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93" r:id="rId19"/>
    <p:sldId id="616" r:id="rId20"/>
    <p:sldId id="617" r:id="rId21"/>
    <p:sldId id="618" r:id="rId22"/>
    <p:sldId id="619" r:id="rId23"/>
    <p:sldId id="642" r:id="rId24"/>
    <p:sldId id="620" r:id="rId25"/>
    <p:sldId id="621" r:id="rId26"/>
    <p:sldId id="622" r:id="rId27"/>
    <p:sldId id="623" r:id="rId28"/>
    <p:sldId id="630" r:id="rId29"/>
    <p:sldId id="624" r:id="rId30"/>
    <p:sldId id="643" r:id="rId31"/>
    <p:sldId id="645" r:id="rId32"/>
    <p:sldId id="646" r:id="rId33"/>
    <p:sldId id="647" r:id="rId34"/>
    <p:sldId id="644" r:id="rId35"/>
    <p:sldId id="625" r:id="rId36"/>
    <p:sldId id="648" r:id="rId37"/>
    <p:sldId id="649" r:id="rId38"/>
    <p:sldId id="650" r:id="rId39"/>
    <p:sldId id="626" r:id="rId40"/>
    <p:sldId id="651" r:id="rId41"/>
    <p:sldId id="652" r:id="rId42"/>
    <p:sldId id="627" r:id="rId43"/>
    <p:sldId id="653" r:id="rId44"/>
    <p:sldId id="654" r:id="rId45"/>
    <p:sldId id="655" r:id="rId46"/>
    <p:sldId id="656" r:id="rId47"/>
    <p:sldId id="657" r:id="rId48"/>
    <p:sldId id="628" r:id="rId49"/>
    <p:sldId id="658" r:id="rId50"/>
    <p:sldId id="659" r:id="rId51"/>
    <p:sldId id="631" r:id="rId52"/>
    <p:sldId id="660" r:id="rId53"/>
    <p:sldId id="694" r:id="rId54"/>
    <p:sldId id="661" r:id="rId55"/>
    <p:sldId id="662" r:id="rId56"/>
    <p:sldId id="629" r:id="rId57"/>
    <p:sldId id="663" r:id="rId58"/>
    <p:sldId id="664" r:id="rId59"/>
    <p:sldId id="665" r:id="rId60"/>
    <p:sldId id="632" r:id="rId61"/>
    <p:sldId id="666" r:id="rId62"/>
    <p:sldId id="668" r:id="rId63"/>
    <p:sldId id="667" r:id="rId64"/>
    <p:sldId id="639" r:id="rId65"/>
    <p:sldId id="672" r:id="rId66"/>
    <p:sldId id="669" r:id="rId67"/>
    <p:sldId id="670" r:id="rId68"/>
    <p:sldId id="671" r:id="rId69"/>
    <p:sldId id="640" r:id="rId70"/>
    <p:sldId id="673" r:id="rId71"/>
    <p:sldId id="675" r:id="rId72"/>
    <p:sldId id="674" r:id="rId73"/>
    <p:sldId id="676" r:id="rId74"/>
    <p:sldId id="677" r:id="rId75"/>
    <p:sldId id="678" r:id="rId76"/>
    <p:sldId id="680" r:id="rId77"/>
    <p:sldId id="679" r:id="rId78"/>
    <p:sldId id="634" r:id="rId79"/>
    <p:sldId id="681" r:id="rId80"/>
    <p:sldId id="635" r:id="rId81"/>
    <p:sldId id="636" r:id="rId82"/>
    <p:sldId id="637" r:id="rId83"/>
    <p:sldId id="638" r:id="rId84"/>
    <p:sldId id="682" r:id="rId85"/>
    <p:sldId id="684" r:id="rId86"/>
    <p:sldId id="685" r:id="rId87"/>
    <p:sldId id="687" r:id="rId88"/>
    <p:sldId id="689" r:id="rId89"/>
    <p:sldId id="688" r:id="rId90"/>
    <p:sldId id="686" r:id="rId91"/>
    <p:sldId id="691" r:id="rId92"/>
    <p:sldId id="690" r:id="rId9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2272" autoAdjust="0"/>
  </p:normalViewPr>
  <p:slideViewPr>
    <p:cSldViewPr snapToGrid="0" showGuides="1">
      <p:cViewPr varScale="1">
        <p:scale>
          <a:sx n="150" d="100"/>
          <a:sy n="150" d="100"/>
        </p:scale>
        <p:origin x="4632" y="108"/>
      </p:cViewPr>
      <p:guideLst>
        <p:guide orient="horz" pos="3634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9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3/Function%20plot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F284-FB23-8656-3620-7C05CD4A856F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https://colab.research.google.com/github/JunetaeKim/DeepLearningClass/blob/main/Week3/Function%20plot.ipynb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4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describe deep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678536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678536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located at the bottom of the parabola is the minimum value, and finding this minimum value is important when learning deep learning models.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18327</TotalTime>
  <Words>3990</Words>
  <Application>Microsoft Office PowerPoint</Application>
  <PresentationFormat>화면 슬라이드 쇼(4:3)</PresentationFormat>
  <Paragraphs>680</Paragraphs>
  <Slides>92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1829</cp:revision>
  <cp:lastPrinted>2017-04-16T10:58:23Z</cp:lastPrinted>
  <dcterms:created xsi:type="dcterms:W3CDTF">2017-03-22T07:59:28Z</dcterms:created>
  <dcterms:modified xsi:type="dcterms:W3CDTF">2023-03-20T10:41:29Z</dcterms:modified>
</cp:coreProperties>
</file>