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65" r:id="rId2"/>
    <p:sldId id="625" r:id="rId3"/>
    <p:sldId id="713" r:id="rId4"/>
    <p:sldId id="626" r:id="rId5"/>
    <p:sldId id="719" r:id="rId6"/>
    <p:sldId id="714" r:id="rId7"/>
    <p:sldId id="720" r:id="rId8"/>
    <p:sldId id="721" r:id="rId9"/>
    <p:sldId id="718" r:id="rId10"/>
    <p:sldId id="738" r:id="rId11"/>
    <p:sldId id="712" r:id="rId12"/>
    <p:sldId id="739" r:id="rId13"/>
    <p:sldId id="643" r:id="rId14"/>
    <p:sldId id="724" r:id="rId15"/>
    <p:sldId id="722" r:id="rId16"/>
    <p:sldId id="723" r:id="rId17"/>
    <p:sldId id="725" r:id="rId18"/>
    <p:sldId id="726" r:id="rId19"/>
    <p:sldId id="727" r:id="rId20"/>
    <p:sldId id="728" r:id="rId21"/>
    <p:sldId id="729" r:id="rId22"/>
    <p:sldId id="730" r:id="rId23"/>
    <p:sldId id="732" r:id="rId24"/>
    <p:sldId id="733" r:id="rId25"/>
    <p:sldId id="734" r:id="rId26"/>
    <p:sldId id="735" r:id="rId27"/>
    <p:sldId id="736" r:id="rId28"/>
    <p:sldId id="737" r:id="rId29"/>
    <p:sldId id="740" r:id="rId30"/>
    <p:sldId id="741" r:id="rId31"/>
    <p:sldId id="743" r:id="rId32"/>
    <p:sldId id="744" r:id="rId33"/>
    <p:sldId id="742" r:id="rId34"/>
    <p:sldId id="745" r:id="rId35"/>
    <p:sldId id="746" r:id="rId36"/>
    <p:sldId id="747" r:id="rId37"/>
    <p:sldId id="748" r:id="rId38"/>
    <p:sldId id="749" r:id="rId39"/>
    <p:sldId id="751" r:id="rId40"/>
    <p:sldId id="753" r:id="rId41"/>
    <p:sldId id="752" r:id="rId42"/>
    <p:sldId id="750" r:id="rId43"/>
    <p:sldId id="755" r:id="rId44"/>
    <p:sldId id="757" r:id="rId45"/>
    <p:sldId id="756" r:id="rId46"/>
    <p:sldId id="758" r:id="rId47"/>
    <p:sldId id="759" r:id="rId48"/>
    <p:sldId id="760" r:id="rId49"/>
    <p:sldId id="761" r:id="rId50"/>
    <p:sldId id="762" r:id="rId5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 id="2" name="Kim Junetae" initials="KJ" lastIdx="2" clrIdx="1">
    <p:extLst>
      <p:ext uri="{19B8F6BF-5375-455C-9EA6-DF929625EA0E}">
        <p15:presenceInfo xmlns:p15="http://schemas.microsoft.com/office/powerpoint/2012/main" userId="fa6929ba4052f7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40" autoAdjust="0"/>
    <p:restoredTop sz="92740" autoAdjust="0"/>
  </p:normalViewPr>
  <p:slideViewPr>
    <p:cSldViewPr snapToGrid="0" showGuides="1">
      <p:cViewPr varScale="1">
        <p:scale>
          <a:sx n="106" d="100"/>
          <a:sy n="106" d="100"/>
        </p:scale>
        <p:origin x="576" y="102"/>
      </p:cViewPr>
      <p:guideLst>
        <p:guide orient="horz" pos="2205"/>
        <p:guide pos="2925"/>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2023-05-29</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2023-05-29</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3474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372800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09959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03478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404255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55975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162635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5610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112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079260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07296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97577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12248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656517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384534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2542327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61132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298086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42865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11429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221553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855463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454994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666037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28529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065140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1486370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1312989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2777750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67642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3449462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651379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3505347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2003090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2082807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024366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460039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27643050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2105190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1440104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02806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424283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84043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364135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76913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173470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2023-05-29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SlidingWindow.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LSTM.ipynb"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HouseholdEnergyUse.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OccupancyEstimation.ipynb"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AlphabetSeq.ipyn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10LetterWords.ipynb"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8" y="1441108"/>
            <a:ext cx="8723137"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Sequential and timeseries data</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a:latin typeface="Arial Narrow" panose="020B0606020202030204" pitchFamily="34" charset="0"/>
                <a:cs typeface="Times New Roman" panose="02020603050405020304" pitchFamily="18" charset="0"/>
              </a:rPr>
              <a:t>Week 13</a:t>
            </a:r>
            <a:endParaRPr lang="en-US" altLang="ko-KR" sz="24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308693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compose time series data in the form of a sliding window frame.</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By using </a:t>
            </a:r>
            <a:r>
              <a:rPr lang="en-US" altLang="ko-KR" sz="1800" dirty="0" err="1">
                <a:solidFill>
                  <a:srgbClr val="222222"/>
                </a:solidFill>
                <a:latin typeface="Arial Narrow" panose="020B0606020202030204" pitchFamily="34" charset="0"/>
              </a:rPr>
              <a:t>tf.signal.frame</a:t>
            </a:r>
            <a:r>
              <a:rPr lang="en-US" altLang="ko-KR" sz="1800" dirty="0">
                <a:solidFill>
                  <a:srgbClr val="222222"/>
                </a:solidFill>
                <a:latin typeface="Arial Narrow" panose="020B0606020202030204" pitchFamily="34" charset="0"/>
              </a:rPr>
              <a:t>, data can be composed in the form of a sliding window frame.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tf.</a:t>
            </a:r>
            <a:r>
              <a:rPr lang="en-US" altLang="ko-KR" dirty="0" err="1">
                <a:solidFill>
                  <a:schemeClr val="accent5"/>
                </a:solidFill>
                <a:latin typeface="Arial Narrow" panose="020B0606020202030204" pitchFamily="34" charset="0"/>
              </a:rPr>
              <a:t>signal</a:t>
            </a:r>
            <a:r>
              <a:rPr lang="en-US" altLang="ko-KR" dirty="0" err="1">
                <a:solidFill>
                  <a:srgbClr val="222222"/>
                </a:solidFill>
                <a:latin typeface="Arial Narrow" panose="020B0606020202030204" pitchFamily="34" charset="0"/>
              </a:rPr>
              <a:t>.</a:t>
            </a:r>
            <a:r>
              <a:rPr lang="en-US" altLang="ko-KR" dirty="0" err="1">
                <a:solidFill>
                  <a:schemeClr val="accent5"/>
                </a:solidFill>
                <a:latin typeface="Arial Narrow" panose="020B0606020202030204" pitchFamily="34" charset="0"/>
              </a:rPr>
              <a:t>frame</a:t>
            </a:r>
            <a:r>
              <a:rPr lang="en-US" altLang="ko-KR" dirty="0">
                <a:solidFill>
                  <a:srgbClr val="222222"/>
                </a:solidFill>
                <a:latin typeface="Arial Narrow" panose="020B0606020202030204" pitchFamily="34" charset="0"/>
              </a:rPr>
              <a:t>(data, </a:t>
            </a: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window size</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 stride</a:t>
            </a:r>
          </a:p>
          <a:p>
            <a:pPr marL="741600" lvl="1" indent="-284400">
              <a:lnSpc>
                <a:spcPct val="150000"/>
              </a:lnSpc>
              <a:buFont typeface="Arial" panose="020B0604020202020204" pitchFamily="34" charset="0"/>
              <a:buChar char="•"/>
            </a:pPr>
            <a:endParaRPr lang="en-US" altLang="ko-KR" sz="18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981397-94FD-D47C-1A84-CF58E13DF550}"/>
              </a:ext>
            </a:extLst>
          </p:cNvPr>
          <p:cNvSpPr txBox="1"/>
          <p:nvPr/>
        </p:nvSpPr>
        <p:spPr>
          <a:xfrm>
            <a:off x="2193090" y="450794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SlidingWindow</a:t>
            </a:r>
            <a:r>
              <a:rPr lang="en-US" altLang="ko-KR" dirty="0">
                <a:hlinkClick r:id="rId3"/>
              </a:rPr>
              <a:t>.ipynb</a:t>
            </a:r>
            <a:endParaRPr lang="ko-KR" altLang="en-US" dirty="0"/>
          </a:p>
        </p:txBody>
      </p:sp>
    </p:spTree>
    <p:extLst>
      <p:ext uri="{BB962C8B-B14F-4D97-AF65-F5344CB8AC3E}">
        <p14:creationId xmlns:p14="http://schemas.microsoft.com/office/powerpoint/2010/main" val="54796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data refers to any data that contain elements that are ordered into sequences.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DNA sequences and Natural languages. </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 name="Picture 2" descr="5,457 Gene Sequence Stock Photos, Pictures &amp; Royalty-Free Images - iStock">
            <a:extLst>
              <a:ext uri="{FF2B5EF4-FFF2-40B4-BE49-F238E27FC236}">
                <a16:creationId xmlns:a16="http://schemas.microsoft.com/office/drawing/2014/main" id="{CCEE8982-8948-2BBC-8BCB-88E7E7FBE1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68"/>
          <a:stretch/>
        </p:blipFill>
        <p:spPr bwMode="auto">
          <a:xfrm>
            <a:off x="812800" y="3239829"/>
            <a:ext cx="3294699" cy="1948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F4CF6-9B0E-DC33-025B-D32A9448886E}"/>
              </a:ext>
            </a:extLst>
          </p:cNvPr>
          <p:cNvSpPr txBox="1"/>
          <p:nvPr/>
        </p:nvSpPr>
        <p:spPr>
          <a:xfrm>
            <a:off x="1587500" y="5181600"/>
            <a:ext cx="1644650" cy="369332"/>
          </a:xfrm>
          <a:prstGeom prst="rect">
            <a:avLst/>
          </a:prstGeom>
          <a:noFill/>
        </p:spPr>
        <p:txBody>
          <a:bodyPr wrap="square">
            <a:spAutoFit/>
          </a:bodyPr>
          <a:lstStyle/>
          <a:p>
            <a:r>
              <a:rPr lang="en-US" altLang="ko-KR" dirty="0"/>
              <a:t>DNA sequences </a:t>
            </a:r>
            <a:endParaRPr lang="ko-KR" altLang="en-US" dirty="0"/>
          </a:p>
        </p:txBody>
      </p:sp>
      <p:pic>
        <p:nvPicPr>
          <p:cNvPr id="15" name="그림 14">
            <a:extLst>
              <a:ext uri="{FF2B5EF4-FFF2-40B4-BE49-F238E27FC236}">
                <a16:creationId xmlns:a16="http://schemas.microsoft.com/office/drawing/2014/main" id="{EB7A2077-8CEC-20B8-25B9-FC8F0516BA9B}"/>
              </a:ext>
            </a:extLst>
          </p:cNvPr>
          <p:cNvPicPr>
            <a:picLocks noChangeAspect="1"/>
          </p:cNvPicPr>
          <p:nvPr/>
        </p:nvPicPr>
        <p:blipFill>
          <a:blip r:embed="rId4"/>
          <a:stretch>
            <a:fillRect/>
          </a:stretch>
        </p:blipFill>
        <p:spPr>
          <a:xfrm>
            <a:off x="5334001" y="3049779"/>
            <a:ext cx="2571749" cy="2183161"/>
          </a:xfrm>
          <a:prstGeom prst="rect">
            <a:avLst/>
          </a:prstGeom>
        </p:spPr>
      </p:pic>
      <p:sp>
        <p:nvSpPr>
          <p:cNvPr id="17" name="TextBox 16">
            <a:extLst>
              <a:ext uri="{FF2B5EF4-FFF2-40B4-BE49-F238E27FC236}">
                <a16:creationId xmlns:a16="http://schemas.microsoft.com/office/drawing/2014/main" id="{8F1DA814-4150-E532-D475-FBCD706B3D38}"/>
              </a:ext>
            </a:extLst>
          </p:cNvPr>
          <p:cNvSpPr txBox="1"/>
          <p:nvPr/>
        </p:nvSpPr>
        <p:spPr>
          <a:xfrm>
            <a:off x="5848350" y="5221272"/>
            <a:ext cx="1790701"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Natural languages</a:t>
            </a:r>
            <a:endParaRPr lang="ko-KR" altLang="en-US" dirty="0"/>
          </a:p>
        </p:txBody>
      </p:sp>
    </p:spTree>
    <p:extLst>
      <p:ext uri="{BB962C8B-B14F-4D97-AF65-F5344CB8AC3E}">
        <p14:creationId xmlns:p14="http://schemas.microsoft.com/office/powerpoint/2010/main" val="85647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a:t>
            </a:r>
            <a:r>
              <a:rPr lang="en-US" altLang="ko-KR" sz="1800" dirty="0">
                <a:solidFill>
                  <a:srgbClr val="222222"/>
                </a:solidFill>
                <a:latin typeface="Arial Narrow" panose="020B0606020202030204" pitchFamily="34" charset="0"/>
              </a:rPr>
              <a:t>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1">
            <a:extLst>
              <a:ext uri="{FF2B5EF4-FFF2-40B4-BE49-F238E27FC236}">
                <a16:creationId xmlns:a16="http://schemas.microsoft.com/office/drawing/2014/main" id="{F7CDE52D-925B-9D84-A83A-C1DCDB00A725}"/>
              </a:ext>
            </a:extLst>
          </p:cNvPr>
          <p:cNvGraphicFramePr>
            <a:graphicFrameLocks noGrp="1"/>
          </p:cNvGraphicFramePr>
          <p:nvPr>
            <p:extLst>
              <p:ext uri="{D42A27DB-BD31-4B8C-83A1-F6EECF244321}">
                <p14:modId xmlns:p14="http://schemas.microsoft.com/office/powerpoint/2010/main" val="2905000820"/>
              </p:ext>
            </p:extLst>
          </p:nvPr>
        </p:nvGraphicFramePr>
        <p:xfrm>
          <a:off x="1023985" y="2910231"/>
          <a:ext cx="6858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3852429648"/>
                    </a:ext>
                  </a:extLst>
                </a:gridCol>
              </a:tblGrid>
              <a:tr h="209550">
                <a:tc>
                  <a:txBody>
                    <a:bodyPr/>
                    <a:lstStyle/>
                    <a:p>
                      <a:pPr algn="ctr" fontAlgn="ctr"/>
                      <a:r>
                        <a:rPr lang="en-US" sz="1400" u="none" strike="noStrike" dirty="0">
                          <a:effectLst/>
                        </a:rPr>
                        <a:t>A</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74154816"/>
                  </a:ext>
                </a:extLst>
              </a:tr>
              <a:tr h="209550">
                <a:tc>
                  <a:txBody>
                    <a:bodyPr/>
                    <a:lstStyle/>
                    <a:p>
                      <a:pPr algn="ctr" fontAlgn="ctr"/>
                      <a:r>
                        <a:rPr lang="en-US" sz="1400" u="none" strike="noStrike">
                          <a:effectLst/>
                        </a:rPr>
                        <a:t>B</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133875431"/>
                  </a:ext>
                </a:extLst>
              </a:tr>
              <a:tr h="209550">
                <a:tc>
                  <a:txBody>
                    <a:bodyPr/>
                    <a:lstStyle/>
                    <a:p>
                      <a:pPr algn="ctr" fontAlgn="ctr"/>
                      <a:r>
                        <a:rPr lang="en-US" sz="1400" u="none" strike="noStrike">
                          <a:effectLst/>
                        </a:rPr>
                        <a:t>C</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941788852"/>
                  </a:ext>
                </a:extLst>
              </a:tr>
              <a:tr h="209550">
                <a:tc>
                  <a:txBody>
                    <a:bodyPr/>
                    <a:lstStyle/>
                    <a:p>
                      <a:pPr algn="ctr" fontAlgn="ctr"/>
                      <a:r>
                        <a:rPr lang="en-US" sz="1400" u="none" strike="noStrike">
                          <a:effectLst/>
                        </a:rPr>
                        <a:t>D</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787312714"/>
                  </a:ext>
                </a:extLst>
              </a:tr>
              <a:tr h="209550">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6291066"/>
                  </a:ext>
                </a:extLst>
              </a:tr>
              <a:tr h="209550">
                <a:tc>
                  <a:txBody>
                    <a:bodyPr/>
                    <a:lstStyle/>
                    <a:p>
                      <a:pPr algn="ctr" fontAlgn="ctr"/>
                      <a:r>
                        <a:rPr lang="en-US" sz="1400" u="none" strike="noStrike">
                          <a:effectLst/>
                        </a:rPr>
                        <a:t>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65814766"/>
                  </a:ext>
                </a:extLst>
              </a:tr>
              <a:tr h="209550">
                <a:tc>
                  <a:txBody>
                    <a:bodyPr/>
                    <a:lstStyle/>
                    <a:p>
                      <a:pPr algn="ctr" fontAlgn="ctr"/>
                      <a:r>
                        <a:rPr lang="en-US" sz="1400" u="none" strike="noStrike">
                          <a:effectLst/>
                        </a:rPr>
                        <a:t>X</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16393307"/>
                  </a:ext>
                </a:extLst>
              </a:tr>
              <a:tr h="209550">
                <a:tc>
                  <a:txBody>
                    <a:bodyPr/>
                    <a:lstStyle/>
                    <a:p>
                      <a:pPr algn="ctr" fontAlgn="ctr"/>
                      <a:r>
                        <a:rPr lang="en-US" sz="1400" u="none" strike="noStrike">
                          <a:effectLst/>
                        </a:rPr>
                        <a:t>Y</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986528613"/>
                  </a:ext>
                </a:extLst>
              </a:tr>
              <a:tr h="209550">
                <a:tc>
                  <a:txBody>
                    <a:bodyPr/>
                    <a:lstStyle/>
                    <a:p>
                      <a:pPr algn="ctr" fontAlgn="ctr"/>
                      <a:r>
                        <a:rPr lang="en-US" sz="1400" u="none" strike="noStrike" dirty="0">
                          <a:effectLst/>
                        </a:rPr>
                        <a:t>Z</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66592564"/>
                  </a:ext>
                </a:extLst>
              </a:tr>
            </a:tbl>
          </a:graphicData>
        </a:graphic>
      </p:graphicFrame>
      <p:sp>
        <p:nvSpPr>
          <p:cNvPr id="5" name="TextBox 4">
            <a:extLst>
              <a:ext uri="{FF2B5EF4-FFF2-40B4-BE49-F238E27FC236}">
                <a16:creationId xmlns:a16="http://schemas.microsoft.com/office/drawing/2014/main" id="{34A95148-39E1-33CC-AC2E-2A262B6E31BA}"/>
              </a:ext>
            </a:extLst>
          </p:cNvPr>
          <p:cNvSpPr txBox="1"/>
          <p:nvPr/>
        </p:nvSpPr>
        <p:spPr>
          <a:xfrm>
            <a:off x="1161263" y="5029027"/>
            <a:ext cx="54852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1D</a:t>
            </a:r>
            <a:endParaRPr lang="ko-KR" altLang="en-US" dirty="0"/>
          </a:p>
        </p:txBody>
      </p:sp>
      <p:graphicFrame>
        <p:nvGraphicFramePr>
          <p:cNvPr id="8" name="표 7">
            <a:extLst>
              <a:ext uri="{FF2B5EF4-FFF2-40B4-BE49-F238E27FC236}">
                <a16:creationId xmlns:a16="http://schemas.microsoft.com/office/drawing/2014/main" id="{78F75838-9FC3-C2DA-E8AE-47D6388CF6E6}"/>
              </a:ext>
            </a:extLst>
          </p:cNvPr>
          <p:cNvGraphicFramePr>
            <a:graphicFrameLocks noGrp="1"/>
          </p:cNvGraphicFramePr>
          <p:nvPr>
            <p:extLst>
              <p:ext uri="{D42A27DB-BD31-4B8C-83A1-F6EECF244321}">
                <p14:modId xmlns:p14="http://schemas.microsoft.com/office/powerpoint/2010/main" val="1902054030"/>
              </p:ext>
            </p:extLst>
          </p:nvPr>
        </p:nvGraphicFramePr>
        <p:xfrm>
          <a:off x="2386261" y="2910231"/>
          <a:ext cx="61722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1064090831"/>
                    </a:ext>
                  </a:extLst>
                </a:gridCol>
                <a:gridCol w="685800">
                  <a:extLst>
                    <a:ext uri="{9D8B030D-6E8A-4147-A177-3AD203B41FA5}">
                      <a16:colId xmlns:a16="http://schemas.microsoft.com/office/drawing/2014/main" val="3909596300"/>
                    </a:ext>
                  </a:extLst>
                </a:gridCol>
                <a:gridCol w="685800">
                  <a:extLst>
                    <a:ext uri="{9D8B030D-6E8A-4147-A177-3AD203B41FA5}">
                      <a16:colId xmlns:a16="http://schemas.microsoft.com/office/drawing/2014/main" val="3206189916"/>
                    </a:ext>
                  </a:extLst>
                </a:gridCol>
                <a:gridCol w="685800">
                  <a:extLst>
                    <a:ext uri="{9D8B030D-6E8A-4147-A177-3AD203B41FA5}">
                      <a16:colId xmlns:a16="http://schemas.microsoft.com/office/drawing/2014/main" val="3676330020"/>
                    </a:ext>
                  </a:extLst>
                </a:gridCol>
                <a:gridCol w="685800">
                  <a:extLst>
                    <a:ext uri="{9D8B030D-6E8A-4147-A177-3AD203B41FA5}">
                      <a16:colId xmlns:a16="http://schemas.microsoft.com/office/drawing/2014/main" val="2374183000"/>
                    </a:ext>
                  </a:extLst>
                </a:gridCol>
                <a:gridCol w="685800">
                  <a:extLst>
                    <a:ext uri="{9D8B030D-6E8A-4147-A177-3AD203B41FA5}">
                      <a16:colId xmlns:a16="http://schemas.microsoft.com/office/drawing/2014/main" val="2596404451"/>
                    </a:ext>
                  </a:extLst>
                </a:gridCol>
                <a:gridCol w="685800">
                  <a:extLst>
                    <a:ext uri="{9D8B030D-6E8A-4147-A177-3AD203B41FA5}">
                      <a16:colId xmlns:a16="http://schemas.microsoft.com/office/drawing/2014/main" val="3454540681"/>
                    </a:ext>
                  </a:extLst>
                </a:gridCol>
                <a:gridCol w="685800">
                  <a:extLst>
                    <a:ext uri="{9D8B030D-6E8A-4147-A177-3AD203B41FA5}">
                      <a16:colId xmlns:a16="http://schemas.microsoft.com/office/drawing/2014/main" val="3086564382"/>
                    </a:ext>
                  </a:extLst>
                </a:gridCol>
                <a:gridCol w="685800">
                  <a:extLst>
                    <a:ext uri="{9D8B030D-6E8A-4147-A177-3AD203B41FA5}">
                      <a16:colId xmlns:a16="http://schemas.microsoft.com/office/drawing/2014/main" val="2062054051"/>
                    </a:ext>
                  </a:extLst>
                </a:gridCol>
              </a:tblGrid>
              <a:tr h="209550">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7558059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71777821"/>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000124242"/>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9579429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986253476"/>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80513371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563001580"/>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57654964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97889918"/>
                  </a:ext>
                </a:extLst>
              </a:tr>
            </a:tbl>
          </a:graphicData>
        </a:graphic>
      </p:graphicFrame>
      <p:sp>
        <p:nvSpPr>
          <p:cNvPr id="9" name="TextBox 8">
            <a:extLst>
              <a:ext uri="{FF2B5EF4-FFF2-40B4-BE49-F238E27FC236}">
                <a16:creationId xmlns:a16="http://schemas.microsoft.com/office/drawing/2014/main" id="{B03123F3-4E57-F41B-381C-B4BBEA056BCE}"/>
              </a:ext>
            </a:extLst>
          </p:cNvPr>
          <p:cNvSpPr txBox="1"/>
          <p:nvPr/>
        </p:nvSpPr>
        <p:spPr>
          <a:xfrm>
            <a:off x="4286548" y="5029027"/>
            <a:ext cx="2371625"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2D by one-hot encoding</a:t>
            </a:r>
            <a:endParaRPr lang="ko-KR" altLang="en-US" dirty="0"/>
          </a:p>
        </p:txBody>
      </p:sp>
      <p:sp>
        <p:nvSpPr>
          <p:cNvPr id="12" name="TextBox 11">
            <a:extLst>
              <a:ext uri="{FF2B5EF4-FFF2-40B4-BE49-F238E27FC236}">
                <a16:creationId xmlns:a16="http://schemas.microsoft.com/office/drawing/2014/main" id="{1BEF79A9-6087-95EF-6577-E3A82E7A85D2}"/>
              </a:ext>
            </a:extLst>
          </p:cNvPr>
          <p:cNvSpPr txBox="1"/>
          <p:nvPr/>
        </p:nvSpPr>
        <p:spPr>
          <a:xfrm>
            <a:off x="971550" y="2428068"/>
            <a:ext cx="4572000" cy="369332"/>
          </a:xfrm>
          <a:prstGeom prst="rect">
            <a:avLst/>
          </a:prstGeom>
          <a:noFill/>
        </p:spPr>
        <p:txBody>
          <a:bodyPr wrap="square">
            <a:spAutoFit/>
          </a:bodyPr>
          <a:lstStyle/>
          <a:p>
            <a:r>
              <a:rPr lang="en-US" altLang="ko-KR" dirty="0">
                <a:latin typeface="Arial Narrow" panose="020B0606020202030204" pitchFamily="34" charset="0"/>
              </a:rPr>
              <a:t>Alphabet data</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392515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Types of time series/sequence data prediction settings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4098" name="Picture 2" descr="machine learning - Many to one and many to many LSTM examples in Keras -  Stack Overflow">
            <a:extLst>
              <a:ext uri="{FF2B5EF4-FFF2-40B4-BE49-F238E27FC236}">
                <a16:creationId xmlns:a16="http://schemas.microsoft.com/office/drawing/2014/main" id="{449CBBF7-36AD-21AC-BDC7-4073A347E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2176546"/>
            <a:ext cx="6888480" cy="21562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86CE31-8424-5E96-E6C2-9586BD9217BD}"/>
              </a:ext>
            </a:extLst>
          </p:cNvPr>
          <p:cNvSpPr txBox="1"/>
          <p:nvPr/>
        </p:nvSpPr>
        <p:spPr>
          <a:xfrm>
            <a:off x="5334000" y="6510398"/>
            <a:ext cx="3703320" cy="276999"/>
          </a:xfrm>
          <a:prstGeom prst="rect">
            <a:avLst/>
          </a:prstGeom>
          <a:noFill/>
        </p:spPr>
        <p:txBody>
          <a:bodyPr wrap="square">
            <a:spAutoFit/>
          </a:bodyPr>
          <a:lstStyle/>
          <a:p>
            <a:pPr algn="ctr"/>
            <a:r>
              <a:rPr lang="en-US" altLang="ko-KR" sz="1200" dirty="0"/>
              <a:t>http://karpathy.github.io/2015/05/21/rnn-effectiveness/</a:t>
            </a:r>
            <a:endParaRPr lang="ko-KR" altLang="en-US" sz="1200" dirty="0"/>
          </a:p>
        </p:txBody>
      </p:sp>
      <p:sp>
        <p:nvSpPr>
          <p:cNvPr id="18" name="TextBox 17">
            <a:extLst>
              <a:ext uri="{FF2B5EF4-FFF2-40B4-BE49-F238E27FC236}">
                <a16:creationId xmlns:a16="http://schemas.microsoft.com/office/drawing/2014/main" id="{AC7BB649-74A0-10DF-03D4-4BC81428D9C3}"/>
              </a:ext>
            </a:extLst>
          </p:cNvPr>
          <p:cNvSpPr txBox="1"/>
          <p:nvPr/>
        </p:nvSpPr>
        <p:spPr>
          <a:xfrm>
            <a:off x="1247774" y="4682927"/>
            <a:ext cx="753923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to 1 : forecast the next data point given the previous data point</a:t>
            </a:r>
          </a:p>
          <a:p>
            <a:r>
              <a:rPr lang="en-US" altLang="ko-KR" dirty="0">
                <a:solidFill>
                  <a:srgbClr val="222222"/>
                </a:solidFill>
                <a:latin typeface="Arial Narrow" panose="020B0606020202030204" pitchFamily="34" charset="0"/>
              </a:rPr>
              <a:t>1 to m: barcode predictions</a:t>
            </a:r>
          </a:p>
          <a:p>
            <a:r>
              <a:rPr lang="en-US" altLang="ko-KR" dirty="0">
                <a:solidFill>
                  <a:srgbClr val="222222"/>
                </a:solidFill>
                <a:latin typeface="Arial Narrow" panose="020B0606020202030204" pitchFamily="34" charset="0"/>
              </a:rPr>
              <a:t>m to 1: s</a:t>
            </a:r>
            <a:r>
              <a:rPr lang="en-US" altLang="ko-KR" sz="1800" dirty="0">
                <a:solidFill>
                  <a:srgbClr val="222222"/>
                </a:solidFill>
                <a:latin typeface="Arial Narrow" panose="020B0606020202030204" pitchFamily="34" charset="0"/>
              </a:rPr>
              <a:t>entiment analysis; positive or negative sentences</a:t>
            </a:r>
            <a:r>
              <a:rPr lang="en-US" altLang="ko-KR" dirty="0">
                <a:solidFill>
                  <a:srgbClr val="222222"/>
                </a:solidFill>
                <a:latin typeface="Arial Narrow" panose="020B0606020202030204" pitchFamily="34" charset="0"/>
              </a:rPr>
              <a:t> </a:t>
            </a:r>
          </a:p>
          <a:p>
            <a:r>
              <a:rPr lang="en-US" altLang="ko-KR" dirty="0">
                <a:solidFill>
                  <a:srgbClr val="222222"/>
                </a:solidFill>
                <a:latin typeface="Arial Narrow" panose="020B0606020202030204" pitchFamily="34" charset="0"/>
              </a:rPr>
              <a:t>m to m: </a:t>
            </a:r>
            <a:r>
              <a:rPr lang="en-US" altLang="ko-KR" sz="1800" dirty="0">
                <a:solidFill>
                  <a:srgbClr val="222222"/>
                </a:solidFill>
                <a:latin typeface="Arial Narrow" panose="020B0606020202030204" pitchFamily="34" charset="0"/>
              </a:rPr>
              <a:t>forecast the next m-series data points given the previous m-series data points</a:t>
            </a:r>
          </a:p>
          <a:p>
            <a:r>
              <a:rPr lang="en-US" altLang="ko-KR" dirty="0">
                <a:solidFill>
                  <a:srgbClr val="222222"/>
                </a:solidFill>
                <a:latin typeface="Arial Narrow" panose="020B0606020202030204" pitchFamily="34" charset="0"/>
              </a:rPr>
              <a:t>m to m: translational model; Korean to English</a:t>
            </a:r>
            <a:endParaRPr lang="ko-KR" altLang="en-US" dirty="0"/>
          </a:p>
        </p:txBody>
      </p:sp>
    </p:spTree>
    <p:extLst>
      <p:ext uri="{BB962C8B-B14F-4D97-AF65-F5344CB8AC3E}">
        <p14:creationId xmlns:p14="http://schemas.microsoft.com/office/powerpoint/2010/main" val="424485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961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can we employ sequential/timeseries data in neural network models?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Basically, recurrent neural networks are often used for time 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DNN/1dCNN can be used for sequential/timeseries data too. </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4" name="그림 3">
            <a:extLst>
              <a:ext uri="{FF2B5EF4-FFF2-40B4-BE49-F238E27FC236}">
                <a16:creationId xmlns:a16="http://schemas.microsoft.com/office/drawing/2014/main" id="{BE871F00-B0F2-88AE-0F31-E74B1522B150}"/>
              </a:ext>
            </a:extLst>
          </p:cNvPr>
          <p:cNvPicPr>
            <a:picLocks noChangeAspect="1"/>
          </p:cNvPicPr>
          <p:nvPr/>
        </p:nvPicPr>
        <p:blipFill>
          <a:blip r:embed="rId3"/>
          <a:stretch>
            <a:fillRect/>
          </a:stretch>
        </p:blipFill>
        <p:spPr>
          <a:xfrm>
            <a:off x="1272540" y="3616497"/>
            <a:ext cx="6240780" cy="1639761"/>
          </a:xfrm>
          <a:prstGeom prst="rect">
            <a:avLst/>
          </a:prstGeom>
        </p:spPr>
      </p:pic>
      <p:sp>
        <p:nvSpPr>
          <p:cNvPr id="11" name="TextBox 10">
            <a:extLst>
              <a:ext uri="{FF2B5EF4-FFF2-40B4-BE49-F238E27FC236}">
                <a16:creationId xmlns:a16="http://schemas.microsoft.com/office/drawing/2014/main" id="{593C1320-2271-7201-C1DB-8BE1D6B90710}"/>
              </a:ext>
            </a:extLst>
          </p:cNvPr>
          <p:cNvSpPr txBox="1"/>
          <p:nvPr/>
        </p:nvSpPr>
        <p:spPr>
          <a:xfrm>
            <a:off x="3402884" y="3059668"/>
            <a:ext cx="1725375"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RNN structure</a:t>
            </a:r>
            <a:endParaRPr lang="ko-KR" altLang="en-US" sz="2000" dirty="0"/>
          </a:p>
        </p:txBody>
      </p:sp>
      <p:sp>
        <p:nvSpPr>
          <p:cNvPr id="32" name="TextBox 31">
            <a:extLst>
              <a:ext uri="{FF2B5EF4-FFF2-40B4-BE49-F238E27FC236}">
                <a16:creationId xmlns:a16="http://schemas.microsoft.com/office/drawing/2014/main" id="{E475C880-894B-6F24-8928-F7B769079E29}"/>
              </a:ext>
            </a:extLst>
          </p:cNvPr>
          <p:cNvSpPr txBox="1"/>
          <p:nvPr/>
        </p:nvSpPr>
        <p:spPr>
          <a:xfrm>
            <a:off x="3217821" y="5631418"/>
            <a:ext cx="209550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x = a set of variables </a:t>
            </a:r>
          </a:p>
          <a:p>
            <a:r>
              <a:rPr lang="en-US" altLang="ko-KR" dirty="0">
                <a:solidFill>
                  <a:srgbClr val="222222"/>
                </a:solidFill>
                <a:latin typeface="Arial Narrow" panose="020B0606020202030204" pitchFamily="34" charset="0"/>
              </a:rPr>
              <a:t>h = output values </a:t>
            </a:r>
            <a:endParaRPr lang="ko-KR" altLang="en-US" dirty="0"/>
          </a:p>
        </p:txBody>
      </p:sp>
      <p:sp>
        <p:nvSpPr>
          <p:cNvPr id="38" name="TextBox 37">
            <a:extLst>
              <a:ext uri="{FF2B5EF4-FFF2-40B4-BE49-F238E27FC236}">
                <a16:creationId xmlns:a16="http://schemas.microsoft.com/office/drawing/2014/main" id="{EA4C90E4-E236-A045-3F05-14297943692E}"/>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410043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RNN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has the form of a chain of repeating modules of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can be thought of as multiple </a:t>
            </a:r>
            <a:r>
              <a:rPr lang="en-US" altLang="ko-KR" dirty="0">
                <a:solidFill>
                  <a:srgbClr val="C00000"/>
                </a:solidFill>
                <a:latin typeface="Arial Narrow" panose="020B0606020202030204" pitchFamily="34" charset="0"/>
              </a:rPr>
              <a:t>copies</a:t>
            </a:r>
            <a:r>
              <a:rPr lang="en-US" altLang="ko-KR" dirty="0">
                <a:solidFill>
                  <a:srgbClr val="222222"/>
                </a:solidFill>
                <a:latin typeface="Arial Narrow" panose="020B0606020202030204" pitchFamily="34" charset="0"/>
              </a:rPr>
              <a:t> of the </a:t>
            </a:r>
            <a:r>
              <a:rPr lang="en-US" altLang="ko-KR" dirty="0">
                <a:solidFill>
                  <a:srgbClr val="C00000"/>
                </a:solidFill>
                <a:latin typeface="Arial Narrow" panose="020B0606020202030204" pitchFamily="34" charset="0"/>
              </a:rPr>
              <a:t>same</a:t>
            </a:r>
            <a:r>
              <a:rPr lang="en-US" altLang="ko-KR" dirty="0">
                <a:solidFill>
                  <a:srgbClr val="222222"/>
                </a:solidFill>
                <a:latin typeface="Arial Narrow" panose="020B0606020202030204" pitchFamily="34" charset="0"/>
              </a:rPr>
              <a:t> weights.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2" name="그림 1">
            <a:extLst>
              <a:ext uri="{FF2B5EF4-FFF2-40B4-BE49-F238E27FC236}">
                <a16:creationId xmlns:a16="http://schemas.microsoft.com/office/drawing/2014/main" id="{DC992186-7962-373B-B529-7ED28C3DF79F}"/>
              </a:ext>
            </a:extLst>
          </p:cNvPr>
          <p:cNvPicPr>
            <a:picLocks noChangeAspect="1"/>
          </p:cNvPicPr>
          <p:nvPr/>
        </p:nvPicPr>
        <p:blipFill>
          <a:blip r:embed="rId3"/>
          <a:stretch>
            <a:fillRect/>
          </a:stretch>
        </p:blipFill>
        <p:spPr>
          <a:xfrm>
            <a:off x="4876800" y="5194797"/>
            <a:ext cx="3058363" cy="569821"/>
          </a:xfrm>
          <a:prstGeom prst="rect">
            <a:avLst/>
          </a:prstGeom>
        </p:spPr>
      </p:pic>
      <p:sp>
        <p:nvSpPr>
          <p:cNvPr id="5" name="TextBox 4">
            <a:extLst>
              <a:ext uri="{FF2B5EF4-FFF2-40B4-BE49-F238E27FC236}">
                <a16:creationId xmlns:a16="http://schemas.microsoft.com/office/drawing/2014/main" id="{CA72C57D-CF58-2B95-D6E4-5BBFF95AF098}"/>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grpSp>
        <p:nvGrpSpPr>
          <p:cNvPr id="20" name="그룹 19">
            <a:extLst>
              <a:ext uri="{FF2B5EF4-FFF2-40B4-BE49-F238E27FC236}">
                <a16:creationId xmlns:a16="http://schemas.microsoft.com/office/drawing/2014/main" id="{12FF8771-F03A-C685-ACE7-AECB2F81B682}"/>
              </a:ext>
            </a:extLst>
          </p:cNvPr>
          <p:cNvGrpSpPr/>
          <p:nvPr/>
        </p:nvGrpSpPr>
        <p:grpSpPr>
          <a:xfrm>
            <a:off x="1889760" y="3082129"/>
            <a:ext cx="5113020" cy="1913392"/>
            <a:chOff x="1805940" y="2559933"/>
            <a:chExt cx="5113020" cy="1913392"/>
          </a:xfrm>
        </p:grpSpPr>
        <p:pic>
          <p:nvPicPr>
            <p:cNvPr id="3" name="그림 2">
              <a:extLst>
                <a:ext uri="{FF2B5EF4-FFF2-40B4-BE49-F238E27FC236}">
                  <a16:creationId xmlns:a16="http://schemas.microsoft.com/office/drawing/2014/main" id="{391CC92D-F8A7-08E0-6218-9FA8A744ED1B}"/>
                </a:ext>
              </a:extLst>
            </p:cNvPr>
            <p:cNvPicPr>
              <a:picLocks noChangeAspect="1"/>
            </p:cNvPicPr>
            <p:nvPr/>
          </p:nvPicPr>
          <p:blipFill>
            <a:blip r:embed="rId4"/>
            <a:stretch>
              <a:fillRect/>
            </a:stretch>
          </p:blipFill>
          <p:spPr>
            <a:xfrm>
              <a:off x="1805940" y="2559933"/>
              <a:ext cx="5113020" cy="1913392"/>
            </a:xfrm>
            <a:prstGeom prst="rect">
              <a:avLst/>
            </a:prstGeom>
          </p:spPr>
        </p:pic>
        <p:sp>
          <p:nvSpPr>
            <p:cNvPr id="16" name="TextBox 15">
              <a:extLst>
                <a:ext uri="{FF2B5EF4-FFF2-40B4-BE49-F238E27FC236}">
                  <a16:creationId xmlns:a16="http://schemas.microsoft.com/office/drawing/2014/main" id="{53B67E9F-C438-8540-8651-7F781682AAA2}"/>
                </a:ext>
              </a:extLst>
            </p:cNvPr>
            <p:cNvSpPr txBox="1"/>
            <p:nvPr/>
          </p:nvSpPr>
          <p:spPr>
            <a:xfrm>
              <a:off x="3508058" y="3064802"/>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aa</a:t>
              </a:r>
              <a:endParaRPr lang="ko-KR" altLang="en-US" sz="1400" baseline="-25000" dirty="0">
                <a:solidFill>
                  <a:srgbClr val="C00000"/>
                </a:solidFill>
              </a:endParaRPr>
            </a:p>
          </p:txBody>
        </p:sp>
        <p:sp>
          <p:nvSpPr>
            <p:cNvPr id="17" name="TextBox 16">
              <a:extLst>
                <a:ext uri="{FF2B5EF4-FFF2-40B4-BE49-F238E27FC236}">
                  <a16:creationId xmlns:a16="http://schemas.microsoft.com/office/drawing/2014/main" id="{F614C3B4-6C24-9C69-A2DC-4BBE8E154F52}"/>
                </a:ext>
              </a:extLst>
            </p:cNvPr>
            <p:cNvSpPr txBox="1"/>
            <p:nvPr/>
          </p:nvSpPr>
          <p:spPr>
            <a:xfrm>
              <a:off x="3652838" y="3723559"/>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ax</a:t>
              </a:r>
              <a:endParaRPr lang="ko-KR" altLang="en-US" sz="1400" baseline="-25000" dirty="0">
                <a:solidFill>
                  <a:srgbClr val="C00000"/>
                </a:solidFill>
              </a:endParaRPr>
            </a:p>
          </p:txBody>
        </p:sp>
        <p:sp>
          <p:nvSpPr>
            <p:cNvPr id="18" name="TextBox 17">
              <a:extLst>
                <a:ext uri="{FF2B5EF4-FFF2-40B4-BE49-F238E27FC236}">
                  <a16:creationId xmlns:a16="http://schemas.microsoft.com/office/drawing/2014/main" id="{1756E149-9EDF-47A7-B39C-614BC1DB8CC4}"/>
                </a:ext>
              </a:extLst>
            </p:cNvPr>
            <p:cNvSpPr txBox="1"/>
            <p:nvPr/>
          </p:nvSpPr>
          <p:spPr>
            <a:xfrm>
              <a:off x="4105276" y="3713318"/>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a:t>
              </a:r>
              <a:r>
                <a:rPr lang="en-US" altLang="ko-KR" sz="1400" dirty="0" err="1">
                  <a:solidFill>
                    <a:srgbClr val="C00000"/>
                  </a:solidFill>
                  <a:latin typeface="Arial Narrow" panose="020B0606020202030204" pitchFamily="34" charset="0"/>
                </a:rPr>
                <a:t>b</a:t>
              </a:r>
              <a:r>
                <a:rPr lang="en-US" altLang="ko-KR" sz="1400" baseline="-25000" dirty="0" err="1">
                  <a:solidFill>
                    <a:srgbClr val="C00000"/>
                  </a:solidFill>
                  <a:latin typeface="Arial Narrow" panose="020B0606020202030204" pitchFamily="34" charset="0"/>
                </a:rPr>
                <a:t>a</a:t>
              </a:r>
              <a:endParaRPr lang="ko-KR" altLang="en-US" sz="1400" baseline="-25000" dirty="0">
                <a:solidFill>
                  <a:srgbClr val="C00000"/>
                </a:solidFill>
              </a:endParaRPr>
            </a:p>
          </p:txBody>
        </p:sp>
      </p:grpSp>
      <p:sp>
        <p:nvSpPr>
          <p:cNvPr id="22" name="TextBox 21">
            <a:extLst>
              <a:ext uri="{FF2B5EF4-FFF2-40B4-BE49-F238E27FC236}">
                <a16:creationId xmlns:a16="http://schemas.microsoft.com/office/drawing/2014/main" id="{C2FA555E-E751-E348-C364-FFD8C55B410E}"/>
              </a:ext>
            </a:extLst>
          </p:cNvPr>
          <p:cNvSpPr txBox="1"/>
          <p:nvPr/>
        </p:nvSpPr>
        <p:spPr>
          <a:xfrm>
            <a:off x="626745" y="5285855"/>
            <a:ext cx="4646295" cy="455446"/>
          </a:xfrm>
          <a:prstGeom prst="rect">
            <a:avLst/>
          </a:prstGeom>
          <a:noFill/>
        </p:spPr>
        <p:txBody>
          <a:bodyPr wrap="square">
            <a:spAutoFit/>
          </a:bodyPr>
          <a:lstStyle/>
          <a:p>
            <a:pPr marL="741600" lvl="1" indent="-284400">
              <a:lnSpc>
                <a:spcPct val="150000"/>
              </a:lnSpc>
              <a:buFont typeface="Arial" panose="020B0604020202020204" pitchFamily="34" charset="0"/>
              <a:buChar char="•"/>
            </a:pP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aa</a:t>
            </a:r>
            <a:r>
              <a:rPr lang="en-US" altLang="ko-KR" dirty="0">
                <a:solidFill>
                  <a:srgbClr val="222222"/>
                </a:solidFill>
                <a:latin typeface="Arial Narrow" panose="020B0606020202030204" pitchFamily="34" charset="0"/>
              </a:rPr>
              <a:t> , </a:t>
            </a: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ax</a:t>
            </a:r>
            <a:r>
              <a:rPr lang="en-US" altLang="ko-KR" dirty="0">
                <a:solidFill>
                  <a:srgbClr val="222222"/>
                </a:solidFill>
                <a:latin typeface="Arial Narrow" panose="020B0606020202030204" pitchFamily="34" charset="0"/>
              </a:rPr>
              <a:t> and </a:t>
            </a:r>
            <a:r>
              <a:rPr lang="en-US" altLang="ko-KR" sz="1800" dirty="0" err="1">
                <a:solidFill>
                  <a:srgbClr val="C00000"/>
                </a:solidFill>
                <a:latin typeface="Arial Narrow" panose="020B0606020202030204" pitchFamily="34" charset="0"/>
              </a:rPr>
              <a:t>b</a:t>
            </a:r>
            <a:r>
              <a:rPr lang="en-US" altLang="ko-KR" sz="1800" baseline="-25000" dirty="0" err="1">
                <a:solidFill>
                  <a:srgbClr val="C00000"/>
                </a:solidFill>
                <a:latin typeface="Arial Narrow" panose="020B0606020202030204" pitchFamily="34" charset="0"/>
              </a:rPr>
              <a:t>a</a:t>
            </a:r>
            <a:r>
              <a:rPr lang="en-US" altLang="ko-KR" dirty="0">
                <a:solidFill>
                  <a:srgbClr val="222222"/>
                </a:solidFill>
                <a:latin typeface="Arial Narrow" panose="020B0606020202030204" pitchFamily="34" charset="0"/>
              </a:rPr>
              <a:t> in As are same.</a:t>
            </a:r>
          </a:p>
        </p:txBody>
      </p:sp>
    </p:spTree>
    <p:extLst>
      <p:ext uri="{BB962C8B-B14F-4D97-AF65-F5344CB8AC3E}">
        <p14:creationId xmlns:p14="http://schemas.microsoft.com/office/powerpoint/2010/main" val="263537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long-term dependency problem is one in which the association becomes smaller as the distance between an input and an output increases.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12292" name="Picture 4" descr="RNN vs LSTM. Source: Cheung 2018.">
            <a:extLst>
              <a:ext uri="{FF2B5EF4-FFF2-40B4-BE49-F238E27FC236}">
                <a16:creationId xmlns:a16="http://schemas.microsoft.com/office/drawing/2014/main" id="{A2E44C45-5635-3D5B-4DAE-B9978A2DC5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44" r="54333" b="30003"/>
          <a:stretch/>
        </p:blipFill>
        <p:spPr bwMode="auto">
          <a:xfrm>
            <a:off x="2057400" y="2794208"/>
            <a:ext cx="4686300" cy="29246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134AF2-B077-32CD-135B-CB48324A23CB}"/>
              </a:ext>
            </a:extLst>
          </p:cNvPr>
          <p:cNvSpPr txBox="1"/>
          <p:nvPr/>
        </p:nvSpPr>
        <p:spPr>
          <a:xfrm>
            <a:off x="5753100" y="6453486"/>
            <a:ext cx="3241755" cy="276999"/>
          </a:xfrm>
          <a:prstGeom prst="rect">
            <a:avLst/>
          </a:prstGeom>
          <a:noFill/>
        </p:spPr>
        <p:txBody>
          <a:bodyPr wrap="square">
            <a:spAutoFit/>
          </a:bodyPr>
          <a:lstStyle/>
          <a:p>
            <a:r>
              <a:rPr lang="ko-KR" altLang="en-US" sz="1200" dirty="0"/>
              <a:t>https://devopedia.org/long-short-term-memory</a:t>
            </a:r>
          </a:p>
        </p:txBody>
      </p:sp>
      <p:sp>
        <p:nvSpPr>
          <p:cNvPr id="11" name="TextBox 10">
            <a:extLst>
              <a:ext uri="{FF2B5EF4-FFF2-40B4-BE49-F238E27FC236}">
                <a16:creationId xmlns:a16="http://schemas.microsoft.com/office/drawing/2014/main" id="{9DFB0531-4DD2-F2CF-93D5-C74C5920B95B}"/>
              </a:ext>
            </a:extLst>
          </p:cNvPr>
          <p:cNvSpPr txBox="1"/>
          <p:nvPr/>
        </p:nvSpPr>
        <p:spPr>
          <a:xfrm>
            <a:off x="2606040" y="5718870"/>
            <a:ext cx="46482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The daker the shade, the greater the sensitivity</a:t>
            </a:r>
            <a:endParaRPr lang="ko-KR" altLang="en-US" dirty="0"/>
          </a:p>
        </p:txBody>
      </p:sp>
    </p:spTree>
    <p:extLst>
      <p:ext uri="{BB962C8B-B14F-4D97-AF65-F5344CB8AC3E}">
        <p14:creationId xmlns:p14="http://schemas.microsoft.com/office/powerpoint/2010/main" val="40625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RNN, the same weights are used repeatedly, so thus during the backpropagation, multiplying the derivatives by the weights multiple times causes exploding or vanishing gradients.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2" name="그림 1">
            <a:extLst>
              <a:ext uri="{FF2B5EF4-FFF2-40B4-BE49-F238E27FC236}">
                <a16:creationId xmlns:a16="http://schemas.microsoft.com/office/drawing/2014/main" id="{866F721F-7A6B-EA04-D44C-B3B4725FDA59}"/>
              </a:ext>
            </a:extLst>
          </p:cNvPr>
          <p:cNvPicPr>
            <a:picLocks noChangeAspect="1"/>
          </p:cNvPicPr>
          <p:nvPr/>
        </p:nvPicPr>
        <p:blipFill>
          <a:blip r:embed="rId3"/>
          <a:stretch>
            <a:fillRect/>
          </a:stretch>
        </p:blipFill>
        <p:spPr>
          <a:xfrm>
            <a:off x="1418273" y="2975431"/>
            <a:ext cx="6125528" cy="3066297"/>
          </a:xfrm>
          <a:prstGeom prst="rect">
            <a:avLst/>
          </a:prstGeom>
        </p:spPr>
      </p:pic>
    </p:spTree>
    <p:extLst>
      <p:ext uri="{BB962C8B-B14F-4D97-AF65-F5344CB8AC3E}">
        <p14:creationId xmlns:p14="http://schemas.microsoft.com/office/powerpoint/2010/main" val="362202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14338" name="Picture 2">
            <a:extLst>
              <a:ext uri="{FF2B5EF4-FFF2-40B4-BE49-F238E27FC236}">
                <a16:creationId xmlns:a16="http://schemas.microsoft.com/office/drawing/2014/main" id="{BCA306EC-25AC-6D55-B6C8-EBF502BE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918" y="2053622"/>
            <a:ext cx="4505325" cy="21431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5F0ED5-C9AD-990B-6F9E-4A3F83389857}"/>
                  </a:ext>
                </a:extLst>
              </p:cNvPr>
              <p:cNvSpPr txBox="1"/>
              <p:nvPr/>
            </p:nvSpPr>
            <p:spPr>
              <a:xfrm>
                <a:off x="733424" y="4534799"/>
                <a:ext cx="7526656" cy="21001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Exploding gradients: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large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1.1 ^ 100 = 13780.6123</a:t>
                </a:r>
              </a:p>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Vanishing gradients :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small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0.9 ^ 60 = 0.0018</a:t>
                </a:r>
                <a:endParaRPr lang="ko-KR" altLang="en-US" dirty="0"/>
              </a:p>
            </p:txBody>
          </p:sp>
        </mc:Choice>
        <mc:Fallback xmlns="">
          <p:sp>
            <p:nvSpPr>
              <p:cNvPr id="4" name="TextBox 3">
                <a:extLst>
                  <a:ext uri="{FF2B5EF4-FFF2-40B4-BE49-F238E27FC236}">
                    <a16:creationId xmlns:a16="http://schemas.microsoft.com/office/drawing/2014/main" id="{C85F0ED5-C9AD-990B-6F9E-4A3F83389857}"/>
                  </a:ext>
                </a:extLst>
              </p:cNvPr>
              <p:cNvSpPr txBox="1">
                <a:spLocks noRot="1" noChangeAspect="1" noMove="1" noResize="1" noEditPoints="1" noAdjustHandles="1" noChangeArrowheads="1" noChangeShapeType="1" noTextEdit="1"/>
              </p:cNvSpPr>
              <p:nvPr/>
            </p:nvSpPr>
            <p:spPr>
              <a:xfrm>
                <a:off x="733424" y="4534799"/>
                <a:ext cx="7526656" cy="2100127"/>
              </a:xfrm>
              <a:prstGeom prst="rect">
                <a:avLst/>
              </a:prstGeom>
              <a:blipFill>
                <a:blip r:embed="rId4"/>
                <a:stretch>
                  <a:fillRect l="-486" r="-567" b="-377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798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631577"/>
            <a:ext cx="7626285" cy="4099457"/>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518958"/>
            <a:ext cx="6879019" cy="1667316"/>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time-series and</a:t>
            </a:r>
            <a:r>
              <a:rPr lang="ko-KR" altLang="en-US" dirty="0">
                <a:solidFill>
                  <a:srgbClr val="222222"/>
                </a:solidFill>
                <a:latin typeface="Arial Narrow" panose="020B0606020202030204" pitchFamily="34" charset="0"/>
              </a:rPr>
              <a:t> </a:t>
            </a:r>
            <a:r>
              <a:rPr lang="en-US" altLang="ko-KR" dirty="0">
                <a:solidFill>
                  <a:srgbClr val="222222"/>
                </a:solidFill>
                <a:latin typeface="Arial Narrow" panose="020B0606020202030204" pitchFamily="34" charset="0"/>
              </a:rPr>
              <a:t>sequential data</a:t>
            </a:r>
          </a:p>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recurrent neural networks (RNN) and  long short-term memory models (LSTM)</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73674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Exploding gradients and Vanishing gradients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547360" y="6510398"/>
            <a:ext cx="3375660" cy="276999"/>
          </a:xfrm>
          <a:prstGeom prst="rect">
            <a:avLst/>
          </a:prstGeom>
          <a:noFill/>
        </p:spPr>
        <p:txBody>
          <a:bodyPr wrap="square">
            <a:spAutoFit/>
          </a:bodyPr>
          <a:lstStyle/>
          <a:p>
            <a:r>
              <a:rPr lang="en-US" altLang="ko-KR" sz="1200" dirty="0"/>
              <a:t>https://www.jeremyjordan.me/nn-learning-rate/</a:t>
            </a:r>
            <a:endParaRPr lang="ko-KR" altLang="en-US" sz="1200" dirty="0"/>
          </a:p>
        </p:txBody>
      </p:sp>
      <p:pic>
        <p:nvPicPr>
          <p:cNvPr id="15362" name="Picture 2" descr="Goldilocks of learning rates">
            <a:extLst>
              <a:ext uri="{FF2B5EF4-FFF2-40B4-BE49-F238E27FC236}">
                <a16:creationId xmlns:a16="http://schemas.microsoft.com/office/drawing/2014/main" id="{5B8E2AD2-FBDF-8D1D-D74D-A7AE8FA4C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9" y="2225989"/>
            <a:ext cx="8086351" cy="313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3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99329"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Introduction to LSTM</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LSTM for overcoming exploding gradients and vanishing gradient problems.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has the chain structure like RNNs, but the repeating module has a different structure; there are four mechanisms.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pic>
        <p:nvPicPr>
          <p:cNvPr id="16386" name="Picture 2" descr="A LSTM neural network.">
            <a:extLst>
              <a:ext uri="{FF2B5EF4-FFF2-40B4-BE49-F238E27FC236}">
                <a16:creationId xmlns:a16="http://schemas.microsoft.com/office/drawing/2014/main" id="{F69C4E01-8913-02BA-969F-DEBD1D96C0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801" y="3185249"/>
            <a:ext cx="5175250" cy="1944312"/>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7527FA0A-DD44-D88A-FBB0-FC6E09B7AECE}"/>
              </a:ext>
            </a:extLst>
          </p:cNvPr>
          <p:cNvPicPr>
            <a:picLocks noChangeAspect="1"/>
          </p:cNvPicPr>
          <p:nvPr/>
        </p:nvPicPr>
        <p:blipFill>
          <a:blip r:embed="rId4"/>
          <a:stretch>
            <a:fillRect/>
          </a:stretch>
        </p:blipFill>
        <p:spPr>
          <a:xfrm>
            <a:off x="4876800" y="5194797"/>
            <a:ext cx="3058363" cy="569821"/>
          </a:xfrm>
          <a:prstGeom prst="rect">
            <a:avLst/>
          </a:prstGeom>
        </p:spPr>
      </p:pic>
      <p:sp>
        <p:nvSpPr>
          <p:cNvPr id="3" name="TextBox 2">
            <a:extLst>
              <a:ext uri="{FF2B5EF4-FFF2-40B4-BE49-F238E27FC236}">
                <a16:creationId xmlns:a16="http://schemas.microsoft.com/office/drawing/2014/main" id="{4778AC71-EF0B-C85E-9F19-17B288081FCF}"/>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226021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Forget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pic>
        <p:nvPicPr>
          <p:cNvPr id="4" name="Picture 2" descr="forget gate">
            <a:extLst>
              <a:ext uri="{FF2B5EF4-FFF2-40B4-BE49-F238E27FC236}">
                <a16:creationId xmlns:a16="http://schemas.microsoft.com/office/drawing/2014/main" id="{14CD5630-A155-3627-4DDB-022B09E6C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16" y="2354823"/>
            <a:ext cx="4937665" cy="27648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785652"/>
          </a:xfrm>
          <a:prstGeom prst="rect">
            <a:avLst/>
          </a:prstGeom>
          <a:noFill/>
        </p:spPr>
        <p:txBody>
          <a:bodyPr wrap="square">
            <a:spAutoFit/>
          </a:bodyPr>
          <a:lstStyle/>
          <a:p>
            <a:pPr algn="just"/>
            <a:r>
              <a:rPr lang="en-US" altLang="ko-KR" sz="1600" dirty="0">
                <a:latin typeface="Arial Narrow" panose="020B0606020202030204" pitchFamily="34" charset="0"/>
              </a:rPr>
              <a:t>The forget gate decides which information needs attention and which can be ignored.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information from the current input X(t) and hidden state h(t-1) are passed through the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Sigmoid generates values between 0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It concludes whether the part of the old output is necessary (by giving the output closer to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value of f(t) will later be used by the cell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4"/>
          <a:stretch>
            <a:fillRect/>
          </a:stretch>
        </p:blipFill>
        <p:spPr>
          <a:xfrm>
            <a:off x="4990385" y="5077684"/>
            <a:ext cx="3352800" cy="846866"/>
          </a:xfrm>
          <a:prstGeom prst="rect">
            <a:avLst/>
          </a:prstGeom>
        </p:spPr>
      </p:pic>
      <p:sp>
        <p:nvSpPr>
          <p:cNvPr id="2" name="직사각형 1">
            <a:extLst>
              <a:ext uri="{FF2B5EF4-FFF2-40B4-BE49-F238E27FC236}">
                <a16:creationId xmlns:a16="http://schemas.microsoft.com/office/drawing/2014/main" id="{8921BC9A-8F1A-F3DC-1957-E090787F7B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33645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current state X(t) and previously hidden state h(t-1) are passed into the second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values are transformed between 0 (important) and 1 (not-important).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5E8D6EF-E6CA-971B-02BE-D4D35F147F7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330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same information of the hidden state and current state will be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To regulate the network, the tanh operator will create a vector (C~(t) ) with all the possible values between -1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output values generated from the activation functions are ready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66594E1-944C-1EB7-4DED-ED7C546A751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64059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046988"/>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network has enough information from the forget gate and input gate.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previous cell state C(t-1) gets multiplied with forget vector f(t).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If the outcome is 0, then values(the previous information) will get dropped in the cell state.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C093C75-3D76-0DB4-BB57-9F95135BDA2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2491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062103"/>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network takes the output value of the input vector </a:t>
            </a:r>
            <a:r>
              <a:rPr lang="en-US" altLang="ko-KR" sz="1600" dirty="0" err="1">
                <a:latin typeface="Arial Narrow" panose="020B0606020202030204" pitchFamily="34" charset="0"/>
              </a:rPr>
              <a:t>i</a:t>
            </a:r>
            <a:r>
              <a:rPr lang="en-US" altLang="ko-KR" sz="1600" dirty="0">
                <a:latin typeface="Arial Narrow" panose="020B0606020202030204" pitchFamily="34" charset="0"/>
              </a:rPr>
              <a:t>(t) and performs point-by-point addition, which updates the cell state giving the network a new cell state C(t).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B8913D26-9704-8879-D8BC-FA214A0E391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0700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values of the current state and previous hidden state are passed into the third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Then the new cell state generated from the cell state is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Both these outputs are multiplied point-by-point.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507988B-12B5-7DA2-6672-505237146E7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20011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Based upon the final value, the network decides which information the hidden state should carry.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hidden state is used for prediction.</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736CCD-9DF2-39BA-B2BA-22FAA67694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6953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You may use tf.keras.layers.LSTM() or </a:t>
            </a:r>
            <a:r>
              <a:rPr lang="en-US" altLang="ko-KR" sz="2000" dirty="0" err="1">
                <a:solidFill>
                  <a:srgbClr val="222222"/>
                </a:solidFill>
                <a:latin typeface="Arial Narrow" panose="020B0606020202030204" pitchFamily="34" charset="0"/>
              </a:rPr>
              <a:t>tf.keras.layers.SimpleRNN</a:t>
            </a:r>
            <a:r>
              <a:rPr lang="en-US" altLang="ko-KR" sz="2000" dirty="0">
                <a:solidFill>
                  <a:srgbClr val="222222"/>
                </a:solidFill>
                <a:latin typeface="Arial Narrow" panose="020B0606020202030204" pitchFamily="34" charset="0"/>
              </a:rPr>
              <a:t>() to implement LSTM or RNN models, respectively.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Among the many arguments for LSTM implementation, the key arguments are:</a:t>
            </a:r>
          </a:p>
          <a:p>
            <a:pPr marL="1198800" lvl="2"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units, activation='tanh’,   recurrent_activation='sigmoid’, dropout=0.0, recurrent_dropout=0.0, </a:t>
            </a: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=False, </a:t>
            </a: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=False</a:t>
            </a:r>
          </a:p>
        </p:txBody>
      </p:sp>
      <p:sp>
        <p:nvSpPr>
          <p:cNvPr id="2" name="직사각형 1">
            <a:extLst>
              <a:ext uri="{FF2B5EF4-FFF2-40B4-BE49-F238E27FC236}">
                <a16:creationId xmlns:a16="http://schemas.microsoft.com/office/drawing/2014/main" id="{E5C4CB9F-AC66-BC5A-E922-1C937C4CA0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5443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Timeseries data refers to a collection of observations obtained through repeated measurements over time. </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temperatures, stock prices, and annual retail sales.</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050" name="Picture 2" descr="Time series analysis of daily temperature data in R - Cross Validated">
            <a:extLst>
              <a:ext uri="{FF2B5EF4-FFF2-40B4-BE49-F238E27FC236}">
                <a16:creationId xmlns:a16="http://schemas.microsoft.com/office/drawing/2014/main" id="{DF594071-C46D-AABD-2F79-621F4892D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516789"/>
            <a:ext cx="3927475" cy="2202081"/>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4220FA83-14F0-A793-833E-0635D944AFC2}"/>
              </a:ext>
            </a:extLst>
          </p:cNvPr>
          <p:cNvPicPr>
            <a:picLocks noChangeAspect="1"/>
          </p:cNvPicPr>
          <p:nvPr/>
        </p:nvPicPr>
        <p:blipFill>
          <a:blip r:embed="rId4"/>
          <a:stretch>
            <a:fillRect/>
          </a:stretch>
        </p:blipFill>
        <p:spPr>
          <a:xfrm>
            <a:off x="4933952" y="3516789"/>
            <a:ext cx="2944145" cy="2102961"/>
          </a:xfrm>
          <a:prstGeom prst="rect">
            <a:avLst/>
          </a:prstGeom>
        </p:spPr>
      </p:pic>
    </p:spTree>
    <p:extLst>
      <p:ext uri="{BB962C8B-B14F-4D97-AF65-F5344CB8AC3E}">
        <p14:creationId xmlns:p14="http://schemas.microsoft.com/office/powerpoint/2010/main" val="258722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a:t>
            </a:r>
            <a:r>
              <a:rPr lang="fr-FR" altLang="ko-KR" sz="2000" dirty="0">
                <a:solidFill>
                  <a:srgbClr val="222222"/>
                </a:solidFill>
                <a:latin typeface="Arial Narrow" panose="020B0606020202030204" pitchFamily="34" charset="0"/>
              </a:rPr>
              <a:t>nits = </a:t>
            </a:r>
            <a:r>
              <a:rPr lang="en-US" altLang="ko-KR" sz="2000" dirty="0">
                <a:solidFill>
                  <a:srgbClr val="222222"/>
                </a:solidFill>
                <a:latin typeface="Arial Narrow" panose="020B0606020202030204" pitchFamily="34" charset="0"/>
              </a:rPr>
              <a:t>dimensionality of the output space; The number of LSTM </a:t>
            </a:r>
            <a:r>
              <a:rPr lang="en-US" altLang="ko-KR" sz="2000" dirty="0" err="1">
                <a:solidFill>
                  <a:srgbClr val="222222"/>
                </a:solidFill>
                <a:latin typeface="Arial Narrow" panose="020B0606020202030204" pitchFamily="34" charset="0"/>
              </a:rPr>
              <a:t>bloks</a:t>
            </a:r>
            <a:r>
              <a:rPr lang="fr-FR"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pSp>
        <p:nvGrpSpPr>
          <p:cNvPr id="16" name="그룹 15">
            <a:extLst>
              <a:ext uri="{FF2B5EF4-FFF2-40B4-BE49-F238E27FC236}">
                <a16:creationId xmlns:a16="http://schemas.microsoft.com/office/drawing/2014/main" id="{4DCD6F78-AF76-32F4-1CF8-05A9A31DF107}"/>
              </a:ext>
            </a:extLst>
          </p:cNvPr>
          <p:cNvGrpSpPr/>
          <p:nvPr/>
        </p:nvGrpSpPr>
        <p:grpSpPr>
          <a:xfrm>
            <a:off x="1457621" y="2856248"/>
            <a:ext cx="5319661" cy="1088200"/>
            <a:chOff x="1457621" y="2856248"/>
            <a:chExt cx="5319661" cy="1088200"/>
          </a:xfrm>
        </p:grpSpPr>
        <p:grpSp>
          <p:nvGrpSpPr>
            <p:cNvPr id="5" name="그룹 4">
              <a:extLst>
                <a:ext uri="{FF2B5EF4-FFF2-40B4-BE49-F238E27FC236}">
                  <a16:creationId xmlns:a16="http://schemas.microsoft.com/office/drawing/2014/main" id="{4EAA7A3C-670A-3C09-F8CE-C53A705E6D95}"/>
                </a:ext>
              </a:extLst>
            </p:cNvPr>
            <p:cNvGrpSpPr/>
            <p:nvPr/>
          </p:nvGrpSpPr>
          <p:grpSpPr>
            <a:xfrm>
              <a:off x="3380099" y="2856248"/>
              <a:ext cx="1474705" cy="1074728"/>
              <a:chOff x="2352577" y="2695993"/>
              <a:chExt cx="1946046" cy="1511439"/>
            </a:xfrm>
          </p:grpSpPr>
          <p:sp>
            <p:nvSpPr>
              <p:cNvPr id="2" name="사각형: 둥근 모서리 1">
                <a:extLst>
                  <a:ext uri="{FF2B5EF4-FFF2-40B4-BE49-F238E27FC236}">
                    <a16:creationId xmlns:a16="http://schemas.microsoft.com/office/drawing/2014/main" id="{E9D15C14-BC79-6554-3456-0FF533D81C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69A23EC-B98F-FFC4-1141-71507D7C42A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7" name="화살표: 오른쪽 6">
              <a:extLst>
                <a:ext uri="{FF2B5EF4-FFF2-40B4-BE49-F238E27FC236}">
                  <a16:creationId xmlns:a16="http://schemas.microsoft.com/office/drawing/2014/main" id="{38E463D9-DA43-2553-DE70-B7CEE8DAFAA5}"/>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A83F0080-F1BF-3187-DF07-01DDA3FBB7E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94643FE-ACA1-8103-22B4-2EC1E3BCE5DB}"/>
                </a:ext>
              </a:extLst>
            </p:cNvPr>
            <p:cNvGrpSpPr/>
            <p:nvPr/>
          </p:nvGrpSpPr>
          <p:grpSpPr>
            <a:xfrm>
              <a:off x="5302577" y="2869720"/>
              <a:ext cx="1474705" cy="1074728"/>
              <a:chOff x="2352577" y="2695993"/>
              <a:chExt cx="1946046" cy="1511439"/>
            </a:xfrm>
          </p:grpSpPr>
          <p:sp>
            <p:nvSpPr>
              <p:cNvPr id="11" name="사각형: 둥근 모서리 10">
                <a:extLst>
                  <a:ext uri="{FF2B5EF4-FFF2-40B4-BE49-F238E27FC236}">
                    <a16:creationId xmlns:a16="http://schemas.microsoft.com/office/drawing/2014/main" id="{F92652B8-3E4B-64DB-0868-C96E560E6DA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B0A0397-F97A-7338-B263-AFEC3A603C5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721E2E34-5C6B-24BD-C378-7AADDE4F2F41}"/>
                </a:ext>
              </a:extLst>
            </p:cNvPr>
            <p:cNvGrpSpPr/>
            <p:nvPr/>
          </p:nvGrpSpPr>
          <p:grpSpPr>
            <a:xfrm>
              <a:off x="1457621" y="2869720"/>
              <a:ext cx="1474705" cy="1074728"/>
              <a:chOff x="2352577" y="2695993"/>
              <a:chExt cx="1946046" cy="1511439"/>
            </a:xfrm>
          </p:grpSpPr>
          <p:sp>
            <p:nvSpPr>
              <p:cNvPr id="14" name="사각형: 둥근 모서리 13">
                <a:extLst>
                  <a:ext uri="{FF2B5EF4-FFF2-40B4-BE49-F238E27FC236}">
                    <a16:creationId xmlns:a16="http://schemas.microsoft.com/office/drawing/2014/main" id="{A9A3F0A1-9B0C-B14D-A678-8B65E93DA82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F0940BE3-D071-64EC-51F3-1A23E2606EB2}"/>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17" name="그룹 16">
            <a:extLst>
              <a:ext uri="{FF2B5EF4-FFF2-40B4-BE49-F238E27FC236}">
                <a16:creationId xmlns:a16="http://schemas.microsoft.com/office/drawing/2014/main" id="{13F67E5C-518C-5C13-F92E-E0F5A53B59A1}"/>
              </a:ext>
            </a:extLst>
          </p:cNvPr>
          <p:cNvGrpSpPr/>
          <p:nvPr/>
        </p:nvGrpSpPr>
        <p:grpSpPr>
          <a:xfrm>
            <a:off x="1610021" y="2968351"/>
            <a:ext cx="5319661" cy="1088200"/>
            <a:chOff x="1457621" y="2856248"/>
            <a:chExt cx="5319661" cy="1088200"/>
          </a:xfrm>
        </p:grpSpPr>
        <p:grpSp>
          <p:nvGrpSpPr>
            <p:cNvPr id="18" name="그룹 17">
              <a:extLst>
                <a:ext uri="{FF2B5EF4-FFF2-40B4-BE49-F238E27FC236}">
                  <a16:creationId xmlns:a16="http://schemas.microsoft.com/office/drawing/2014/main" id="{12A01187-D295-C9A2-EEB3-427D837ADB21}"/>
                </a:ext>
              </a:extLst>
            </p:cNvPr>
            <p:cNvGrpSpPr/>
            <p:nvPr/>
          </p:nvGrpSpPr>
          <p:grpSpPr>
            <a:xfrm>
              <a:off x="3380099" y="2856248"/>
              <a:ext cx="1474705" cy="1074728"/>
              <a:chOff x="2352577" y="2695993"/>
              <a:chExt cx="1946046" cy="1511439"/>
            </a:xfrm>
          </p:grpSpPr>
          <p:sp>
            <p:nvSpPr>
              <p:cNvPr id="27" name="사각형: 둥근 모서리 26">
                <a:extLst>
                  <a:ext uri="{FF2B5EF4-FFF2-40B4-BE49-F238E27FC236}">
                    <a16:creationId xmlns:a16="http://schemas.microsoft.com/office/drawing/2014/main" id="{5BFAD841-6388-6684-7254-6EFE8BECD7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CA0F5C33-8B6D-33C6-ABA9-0C136A57122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9" name="화살표: 오른쪽 18">
              <a:extLst>
                <a:ext uri="{FF2B5EF4-FFF2-40B4-BE49-F238E27FC236}">
                  <a16:creationId xmlns:a16="http://schemas.microsoft.com/office/drawing/2014/main" id="{81B2386B-0DBA-7A10-7B15-242CD1FF325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6840F7ED-AD96-E459-70A3-46F20225275F}"/>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5B5246E0-7E95-C11A-B54C-6A6B0CD6B96F}"/>
                </a:ext>
              </a:extLst>
            </p:cNvPr>
            <p:cNvGrpSpPr/>
            <p:nvPr/>
          </p:nvGrpSpPr>
          <p:grpSpPr>
            <a:xfrm>
              <a:off x="5302577" y="2869720"/>
              <a:ext cx="1474705" cy="1074728"/>
              <a:chOff x="2352577" y="2695993"/>
              <a:chExt cx="1946046" cy="1511439"/>
            </a:xfrm>
          </p:grpSpPr>
          <p:sp>
            <p:nvSpPr>
              <p:cNvPr id="25" name="사각형: 둥근 모서리 24">
                <a:extLst>
                  <a:ext uri="{FF2B5EF4-FFF2-40B4-BE49-F238E27FC236}">
                    <a16:creationId xmlns:a16="http://schemas.microsoft.com/office/drawing/2014/main" id="{8FB11021-8125-BD70-53B8-12E902B18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7CEFDF47-2391-0A97-7B62-B327BBB1120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2" name="그룹 21">
              <a:extLst>
                <a:ext uri="{FF2B5EF4-FFF2-40B4-BE49-F238E27FC236}">
                  <a16:creationId xmlns:a16="http://schemas.microsoft.com/office/drawing/2014/main" id="{D076E17A-5C21-D785-8C9F-89E8A0E5D0F0}"/>
                </a:ext>
              </a:extLst>
            </p:cNvPr>
            <p:cNvGrpSpPr/>
            <p:nvPr/>
          </p:nvGrpSpPr>
          <p:grpSpPr>
            <a:xfrm>
              <a:off x="1457621" y="2869720"/>
              <a:ext cx="1474705" cy="1074728"/>
              <a:chOff x="2352577" y="2695993"/>
              <a:chExt cx="1946046" cy="1511439"/>
            </a:xfrm>
          </p:grpSpPr>
          <p:sp>
            <p:nvSpPr>
              <p:cNvPr id="23" name="사각형: 둥근 모서리 22">
                <a:extLst>
                  <a:ext uri="{FF2B5EF4-FFF2-40B4-BE49-F238E27FC236}">
                    <a16:creationId xmlns:a16="http://schemas.microsoft.com/office/drawing/2014/main" id="{D4BCF7C4-2CAB-9529-9629-9A1E3AD7421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1A37B47-6064-1E05-457D-89BF4960D7A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 name="그룹 28">
            <a:extLst>
              <a:ext uri="{FF2B5EF4-FFF2-40B4-BE49-F238E27FC236}">
                <a16:creationId xmlns:a16="http://schemas.microsoft.com/office/drawing/2014/main" id="{F129D3D6-77A8-D434-2B0D-BD746ABB03BD}"/>
              </a:ext>
            </a:extLst>
          </p:cNvPr>
          <p:cNvGrpSpPr/>
          <p:nvPr/>
        </p:nvGrpSpPr>
        <p:grpSpPr>
          <a:xfrm>
            <a:off x="1831746" y="3118924"/>
            <a:ext cx="5319661" cy="1088200"/>
            <a:chOff x="1457621" y="2856248"/>
            <a:chExt cx="5319661" cy="1088200"/>
          </a:xfrm>
        </p:grpSpPr>
        <p:grpSp>
          <p:nvGrpSpPr>
            <p:cNvPr id="30" name="그룹 29">
              <a:extLst>
                <a:ext uri="{FF2B5EF4-FFF2-40B4-BE49-F238E27FC236}">
                  <a16:creationId xmlns:a16="http://schemas.microsoft.com/office/drawing/2014/main" id="{5377E32C-2AF2-8FD1-1522-AFEC0714CBEA}"/>
                </a:ext>
              </a:extLst>
            </p:cNvPr>
            <p:cNvGrpSpPr/>
            <p:nvPr/>
          </p:nvGrpSpPr>
          <p:grpSpPr>
            <a:xfrm>
              <a:off x="3380099" y="2856248"/>
              <a:ext cx="1474705" cy="1074728"/>
              <a:chOff x="2352577" y="2695993"/>
              <a:chExt cx="1946046" cy="1511439"/>
            </a:xfrm>
          </p:grpSpPr>
          <p:sp>
            <p:nvSpPr>
              <p:cNvPr id="41" name="사각형: 둥근 모서리 40">
                <a:extLst>
                  <a:ext uri="{FF2B5EF4-FFF2-40B4-BE49-F238E27FC236}">
                    <a16:creationId xmlns:a16="http://schemas.microsoft.com/office/drawing/2014/main" id="{2D696EE3-754B-8EE2-F84A-CD2E7CB624C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3E84925C-81E2-3CF5-8CC6-D9B73A32895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1" name="화살표: 오른쪽 30">
              <a:extLst>
                <a:ext uri="{FF2B5EF4-FFF2-40B4-BE49-F238E27FC236}">
                  <a16:creationId xmlns:a16="http://schemas.microsoft.com/office/drawing/2014/main" id="{F9BDA40A-2438-9C57-3497-A86D4820611E}"/>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화살표: 오른쪽 31">
              <a:extLst>
                <a:ext uri="{FF2B5EF4-FFF2-40B4-BE49-F238E27FC236}">
                  <a16:creationId xmlns:a16="http://schemas.microsoft.com/office/drawing/2014/main" id="{F62B5EA0-C0B0-5704-D23D-0A12C61B03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a:extLst>
                <a:ext uri="{FF2B5EF4-FFF2-40B4-BE49-F238E27FC236}">
                  <a16:creationId xmlns:a16="http://schemas.microsoft.com/office/drawing/2014/main" id="{DBDFB136-8D49-5D75-654E-F3E46DD7ABE9}"/>
                </a:ext>
              </a:extLst>
            </p:cNvPr>
            <p:cNvGrpSpPr/>
            <p:nvPr/>
          </p:nvGrpSpPr>
          <p:grpSpPr>
            <a:xfrm>
              <a:off x="5302577" y="2869720"/>
              <a:ext cx="1474705" cy="1074728"/>
              <a:chOff x="2352577" y="2695993"/>
              <a:chExt cx="1946046" cy="1511439"/>
            </a:xfrm>
          </p:grpSpPr>
          <p:sp>
            <p:nvSpPr>
              <p:cNvPr id="39" name="사각형: 둥근 모서리 38">
                <a:extLst>
                  <a:ext uri="{FF2B5EF4-FFF2-40B4-BE49-F238E27FC236}">
                    <a16:creationId xmlns:a16="http://schemas.microsoft.com/office/drawing/2014/main" id="{FB0D5581-6B8E-EB6B-9C42-2919EA0AFDB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671AC153-7ED2-94D8-1C77-3223435718E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4" name="그룹 33">
              <a:extLst>
                <a:ext uri="{FF2B5EF4-FFF2-40B4-BE49-F238E27FC236}">
                  <a16:creationId xmlns:a16="http://schemas.microsoft.com/office/drawing/2014/main" id="{169583A3-95DD-B594-7E65-C8E42B2B40DB}"/>
                </a:ext>
              </a:extLst>
            </p:cNvPr>
            <p:cNvGrpSpPr/>
            <p:nvPr/>
          </p:nvGrpSpPr>
          <p:grpSpPr>
            <a:xfrm>
              <a:off x="1457621" y="2869720"/>
              <a:ext cx="1474705" cy="1074728"/>
              <a:chOff x="2352577" y="2695993"/>
              <a:chExt cx="1946046" cy="1511439"/>
            </a:xfrm>
          </p:grpSpPr>
          <p:sp>
            <p:nvSpPr>
              <p:cNvPr id="35" name="사각형: 둥근 모서리 34">
                <a:extLst>
                  <a:ext uri="{FF2B5EF4-FFF2-40B4-BE49-F238E27FC236}">
                    <a16:creationId xmlns:a16="http://schemas.microsoft.com/office/drawing/2014/main" id="{5CCD8B6B-DBD0-FA15-3F3C-065AF6DA502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C7C843D5-255E-F1E3-1499-E4C9DA63838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43" name="그룹 42">
            <a:extLst>
              <a:ext uri="{FF2B5EF4-FFF2-40B4-BE49-F238E27FC236}">
                <a16:creationId xmlns:a16="http://schemas.microsoft.com/office/drawing/2014/main" id="{320B1091-455B-94CF-1FBB-401DF6163185}"/>
              </a:ext>
            </a:extLst>
          </p:cNvPr>
          <p:cNvGrpSpPr/>
          <p:nvPr/>
        </p:nvGrpSpPr>
        <p:grpSpPr>
          <a:xfrm>
            <a:off x="1999663" y="3299605"/>
            <a:ext cx="5319661" cy="1088200"/>
            <a:chOff x="1457621" y="2856248"/>
            <a:chExt cx="5319661" cy="1088200"/>
          </a:xfrm>
        </p:grpSpPr>
        <p:grpSp>
          <p:nvGrpSpPr>
            <p:cNvPr id="44" name="그룹 43">
              <a:extLst>
                <a:ext uri="{FF2B5EF4-FFF2-40B4-BE49-F238E27FC236}">
                  <a16:creationId xmlns:a16="http://schemas.microsoft.com/office/drawing/2014/main" id="{FF92E1EB-F489-2FEA-46A8-CBB3C694F4CF}"/>
                </a:ext>
              </a:extLst>
            </p:cNvPr>
            <p:cNvGrpSpPr/>
            <p:nvPr/>
          </p:nvGrpSpPr>
          <p:grpSpPr>
            <a:xfrm>
              <a:off x="3380099" y="2856248"/>
              <a:ext cx="1474705" cy="1074728"/>
              <a:chOff x="2352577" y="2695993"/>
              <a:chExt cx="1946046" cy="1511439"/>
            </a:xfrm>
          </p:grpSpPr>
          <p:sp>
            <p:nvSpPr>
              <p:cNvPr id="53" name="사각형: 둥근 모서리 52">
                <a:extLst>
                  <a:ext uri="{FF2B5EF4-FFF2-40B4-BE49-F238E27FC236}">
                    <a16:creationId xmlns:a16="http://schemas.microsoft.com/office/drawing/2014/main" id="{5B01CAE7-CE86-5D46-02FE-ABF83C9F498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48D50113-FA35-D943-406C-A785147B20D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5" name="화살표: 오른쪽 44">
              <a:extLst>
                <a:ext uri="{FF2B5EF4-FFF2-40B4-BE49-F238E27FC236}">
                  <a16:creationId xmlns:a16="http://schemas.microsoft.com/office/drawing/2014/main" id="{279C79E4-5B68-E1FC-F789-FD7C85744176}"/>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화살표: 오른쪽 45">
              <a:extLst>
                <a:ext uri="{FF2B5EF4-FFF2-40B4-BE49-F238E27FC236}">
                  <a16:creationId xmlns:a16="http://schemas.microsoft.com/office/drawing/2014/main" id="{2F7441DB-1EB5-2EC2-393F-A697170EF0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137BC897-C7FE-DA73-591B-ABF26AD526F1}"/>
                </a:ext>
              </a:extLst>
            </p:cNvPr>
            <p:cNvGrpSpPr/>
            <p:nvPr/>
          </p:nvGrpSpPr>
          <p:grpSpPr>
            <a:xfrm>
              <a:off x="5302577" y="2869720"/>
              <a:ext cx="1474705" cy="1074728"/>
              <a:chOff x="2352577" y="2695993"/>
              <a:chExt cx="1946046" cy="1511439"/>
            </a:xfrm>
          </p:grpSpPr>
          <p:sp>
            <p:nvSpPr>
              <p:cNvPr id="51" name="사각형: 둥근 모서리 50">
                <a:extLst>
                  <a:ext uri="{FF2B5EF4-FFF2-40B4-BE49-F238E27FC236}">
                    <a16:creationId xmlns:a16="http://schemas.microsoft.com/office/drawing/2014/main" id="{8C6892F5-BC2E-A896-C0F9-D3F9A05EEFB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03A8DD38-9543-CE81-892C-FB0852C41EC7}"/>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48" name="그룹 47">
              <a:extLst>
                <a:ext uri="{FF2B5EF4-FFF2-40B4-BE49-F238E27FC236}">
                  <a16:creationId xmlns:a16="http://schemas.microsoft.com/office/drawing/2014/main" id="{FD590AED-46CB-71DC-A9E2-EFEB68AEB56C}"/>
                </a:ext>
              </a:extLst>
            </p:cNvPr>
            <p:cNvGrpSpPr/>
            <p:nvPr/>
          </p:nvGrpSpPr>
          <p:grpSpPr>
            <a:xfrm>
              <a:off x="1457621" y="2869720"/>
              <a:ext cx="1474705" cy="1074728"/>
              <a:chOff x="2352577" y="2695993"/>
              <a:chExt cx="1946046" cy="1511439"/>
            </a:xfrm>
          </p:grpSpPr>
          <p:sp>
            <p:nvSpPr>
              <p:cNvPr id="49" name="사각형: 둥근 모서리 48">
                <a:extLst>
                  <a:ext uri="{FF2B5EF4-FFF2-40B4-BE49-F238E27FC236}">
                    <a16:creationId xmlns:a16="http://schemas.microsoft.com/office/drawing/2014/main" id="{E36CB9E1-1C49-83B3-41E1-7ABAAEB33D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9C30D9F-3214-5933-B61B-425E7055FA8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sp>
        <p:nvSpPr>
          <p:cNvPr id="56" name="TextBox 55">
            <a:extLst>
              <a:ext uri="{FF2B5EF4-FFF2-40B4-BE49-F238E27FC236}">
                <a16:creationId xmlns:a16="http://schemas.microsoft.com/office/drawing/2014/main" id="{927FF46D-4853-06C8-CA90-BD1E139D77F2}"/>
              </a:ext>
            </a:extLst>
          </p:cNvPr>
          <p:cNvSpPr txBox="1"/>
          <p:nvPr/>
        </p:nvSpPr>
        <p:spPr>
          <a:xfrm>
            <a:off x="694494" y="3919042"/>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sp>
        <p:nvSpPr>
          <p:cNvPr id="57" name="왼쪽 중괄호 56">
            <a:extLst>
              <a:ext uri="{FF2B5EF4-FFF2-40B4-BE49-F238E27FC236}">
                <a16:creationId xmlns:a16="http://schemas.microsoft.com/office/drawing/2014/main" id="{077AA6AF-C1AA-CEDD-779A-9A01209CBFB8}"/>
              </a:ext>
            </a:extLst>
          </p:cNvPr>
          <p:cNvSpPr/>
          <p:nvPr/>
        </p:nvSpPr>
        <p:spPr>
          <a:xfrm rot="19148014">
            <a:off x="1255941" y="3383682"/>
            <a:ext cx="569223" cy="956772"/>
          </a:xfrm>
          <a:prstGeom prst="leftBrace">
            <a:avLst>
              <a:gd name="adj1" fmla="val 49916"/>
              <a:gd name="adj2" fmla="val 4017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374AACC2-F9DE-CB95-0FFD-3C89693622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4110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35809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vs </a:t>
            </a:r>
            <a:r>
              <a:rPr lang="fr-FR" altLang="ko-KR" sz="2000" dirty="0">
                <a:solidFill>
                  <a:srgbClr val="222222"/>
                </a:solidFill>
                <a:latin typeface="Arial Narrow" panose="020B0606020202030204" pitchFamily="34" charset="0"/>
              </a:rPr>
              <a:t>recurrent_activation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is for cell state (default = ‘</a:t>
            </a:r>
            <a:r>
              <a:rPr lang="fr-FR" altLang="ko-KR" sz="2000" dirty="0">
                <a:solidFill>
                  <a:srgbClr val="222222"/>
                </a:solidFill>
                <a:latin typeface="Arial Narrow" panose="020B0606020202030204" pitchFamily="34" charset="0"/>
              </a:rPr>
              <a:t>tanh</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recurrent_activation </a:t>
            </a:r>
            <a:r>
              <a:rPr lang="en-US" altLang="ko-KR" sz="2000" dirty="0">
                <a:solidFill>
                  <a:srgbClr val="222222"/>
                </a:solidFill>
                <a:latin typeface="Arial Narrow" panose="020B0606020202030204" pitchFamily="34" charset="0"/>
              </a:rPr>
              <a:t>is for input/forget/output gate (default = ‘</a:t>
            </a:r>
            <a:r>
              <a:rPr lang="fr-FR" altLang="ko-KR" sz="2000" dirty="0">
                <a:solidFill>
                  <a:srgbClr val="222222"/>
                </a:solidFill>
                <a:latin typeface="Arial Narrow" panose="020B0606020202030204" pitchFamily="34" charset="0"/>
              </a:rPr>
              <a:t>sigmoid</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2" name="직사각형 1">
            <a:extLst>
              <a:ext uri="{FF2B5EF4-FFF2-40B4-BE49-F238E27FC236}">
                <a16:creationId xmlns:a16="http://schemas.microsoft.com/office/drawing/2014/main" id="{3651BCFD-158B-79A6-BFA3-0EDFBFEB71B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3152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
            </a:r>
            <a:r>
              <a:rPr lang="fr-FR" altLang="ko-KR" sz="2000" dirty="0">
                <a:solidFill>
                  <a:srgbClr val="222222"/>
                </a:solidFill>
                <a:latin typeface="Arial Narrow" panose="020B0606020202030204" pitchFamily="34" charset="0"/>
              </a:rPr>
              <a:t>ropout</a:t>
            </a:r>
            <a:r>
              <a:rPr lang="en-US" altLang="ko-KR" sz="2000" dirty="0">
                <a:solidFill>
                  <a:srgbClr val="222222"/>
                </a:solidFill>
                <a:latin typeface="Arial Narrow" panose="020B0606020202030204" pitchFamily="34" charset="0"/>
              </a:rPr>
              <a:t> vs </a:t>
            </a:r>
            <a:r>
              <a:rPr lang="fr-FR" altLang="ko-KR" sz="2000" dirty="0">
                <a:solidFill>
                  <a:srgbClr val="222222"/>
                </a:solidFill>
                <a:latin typeface="Arial Narrow" panose="020B0606020202030204" pitchFamily="34" charset="0"/>
              </a:rPr>
              <a:t>recurrent_dropout</a:t>
            </a:r>
            <a:endParaRPr lang="en-US" altLang="ko-KR" sz="2000" dirty="0">
              <a:solidFill>
                <a:srgbClr val="222222"/>
              </a:solidFill>
              <a:latin typeface="Arial Narrow" panose="020B0606020202030204" pitchFamily="34" charset="0"/>
            </a:endParaRPr>
          </a:p>
        </p:txBody>
      </p:sp>
      <p:sp>
        <p:nvSpPr>
          <p:cNvPr id="4" name="TextBox 3">
            <a:extLst>
              <a:ext uri="{FF2B5EF4-FFF2-40B4-BE49-F238E27FC236}">
                <a16:creationId xmlns:a16="http://schemas.microsoft.com/office/drawing/2014/main" id="{C3B30318-9C72-0761-13BE-E906BFE1D000}"/>
              </a:ext>
            </a:extLst>
          </p:cNvPr>
          <p:cNvSpPr txBox="1"/>
          <p:nvPr/>
        </p:nvSpPr>
        <p:spPr>
          <a:xfrm>
            <a:off x="6462075" y="6416130"/>
            <a:ext cx="2587658" cy="276999"/>
          </a:xfrm>
          <a:prstGeom prst="rect">
            <a:avLst/>
          </a:prstGeom>
          <a:noFill/>
        </p:spPr>
        <p:txBody>
          <a:bodyPr wrap="square">
            <a:spAutoFit/>
          </a:bodyPr>
          <a:lstStyle/>
          <a:p>
            <a:r>
              <a:rPr lang="ko-KR" altLang="en-US" sz="1200" dirty="0"/>
              <a:t>https://arxiv.org/pdf/1512.05287.pdf</a:t>
            </a:r>
          </a:p>
        </p:txBody>
      </p:sp>
      <p:sp>
        <p:nvSpPr>
          <p:cNvPr id="7" name="TextBox 6">
            <a:extLst>
              <a:ext uri="{FF2B5EF4-FFF2-40B4-BE49-F238E27FC236}">
                <a16:creationId xmlns:a16="http://schemas.microsoft.com/office/drawing/2014/main" id="{04941E21-3970-D2C0-92FA-F2244EEED028}"/>
              </a:ext>
            </a:extLst>
          </p:cNvPr>
          <p:cNvSpPr txBox="1"/>
          <p:nvPr/>
        </p:nvSpPr>
        <p:spPr>
          <a:xfrm>
            <a:off x="2008336" y="5008026"/>
            <a:ext cx="90968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Dropout </a:t>
            </a:r>
            <a:endParaRPr lang="ko-KR" altLang="en-US" dirty="0"/>
          </a:p>
        </p:txBody>
      </p:sp>
      <p:sp>
        <p:nvSpPr>
          <p:cNvPr id="8" name="TextBox 7">
            <a:extLst>
              <a:ext uri="{FF2B5EF4-FFF2-40B4-BE49-F238E27FC236}">
                <a16:creationId xmlns:a16="http://schemas.microsoft.com/office/drawing/2014/main" id="{99A00CF2-D2BA-A520-6FA5-A6BD5FDEDCBC}"/>
              </a:ext>
            </a:extLst>
          </p:cNvPr>
          <p:cNvSpPr txBox="1"/>
          <p:nvPr/>
        </p:nvSpPr>
        <p:spPr>
          <a:xfrm>
            <a:off x="5070158" y="5001296"/>
            <a:ext cx="2837467"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Dropout + recurrent dropout </a:t>
            </a:r>
            <a:endParaRPr lang="ko-KR" altLang="en-US" dirty="0"/>
          </a:p>
        </p:txBody>
      </p:sp>
      <p:grpSp>
        <p:nvGrpSpPr>
          <p:cNvPr id="102" name="그룹 101">
            <a:extLst>
              <a:ext uri="{FF2B5EF4-FFF2-40B4-BE49-F238E27FC236}">
                <a16:creationId xmlns:a16="http://schemas.microsoft.com/office/drawing/2014/main" id="{D48E23C1-6C42-A75B-F39B-0E3C8D015B58}"/>
              </a:ext>
            </a:extLst>
          </p:cNvPr>
          <p:cNvGrpSpPr/>
          <p:nvPr/>
        </p:nvGrpSpPr>
        <p:grpSpPr>
          <a:xfrm>
            <a:off x="1139390" y="2891801"/>
            <a:ext cx="2613785" cy="1777295"/>
            <a:chOff x="1009850" y="3149668"/>
            <a:chExt cx="2613785" cy="1777295"/>
          </a:xfrm>
        </p:grpSpPr>
        <p:sp>
          <p:nvSpPr>
            <p:cNvPr id="13" name="화살표: 오른쪽 12">
              <a:extLst>
                <a:ext uri="{FF2B5EF4-FFF2-40B4-BE49-F238E27FC236}">
                  <a16:creationId xmlns:a16="http://schemas.microsoft.com/office/drawing/2014/main" id="{2AD9B73A-A7AF-9C20-96F1-8B49BC0CB046}"/>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E4F8568A-C28B-4D94-365F-90370C5FCE9A}"/>
                </a:ext>
              </a:extLst>
            </p:cNvPr>
            <p:cNvGrpSpPr/>
            <p:nvPr/>
          </p:nvGrpSpPr>
          <p:grpSpPr>
            <a:xfrm>
              <a:off x="1009850" y="3752850"/>
              <a:ext cx="607582" cy="582171"/>
              <a:chOff x="2352577" y="2695993"/>
              <a:chExt cx="1946046" cy="1511439"/>
            </a:xfrm>
          </p:grpSpPr>
          <p:sp>
            <p:nvSpPr>
              <p:cNvPr id="16" name="사각형: 둥근 모서리 15">
                <a:extLst>
                  <a:ext uri="{FF2B5EF4-FFF2-40B4-BE49-F238E27FC236}">
                    <a16:creationId xmlns:a16="http://schemas.microsoft.com/office/drawing/2014/main" id="{F8D9FD5E-135C-CDF3-99C5-9287FF510D2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32A5544-9455-3A69-1ECF-099C5038CA02}"/>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F6B8D329-38FA-6B35-0B4D-F8ED963B5956}"/>
                </a:ext>
              </a:extLst>
            </p:cNvPr>
            <p:cNvGrpSpPr/>
            <p:nvPr/>
          </p:nvGrpSpPr>
          <p:grpSpPr>
            <a:xfrm>
              <a:off x="1120930" y="4566963"/>
              <a:ext cx="423468" cy="360000"/>
              <a:chOff x="1112362" y="4534057"/>
              <a:chExt cx="423468" cy="360000"/>
            </a:xfrm>
          </p:grpSpPr>
          <p:sp>
            <p:nvSpPr>
              <p:cNvPr id="22" name="타원 21">
                <a:extLst>
                  <a:ext uri="{FF2B5EF4-FFF2-40B4-BE49-F238E27FC236}">
                    <a16:creationId xmlns:a16="http://schemas.microsoft.com/office/drawing/2014/main" id="{9EABA629-AB48-1C4E-D926-5591DD26588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2ACA55D0-A2C0-70AE-7287-CD6FAF7A86F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6" name="그룹 25">
              <a:extLst>
                <a:ext uri="{FF2B5EF4-FFF2-40B4-BE49-F238E27FC236}">
                  <a16:creationId xmlns:a16="http://schemas.microsoft.com/office/drawing/2014/main" id="{F021CADD-8205-4C76-3F62-57B66C78D8B3}"/>
                </a:ext>
              </a:extLst>
            </p:cNvPr>
            <p:cNvGrpSpPr/>
            <p:nvPr/>
          </p:nvGrpSpPr>
          <p:grpSpPr>
            <a:xfrm>
              <a:off x="1143813" y="3152605"/>
              <a:ext cx="423468" cy="360000"/>
              <a:chOff x="1112362" y="4534057"/>
              <a:chExt cx="423468" cy="360000"/>
            </a:xfrm>
          </p:grpSpPr>
          <p:sp>
            <p:nvSpPr>
              <p:cNvPr id="27" name="타원 26">
                <a:extLst>
                  <a:ext uri="{FF2B5EF4-FFF2-40B4-BE49-F238E27FC236}">
                    <a16:creationId xmlns:a16="http://schemas.microsoft.com/office/drawing/2014/main" id="{74F8EE71-8F70-336E-079E-7DDE541E788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D23ABE4-6F45-D553-6EB3-DC2A46376882}"/>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69" name="화살표: 오른쪽 68">
              <a:extLst>
                <a:ext uri="{FF2B5EF4-FFF2-40B4-BE49-F238E27FC236}">
                  <a16:creationId xmlns:a16="http://schemas.microsoft.com/office/drawing/2014/main" id="{A7D60529-1D37-8B9C-3F1B-FB5395AAF1B1}"/>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화살표: 오른쪽 69">
              <a:extLst>
                <a:ext uri="{FF2B5EF4-FFF2-40B4-BE49-F238E27FC236}">
                  <a16:creationId xmlns:a16="http://schemas.microsoft.com/office/drawing/2014/main" id="{A84E09B0-8361-F814-F631-7E5F583F7856}"/>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화살표: 오른쪽 77">
              <a:extLst>
                <a:ext uri="{FF2B5EF4-FFF2-40B4-BE49-F238E27FC236}">
                  <a16:creationId xmlns:a16="http://schemas.microsoft.com/office/drawing/2014/main" id="{02149DE2-DD3E-830F-B743-F2336422D51C}"/>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그룹 78">
              <a:extLst>
                <a:ext uri="{FF2B5EF4-FFF2-40B4-BE49-F238E27FC236}">
                  <a16:creationId xmlns:a16="http://schemas.microsoft.com/office/drawing/2014/main" id="{15BF052D-0167-20BD-FE71-F9CA3A28AD49}"/>
                </a:ext>
              </a:extLst>
            </p:cNvPr>
            <p:cNvGrpSpPr/>
            <p:nvPr/>
          </p:nvGrpSpPr>
          <p:grpSpPr>
            <a:xfrm>
              <a:off x="1878796" y="3749913"/>
              <a:ext cx="607582" cy="582171"/>
              <a:chOff x="2352577" y="2695993"/>
              <a:chExt cx="1946046" cy="1511439"/>
            </a:xfrm>
          </p:grpSpPr>
          <p:sp>
            <p:nvSpPr>
              <p:cNvPr id="80" name="사각형: 둥근 모서리 79">
                <a:extLst>
                  <a:ext uri="{FF2B5EF4-FFF2-40B4-BE49-F238E27FC236}">
                    <a16:creationId xmlns:a16="http://schemas.microsoft.com/office/drawing/2014/main" id="{B432533E-6BF4-7EA4-831A-3337CECE6E8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201A56D4-C2BC-62C1-9AEC-311B37B4E183}"/>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2" name="그룹 81">
              <a:extLst>
                <a:ext uri="{FF2B5EF4-FFF2-40B4-BE49-F238E27FC236}">
                  <a16:creationId xmlns:a16="http://schemas.microsoft.com/office/drawing/2014/main" id="{9AA9617D-607C-03E1-7749-C880B111D94B}"/>
                </a:ext>
              </a:extLst>
            </p:cNvPr>
            <p:cNvGrpSpPr/>
            <p:nvPr/>
          </p:nvGrpSpPr>
          <p:grpSpPr>
            <a:xfrm>
              <a:off x="1989876" y="4564026"/>
              <a:ext cx="423468" cy="360000"/>
              <a:chOff x="1112362" y="4534057"/>
              <a:chExt cx="423468" cy="360000"/>
            </a:xfrm>
          </p:grpSpPr>
          <p:sp>
            <p:nvSpPr>
              <p:cNvPr id="83" name="타원 82">
                <a:extLst>
                  <a:ext uri="{FF2B5EF4-FFF2-40B4-BE49-F238E27FC236}">
                    <a16:creationId xmlns:a16="http://schemas.microsoft.com/office/drawing/2014/main" id="{32491B14-C28B-4396-7589-13F4B86DE7A8}"/>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E6C2847F-3AAF-8DCE-40F6-E3AA9C5DE30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85" name="그룹 84">
              <a:extLst>
                <a:ext uri="{FF2B5EF4-FFF2-40B4-BE49-F238E27FC236}">
                  <a16:creationId xmlns:a16="http://schemas.microsoft.com/office/drawing/2014/main" id="{DDFC75E1-5B12-1A42-91AA-EE6790964860}"/>
                </a:ext>
              </a:extLst>
            </p:cNvPr>
            <p:cNvGrpSpPr/>
            <p:nvPr/>
          </p:nvGrpSpPr>
          <p:grpSpPr>
            <a:xfrm>
              <a:off x="2012759" y="3149668"/>
              <a:ext cx="423468" cy="360000"/>
              <a:chOff x="1112362" y="4534057"/>
              <a:chExt cx="423468" cy="360000"/>
            </a:xfrm>
          </p:grpSpPr>
          <p:sp>
            <p:nvSpPr>
              <p:cNvPr id="86" name="타원 85">
                <a:extLst>
                  <a:ext uri="{FF2B5EF4-FFF2-40B4-BE49-F238E27FC236}">
                    <a16:creationId xmlns:a16="http://schemas.microsoft.com/office/drawing/2014/main" id="{88BD85DC-0A37-D941-D457-15ED9DCB8FB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1B566E50-4632-05B2-074F-BF2F61762EF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88" name="화살표: 오른쪽 87">
              <a:extLst>
                <a:ext uri="{FF2B5EF4-FFF2-40B4-BE49-F238E27FC236}">
                  <a16:creationId xmlns:a16="http://schemas.microsoft.com/office/drawing/2014/main" id="{A68FCE9D-1AAE-1900-39E2-FF02ED2EDB3D}"/>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화살표: 오른쪽 88">
              <a:extLst>
                <a:ext uri="{FF2B5EF4-FFF2-40B4-BE49-F238E27FC236}">
                  <a16:creationId xmlns:a16="http://schemas.microsoft.com/office/drawing/2014/main" id="{D6B9022C-5767-5643-11DC-ED415928DFED}"/>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화살표: 오른쪽 89">
              <a:extLst>
                <a:ext uri="{FF2B5EF4-FFF2-40B4-BE49-F238E27FC236}">
                  <a16:creationId xmlns:a16="http://schemas.microsoft.com/office/drawing/2014/main" id="{05DFC11E-DD5E-CA8B-58C7-5B5E83BB79A9}"/>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0F67CEE8-67EB-AE8F-0383-546B945ADF59}"/>
                </a:ext>
              </a:extLst>
            </p:cNvPr>
            <p:cNvGrpSpPr/>
            <p:nvPr/>
          </p:nvGrpSpPr>
          <p:grpSpPr>
            <a:xfrm>
              <a:off x="2753734" y="3750389"/>
              <a:ext cx="607582" cy="582171"/>
              <a:chOff x="2352577" y="2695993"/>
              <a:chExt cx="1946046" cy="1511439"/>
            </a:xfrm>
          </p:grpSpPr>
          <p:sp>
            <p:nvSpPr>
              <p:cNvPr id="92" name="사각형: 둥근 모서리 91">
                <a:extLst>
                  <a:ext uri="{FF2B5EF4-FFF2-40B4-BE49-F238E27FC236}">
                    <a16:creationId xmlns:a16="http://schemas.microsoft.com/office/drawing/2014/main" id="{BBA0FF2B-E55D-590C-21F6-396E3B8D994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a:extLst>
                  <a:ext uri="{FF2B5EF4-FFF2-40B4-BE49-F238E27FC236}">
                    <a16:creationId xmlns:a16="http://schemas.microsoft.com/office/drawing/2014/main" id="{24913339-C2A4-B364-711B-6DA9E1067E1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94" name="그룹 93">
              <a:extLst>
                <a:ext uri="{FF2B5EF4-FFF2-40B4-BE49-F238E27FC236}">
                  <a16:creationId xmlns:a16="http://schemas.microsoft.com/office/drawing/2014/main" id="{B46AAA82-4BF5-D3C3-9956-EA2717DD3265}"/>
                </a:ext>
              </a:extLst>
            </p:cNvPr>
            <p:cNvGrpSpPr/>
            <p:nvPr/>
          </p:nvGrpSpPr>
          <p:grpSpPr>
            <a:xfrm>
              <a:off x="2864814" y="4564502"/>
              <a:ext cx="423468" cy="360000"/>
              <a:chOff x="1112362" y="4534057"/>
              <a:chExt cx="423468" cy="360000"/>
            </a:xfrm>
          </p:grpSpPr>
          <p:sp>
            <p:nvSpPr>
              <p:cNvPr id="95" name="타원 94">
                <a:extLst>
                  <a:ext uri="{FF2B5EF4-FFF2-40B4-BE49-F238E27FC236}">
                    <a16:creationId xmlns:a16="http://schemas.microsoft.com/office/drawing/2014/main" id="{C7AA3745-94F8-A253-781B-167124FCD9F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5D2695D5-80DF-04A1-C304-AA766E8179D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97" name="그룹 96">
              <a:extLst>
                <a:ext uri="{FF2B5EF4-FFF2-40B4-BE49-F238E27FC236}">
                  <a16:creationId xmlns:a16="http://schemas.microsoft.com/office/drawing/2014/main" id="{80059C0A-CB09-0031-CD84-3AC90F92BA08}"/>
                </a:ext>
              </a:extLst>
            </p:cNvPr>
            <p:cNvGrpSpPr/>
            <p:nvPr/>
          </p:nvGrpSpPr>
          <p:grpSpPr>
            <a:xfrm>
              <a:off x="2887697" y="3150144"/>
              <a:ext cx="423468" cy="360000"/>
              <a:chOff x="1112362" y="4534057"/>
              <a:chExt cx="423468" cy="360000"/>
            </a:xfrm>
          </p:grpSpPr>
          <p:sp>
            <p:nvSpPr>
              <p:cNvPr id="98" name="타원 97">
                <a:extLst>
                  <a:ext uri="{FF2B5EF4-FFF2-40B4-BE49-F238E27FC236}">
                    <a16:creationId xmlns:a16="http://schemas.microsoft.com/office/drawing/2014/main" id="{9557EF0E-B745-4382-13A9-7063D000991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a:extLst>
                  <a:ext uri="{FF2B5EF4-FFF2-40B4-BE49-F238E27FC236}">
                    <a16:creationId xmlns:a16="http://schemas.microsoft.com/office/drawing/2014/main" id="{5FD96399-5C41-FE6A-CBC9-9748DE464C6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0" name="화살표: 오른쪽 99">
              <a:extLst>
                <a:ext uri="{FF2B5EF4-FFF2-40B4-BE49-F238E27FC236}">
                  <a16:creationId xmlns:a16="http://schemas.microsoft.com/office/drawing/2014/main" id="{32C44E9F-5FDE-6E15-5B40-C85B2F115417}"/>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화살표: 오른쪽 100">
              <a:extLst>
                <a:ext uri="{FF2B5EF4-FFF2-40B4-BE49-F238E27FC236}">
                  <a16:creationId xmlns:a16="http://schemas.microsoft.com/office/drawing/2014/main" id="{459988F2-47C9-5393-078F-936E0769278E}"/>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3" name="그룹 102">
            <a:extLst>
              <a:ext uri="{FF2B5EF4-FFF2-40B4-BE49-F238E27FC236}">
                <a16:creationId xmlns:a16="http://schemas.microsoft.com/office/drawing/2014/main" id="{98807980-461B-407A-E196-0719D0174801}"/>
              </a:ext>
            </a:extLst>
          </p:cNvPr>
          <p:cNvGrpSpPr/>
          <p:nvPr/>
        </p:nvGrpSpPr>
        <p:grpSpPr>
          <a:xfrm>
            <a:off x="5085398" y="2871019"/>
            <a:ext cx="2613785" cy="1777295"/>
            <a:chOff x="1009850" y="3149668"/>
            <a:chExt cx="2613785" cy="1777295"/>
          </a:xfrm>
        </p:grpSpPr>
        <p:sp>
          <p:nvSpPr>
            <p:cNvPr id="104" name="화살표: 오른쪽 103">
              <a:extLst>
                <a:ext uri="{FF2B5EF4-FFF2-40B4-BE49-F238E27FC236}">
                  <a16:creationId xmlns:a16="http://schemas.microsoft.com/office/drawing/2014/main" id="{88251684-1DEF-67AE-F83A-B8E784F1C5B1}"/>
                </a:ext>
              </a:extLst>
            </p:cNvPr>
            <p:cNvSpPr/>
            <p:nvPr/>
          </p:nvSpPr>
          <p:spPr>
            <a:xfrm>
              <a:off x="1632168" y="3953113"/>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5" name="그룹 104">
              <a:extLst>
                <a:ext uri="{FF2B5EF4-FFF2-40B4-BE49-F238E27FC236}">
                  <a16:creationId xmlns:a16="http://schemas.microsoft.com/office/drawing/2014/main" id="{8E3DDF7A-2801-7249-4A55-1AB5E6FF5FD8}"/>
                </a:ext>
              </a:extLst>
            </p:cNvPr>
            <p:cNvGrpSpPr/>
            <p:nvPr/>
          </p:nvGrpSpPr>
          <p:grpSpPr>
            <a:xfrm>
              <a:off x="1009850" y="3752850"/>
              <a:ext cx="607582" cy="582171"/>
              <a:chOff x="2352577" y="2695993"/>
              <a:chExt cx="1946046" cy="1511439"/>
            </a:xfrm>
          </p:grpSpPr>
          <p:sp>
            <p:nvSpPr>
              <p:cNvPr id="138" name="사각형: 둥근 모서리 137">
                <a:extLst>
                  <a:ext uri="{FF2B5EF4-FFF2-40B4-BE49-F238E27FC236}">
                    <a16:creationId xmlns:a16="http://schemas.microsoft.com/office/drawing/2014/main" id="{D2811F95-AB9A-BEAB-A040-B87E83754DE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TextBox 138">
                <a:extLst>
                  <a:ext uri="{FF2B5EF4-FFF2-40B4-BE49-F238E27FC236}">
                    <a16:creationId xmlns:a16="http://schemas.microsoft.com/office/drawing/2014/main" id="{C4A9FFE4-D837-C81B-B76C-6FDCADCEBAF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06" name="그룹 105">
              <a:extLst>
                <a:ext uri="{FF2B5EF4-FFF2-40B4-BE49-F238E27FC236}">
                  <a16:creationId xmlns:a16="http://schemas.microsoft.com/office/drawing/2014/main" id="{AC54C371-B3C9-CD05-E2EE-23D4BD7643B4}"/>
                </a:ext>
              </a:extLst>
            </p:cNvPr>
            <p:cNvGrpSpPr/>
            <p:nvPr/>
          </p:nvGrpSpPr>
          <p:grpSpPr>
            <a:xfrm>
              <a:off x="1120930" y="4566963"/>
              <a:ext cx="423468" cy="360000"/>
              <a:chOff x="1112362" y="4534057"/>
              <a:chExt cx="423468" cy="360000"/>
            </a:xfrm>
          </p:grpSpPr>
          <p:sp>
            <p:nvSpPr>
              <p:cNvPr id="136" name="타원 135">
                <a:extLst>
                  <a:ext uri="{FF2B5EF4-FFF2-40B4-BE49-F238E27FC236}">
                    <a16:creationId xmlns:a16="http://schemas.microsoft.com/office/drawing/2014/main" id="{9632CFFD-8337-6C38-FCFD-ADB50FE232D9}"/>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xtBox 136">
                <a:extLst>
                  <a:ext uri="{FF2B5EF4-FFF2-40B4-BE49-F238E27FC236}">
                    <a16:creationId xmlns:a16="http://schemas.microsoft.com/office/drawing/2014/main" id="{7ADC9936-1E00-CB28-C45C-07BB2954C12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07" name="그룹 106">
              <a:extLst>
                <a:ext uri="{FF2B5EF4-FFF2-40B4-BE49-F238E27FC236}">
                  <a16:creationId xmlns:a16="http://schemas.microsoft.com/office/drawing/2014/main" id="{7258891A-0F40-E153-EB99-6B59CD886303}"/>
                </a:ext>
              </a:extLst>
            </p:cNvPr>
            <p:cNvGrpSpPr/>
            <p:nvPr/>
          </p:nvGrpSpPr>
          <p:grpSpPr>
            <a:xfrm>
              <a:off x="1143813" y="3152605"/>
              <a:ext cx="423468" cy="360000"/>
              <a:chOff x="1112362" y="4534057"/>
              <a:chExt cx="423468" cy="360000"/>
            </a:xfrm>
          </p:grpSpPr>
          <p:sp>
            <p:nvSpPr>
              <p:cNvPr id="134" name="타원 133">
                <a:extLst>
                  <a:ext uri="{FF2B5EF4-FFF2-40B4-BE49-F238E27FC236}">
                    <a16:creationId xmlns:a16="http://schemas.microsoft.com/office/drawing/2014/main" id="{E4C838A0-48B6-4DAB-CC14-50F8B6915A34}"/>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a:extLst>
                  <a:ext uri="{FF2B5EF4-FFF2-40B4-BE49-F238E27FC236}">
                    <a16:creationId xmlns:a16="http://schemas.microsoft.com/office/drawing/2014/main" id="{67D5B07F-20AE-1123-817C-AA347BCADAC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8" name="화살표: 오른쪽 107">
              <a:extLst>
                <a:ext uri="{FF2B5EF4-FFF2-40B4-BE49-F238E27FC236}">
                  <a16:creationId xmlns:a16="http://schemas.microsoft.com/office/drawing/2014/main" id="{D75555F0-43D9-F9C3-8E3A-738584866176}"/>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화살표: 오른쪽 108">
              <a:extLst>
                <a:ext uri="{FF2B5EF4-FFF2-40B4-BE49-F238E27FC236}">
                  <a16:creationId xmlns:a16="http://schemas.microsoft.com/office/drawing/2014/main" id="{07EE079A-DC8F-2209-0CAB-EBBCC353C0AD}"/>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화살표: 오른쪽 109">
              <a:extLst>
                <a:ext uri="{FF2B5EF4-FFF2-40B4-BE49-F238E27FC236}">
                  <a16:creationId xmlns:a16="http://schemas.microsoft.com/office/drawing/2014/main" id="{D4E8A601-D815-25E3-7886-A779BAB36E15}"/>
                </a:ext>
              </a:extLst>
            </p:cNvPr>
            <p:cNvSpPr/>
            <p:nvPr/>
          </p:nvSpPr>
          <p:spPr>
            <a:xfrm>
              <a:off x="2501114" y="3950176"/>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1" name="그룹 110">
              <a:extLst>
                <a:ext uri="{FF2B5EF4-FFF2-40B4-BE49-F238E27FC236}">
                  <a16:creationId xmlns:a16="http://schemas.microsoft.com/office/drawing/2014/main" id="{A3B5A6CB-C76B-0038-F83E-037603A3629A}"/>
                </a:ext>
              </a:extLst>
            </p:cNvPr>
            <p:cNvGrpSpPr/>
            <p:nvPr/>
          </p:nvGrpSpPr>
          <p:grpSpPr>
            <a:xfrm>
              <a:off x="1878796" y="3749913"/>
              <a:ext cx="607582" cy="582171"/>
              <a:chOff x="2352577" y="2695993"/>
              <a:chExt cx="1946046" cy="1511439"/>
            </a:xfrm>
          </p:grpSpPr>
          <p:sp>
            <p:nvSpPr>
              <p:cNvPr id="132" name="사각형: 둥근 모서리 131">
                <a:extLst>
                  <a:ext uri="{FF2B5EF4-FFF2-40B4-BE49-F238E27FC236}">
                    <a16:creationId xmlns:a16="http://schemas.microsoft.com/office/drawing/2014/main" id="{87A6554C-B44C-CD37-A629-8454B9DB4F6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TextBox 132">
                <a:extLst>
                  <a:ext uri="{FF2B5EF4-FFF2-40B4-BE49-F238E27FC236}">
                    <a16:creationId xmlns:a16="http://schemas.microsoft.com/office/drawing/2014/main" id="{7DE7C5DD-A0F7-FB5D-F063-6577DBEEFC2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2" name="그룹 111">
              <a:extLst>
                <a:ext uri="{FF2B5EF4-FFF2-40B4-BE49-F238E27FC236}">
                  <a16:creationId xmlns:a16="http://schemas.microsoft.com/office/drawing/2014/main" id="{A15248CC-9221-6B91-05B1-6C1B4F8A8D01}"/>
                </a:ext>
              </a:extLst>
            </p:cNvPr>
            <p:cNvGrpSpPr/>
            <p:nvPr/>
          </p:nvGrpSpPr>
          <p:grpSpPr>
            <a:xfrm>
              <a:off x="1989876" y="4564026"/>
              <a:ext cx="423468" cy="360000"/>
              <a:chOff x="1112362" y="4534057"/>
              <a:chExt cx="423468" cy="360000"/>
            </a:xfrm>
          </p:grpSpPr>
          <p:sp>
            <p:nvSpPr>
              <p:cNvPr id="130" name="타원 129">
                <a:extLst>
                  <a:ext uri="{FF2B5EF4-FFF2-40B4-BE49-F238E27FC236}">
                    <a16:creationId xmlns:a16="http://schemas.microsoft.com/office/drawing/2014/main" id="{30A73E6B-C742-90DC-8599-F30CA9FCCA4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TextBox 130">
                <a:extLst>
                  <a:ext uri="{FF2B5EF4-FFF2-40B4-BE49-F238E27FC236}">
                    <a16:creationId xmlns:a16="http://schemas.microsoft.com/office/drawing/2014/main" id="{0DB9A99A-3B8B-66A8-806D-EEF30E4A9AE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13" name="그룹 112">
              <a:extLst>
                <a:ext uri="{FF2B5EF4-FFF2-40B4-BE49-F238E27FC236}">
                  <a16:creationId xmlns:a16="http://schemas.microsoft.com/office/drawing/2014/main" id="{D6C5EC10-A9A8-7B01-C0E7-0BB9B077FE72}"/>
                </a:ext>
              </a:extLst>
            </p:cNvPr>
            <p:cNvGrpSpPr/>
            <p:nvPr/>
          </p:nvGrpSpPr>
          <p:grpSpPr>
            <a:xfrm>
              <a:off x="2012759" y="3149668"/>
              <a:ext cx="423468" cy="360000"/>
              <a:chOff x="1112362" y="4534057"/>
              <a:chExt cx="423468" cy="360000"/>
            </a:xfrm>
          </p:grpSpPr>
          <p:sp>
            <p:nvSpPr>
              <p:cNvPr id="128" name="타원 127">
                <a:extLst>
                  <a:ext uri="{FF2B5EF4-FFF2-40B4-BE49-F238E27FC236}">
                    <a16:creationId xmlns:a16="http://schemas.microsoft.com/office/drawing/2014/main" id="{97554C3C-AD6A-87A8-063E-888D9CF846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TextBox 128">
                <a:extLst>
                  <a:ext uri="{FF2B5EF4-FFF2-40B4-BE49-F238E27FC236}">
                    <a16:creationId xmlns:a16="http://schemas.microsoft.com/office/drawing/2014/main" id="{D3FC5BF2-280D-99A1-1745-D5EC5021365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14" name="화살표: 오른쪽 113">
              <a:extLst>
                <a:ext uri="{FF2B5EF4-FFF2-40B4-BE49-F238E27FC236}">
                  <a16:creationId xmlns:a16="http://schemas.microsoft.com/office/drawing/2014/main" id="{A89A89BB-32F2-4BBF-FF42-247CB9D4DD7F}"/>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화살표: 오른쪽 114">
              <a:extLst>
                <a:ext uri="{FF2B5EF4-FFF2-40B4-BE49-F238E27FC236}">
                  <a16:creationId xmlns:a16="http://schemas.microsoft.com/office/drawing/2014/main" id="{D08286B5-A0E2-005B-E71A-BB91BE7CFE7A}"/>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화살표: 오른쪽 115">
              <a:extLst>
                <a:ext uri="{FF2B5EF4-FFF2-40B4-BE49-F238E27FC236}">
                  <a16:creationId xmlns:a16="http://schemas.microsoft.com/office/drawing/2014/main" id="{A2422788-1379-B86F-F8BD-5EEF190B0309}"/>
                </a:ext>
              </a:extLst>
            </p:cNvPr>
            <p:cNvSpPr/>
            <p:nvPr/>
          </p:nvSpPr>
          <p:spPr>
            <a:xfrm>
              <a:off x="3376052" y="3950652"/>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7" name="그룹 116">
              <a:extLst>
                <a:ext uri="{FF2B5EF4-FFF2-40B4-BE49-F238E27FC236}">
                  <a16:creationId xmlns:a16="http://schemas.microsoft.com/office/drawing/2014/main" id="{53181A5C-E1D5-9064-9634-7E6A381AF078}"/>
                </a:ext>
              </a:extLst>
            </p:cNvPr>
            <p:cNvGrpSpPr/>
            <p:nvPr/>
          </p:nvGrpSpPr>
          <p:grpSpPr>
            <a:xfrm>
              <a:off x="2753734" y="3750389"/>
              <a:ext cx="607582" cy="582171"/>
              <a:chOff x="2352577" y="2695993"/>
              <a:chExt cx="1946046" cy="1511439"/>
            </a:xfrm>
          </p:grpSpPr>
          <p:sp>
            <p:nvSpPr>
              <p:cNvPr id="126" name="사각형: 둥근 모서리 125">
                <a:extLst>
                  <a:ext uri="{FF2B5EF4-FFF2-40B4-BE49-F238E27FC236}">
                    <a16:creationId xmlns:a16="http://schemas.microsoft.com/office/drawing/2014/main" id="{40466BB1-049A-1AA1-5BD6-C2D285F8AB5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TextBox 126">
                <a:extLst>
                  <a:ext uri="{FF2B5EF4-FFF2-40B4-BE49-F238E27FC236}">
                    <a16:creationId xmlns:a16="http://schemas.microsoft.com/office/drawing/2014/main" id="{C47A4744-7202-31E9-2B8C-F6034A819AA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8" name="그룹 117">
              <a:extLst>
                <a:ext uri="{FF2B5EF4-FFF2-40B4-BE49-F238E27FC236}">
                  <a16:creationId xmlns:a16="http://schemas.microsoft.com/office/drawing/2014/main" id="{95E10054-E205-6AD3-DD2D-33E526A44E7C}"/>
                </a:ext>
              </a:extLst>
            </p:cNvPr>
            <p:cNvGrpSpPr/>
            <p:nvPr/>
          </p:nvGrpSpPr>
          <p:grpSpPr>
            <a:xfrm>
              <a:off x="2864814" y="4564502"/>
              <a:ext cx="423468" cy="360000"/>
              <a:chOff x="1112362" y="4534057"/>
              <a:chExt cx="423468" cy="360000"/>
            </a:xfrm>
          </p:grpSpPr>
          <p:sp>
            <p:nvSpPr>
              <p:cNvPr id="124" name="타원 123">
                <a:extLst>
                  <a:ext uri="{FF2B5EF4-FFF2-40B4-BE49-F238E27FC236}">
                    <a16:creationId xmlns:a16="http://schemas.microsoft.com/office/drawing/2014/main" id="{19CC6D05-0840-DCED-BEB1-AE9A1058C25A}"/>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EFC3ABB9-7D4E-C25C-C59C-C8E9F62CF43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19" name="그룹 118">
              <a:extLst>
                <a:ext uri="{FF2B5EF4-FFF2-40B4-BE49-F238E27FC236}">
                  <a16:creationId xmlns:a16="http://schemas.microsoft.com/office/drawing/2014/main" id="{129C9582-0DF7-9523-9C58-1C951893D8B1}"/>
                </a:ext>
              </a:extLst>
            </p:cNvPr>
            <p:cNvGrpSpPr/>
            <p:nvPr/>
          </p:nvGrpSpPr>
          <p:grpSpPr>
            <a:xfrm>
              <a:off x="2887697" y="3150144"/>
              <a:ext cx="423468" cy="360000"/>
              <a:chOff x="1112362" y="4534057"/>
              <a:chExt cx="423468" cy="360000"/>
            </a:xfrm>
          </p:grpSpPr>
          <p:sp>
            <p:nvSpPr>
              <p:cNvPr id="122" name="타원 121">
                <a:extLst>
                  <a:ext uri="{FF2B5EF4-FFF2-40B4-BE49-F238E27FC236}">
                    <a16:creationId xmlns:a16="http://schemas.microsoft.com/office/drawing/2014/main" id="{0DD3483F-2F1A-327F-446F-614A67F8AEE9}"/>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TextBox 122">
                <a:extLst>
                  <a:ext uri="{FF2B5EF4-FFF2-40B4-BE49-F238E27FC236}">
                    <a16:creationId xmlns:a16="http://schemas.microsoft.com/office/drawing/2014/main" id="{6AE7F95A-A915-6A7B-2766-16F7C151E6A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0" name="화살표: 오른쪽 119">
              <a:extLst>
                <a:ext uri="{FF2B5EF4-FFF2-40B4-BE49-F238E27FC236}">
                  <a16:creationId xmlns:a16="http://schemas.microsoft.com/office/drawing/2014/main" id="{D8F7574B-D4C6-E822-CBC2-2BB6588196A3}"/>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화살표: 오른쪽 120">
              <a:extLst>
                <a:ext uri="{FF2B5EF4-FFF2-40B4-BE49-F238E27FC236}">
                  <a16:creationId xmlns:a16="http://schemas.microsoft.com/office/drawing/2014/main" id="{8A02099E-4585-A1CB-38A4-2BCE610F26B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41" name="직선 화살표 연결선 140">
            <a:extLst>
              <a:ext uri="{FF2B5EF4-FFF2-40B4-BE49-F238E27FC236}">
                <a16:creationId xmlns:a16="http://schemas.microsoft.com/office/drawing/2014/main" id="{00FD358A-C7B8-C1EF-9E20-7DD2109E479F}"/>
              </a:ext>
            </a:extLst>
          </p:cNvPr>
          <p:cNvCxnSpPr/>
          <p:nvPr/>
        </p:nvCxnSpPr>
        <p:spPr>
          <a:xfrm flipV="1">
            <a:off x="967740" y="2933301"/>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B5DE55C-3147-7C01-1472-D7E850A5FF3C}"/>
              </a:ext>
            </a:extLst>
          </p:cNvPr>
          <p:cNvSpPr txBox="1"/>
          <p:nvPr/>
        </p:nvSpPr>
        <p:spPr>
          <a:xfrm rot="16200000">
            <a:off x="178698" y="3578159"/>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3" name="직선 화살표 연결선 142">
            <a:extLst>
              <a:ext uri="{FF2B5EF4-FFF2-40B4-BE49-F238E27FC236}">
                <a16:creationId xmlns:a16="http://schemas.microsoft.com/office/drawing/2014/main" id="{4B6CBDF0-DBF1-79AF-1F40-2D41BC807D52}"/>
              </a:ext>
            </a:extLst>
          </p:cNvPr>
          <p:cNvCxnSpPr/>
          <p:nvPr/>
        </p:nvCxnSpPr>
        <p:spPr>
          <a:xfrm flipV="1">
            <a:off x="4892299" y="2927876"/>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5788504-AFEE-0D3E-8077-F40E9858DFEF}"/>
              </a:ext>
            </a:extLst>
          </p:cNvPr>
          <p:cNvSpPr txBox="1"/>
          <p:nvPr/>
        </p:nvSpPr>
        <p:spPr>
          <a:xfrm rot="16200000">
            <a:off x="4103257" y="3572734"/>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5" name="직선 화살표 연결선 144">
            <a:extLst>
              <a:ext uri="{FF2B5EF4-FFF2-40B4-BE49-F238E27FC236}">
                <a16:creationId xmlns:a16="http://schemas.microsoft.com/office/drawing/2014/main" id="{B9E98B8F-261D-87F5-F309-4F8F807C8904}"/>
              </a:ext>
            </a:extLst>
          </p:cNvPr>
          <p:cNvCxnSpPr>
            <a:cxnSpLocks/>
          </p:cNvCxnSpPr>
          <p:nvPr/>
        </p:nvCxnSpPr>
        <p:spPr>
          <a:xfrm>
            <a:off x="5314502" y="2596210"/>
            <a:ext cx="2016137"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6042147-96C4-0EBD-17C1-ABF83D98A23C}"/>
              </a:ext>
            </a:extLst>
          </p:cNvPr>
          <p:cNvSpPr txBox="1"/>
          <p:nvPr/>
        </p:nvSpPr>
        <p:spPr>
          <a:xfrm>
            <a:off x="5709476" y="2230710"/>
            <a:ext cx="122618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horizontally </a:t>
            </a:r>
            <a:endParaRPr lang="ko-KR" altLang="en-US" dirty="0"/>
          </a:p>
        </p:txBody>
      </p:sp>
      <p:sp>
        <p:nvSpPr>
          <p:cNvPr id="2" name="직사각형 1">
            <a:extLst>
              <a:ext uri="{FF2B5EF4-FFF2-40B4-BE49-F238E27FC236}">
                <a16:creationId xmlns:a16="http://schemas.microsoft.com/office/drawing/2014/main" id="{692FF745-DDD3-E6F6-187A-ACF778405FC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920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 </a:t>
            </a:r>
          </a:p>
        </p:txBody>
      </p:sp>
      <p:grpSp>
        <p:nvGrpSpPr>
          <p:cNvPr id="2" name="그룹 1">
            <a:extLst>
              <a:ext uri="{FF2B5EF4-FFF2-40B4-BE49-F238E27FC236}">
                <a16:creationId xmlns:a16="http://schemas.microsoft.com/office/drawing/2014/main" id="{ED7A4FB5-6FFC-3218-CD15-60F1D692C95D}"/>
              </a:ext>
            </a:extLst>
          </p:cNvPr>
          <p:cNvGrpSpPr/>
          <p:nvPr/>
        </p:nvGrpSpPr>
        <p:grpSpPr>
          <a:xfrm>
            <a:off x="1139390" y="2891801"/>
            <a:ext cx="2613785" cy="1777295"/>
            <a:chOff x="1009850" y="3149668"/>
            <a:chExt cx="2613785" cy="1777295"/>
          </a:xfrm>
        </p:grpSpPr>
        <p:sp>
          <p:nvSpPr>
            <p:cNvPr id="3" name="화살표: 오른쪽 2">
              <a:extLst>
                <a:ext uri="{FF2B5EF4-FFF2-40B4-BE49-F238E27FC236}">
                  <a16:creationId xmlns:a16="http://schemas.microsoft.com/office/drawing/2014/main" id="{7E85BB71-491D-FC06-3A74-03E0DECE8A60}"/>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AA142B5B-5009-E7BF-BD65-C901A43FA503}"/>
                </a:ext>
              </a:extLst>
            </p:cNvPr>
            <p:cNvGrpSpPr/>
            <p:nvPr/>
          </p:nvGrpSpPr>
          <p:grpSpPr>
            <a:xfrm>
              <a:off x="1009850" y="3752850"/>
              <a:ext cx="607582" cy="582171"/>
              <a:chOff x="2352577" y="2695993"/>
              <a:chExt cx="1946046" cy="1511439"/>
            </a:xfrm>
          </p:grpSpPr>
          <p:sp>
            <p:nvSpPr>
              <p:cNvPr id="41" name="사각형: 둥근 모서리 40">
                <a:extLst>
                  <a:ext uri="{FF2B5EF4-FFF2-40B4-BE49-F238E27FC236}">
                    <a16:creationId xmlns:a16="http://schemas.microsoft.com/office/drawing/2014/main" id="{EAEB4A04-73FC-7A93-9BF6-681A8D1D2E9A}"/>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179FBBB5-786C-34C6-E4BF-C7F43B9181A8}"/>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 name="그룹 4">
              <a:extLst>
                <a:ext uri="{FF2B5EF4-FFF2-40B4-BE49-F238E27FC236}">
                  <a16:creationId xmlns:a16="http://schemas.microsoft.com/office/drawing/2014/main" id="{D2B2D238-AEF5-ACC4-100A-6F705F7852CD}"/>
                </a:ext>
              </a:extLst>
            </p:cNvPr>
            <p:cNvGrpSpPr/>
            <p:nvPr/>
          </p:nvGrpSpPr>
          <p:grpSpPr>
            <a:xfrm>
              <a:off x="1120930" y="4566963"/>
              <a:ext cx="423468" cy="360000"/>
              <a:chOff x="1112362" y="4534057"/>
              <a:chExt cx="423468" cy="360000"/>
            </a:xfrm>
          </p:grpSpPr>
          <p:sp>
            <p:nvSpPr>
              <p:cNvPr id="39" name="타원 38">
                <a:extLst>
                  <a:ext uri="{FF2B5EF4-FFF2-40B4-BE49-F238E27FC236}">
                    <a16:creationId xmlns:a16="http://schemas.microsoft.com/office/drawing/2014/main" id="{7AA7A752-E3C2-7ED8-9148-94C2BD7A091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56883A93-1CE9-7C11-119E-3FBF1CF12B21}"/>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 name="그룹 6">
              <a:extLst>
                <a:ext uri="{FF2B5EF4-FFF2-40B4-BE49-F238E27FC236}">
                  <a16:creationId xmlns:a16="http://schemas.microsoft.com/office/drawing/2014/main" id="{DB711155-A1EF-F7A5-F113-C657CBAF9FCF}"/>
                </a:ext>
              </a:extLst>
            </p:cNvPr>
            <p:cNvGrpSpPr/>
            <p:nvPr/>
          </p:nvGrpSpPr>
          <p:grpSpPr>
            <a:xfrm>
              <a:off x="1143813" y="3152605"/>
              <a:ext cx="423468" cy="360000"/>
              <a:chOff x="1112362" y="4534057"/>
              <a:chExt cx="423468" cy="360000"/>
            </a:xfrm>
          </p:grpSpPr>
          <p:sp>
            <p:nvSpPr>
              <p:cNvPr id="35" name="타원 34">
                <a:extLst>
                  <a:ext uri="{FF2B5EF4-FFF2-40B4-BE49-F238E27FC236}">
                    <a16:creationId xmlns:a16="http://schemas.microsoft.com/office/drawing/2014/main" id="{9DE97E6F-DEEE-05D4-F47A-5451D551B080}"/>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31FD4ACE-F0F7-3461-9074-B833C627AAB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8" name="화살표: 오른쪽 7">
              <a:extLst>
                <a:ext uri="{FF2B5EF4-FFF2-40B4-BE49-F238E27FC236}">
                  <a16:creationId xmlns:a16="http://schemas.microsoft.com/office/drawing/2014/main" id="{E2F42FA6-01A7-CBB5-18AD-8FEE66C663E2}"/>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5346F267-A488-0A25-3781-81B2481F8ED7}"/>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F8AA0BCA-855C-C8A7-C23A-72B06E2CDAF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3DA2B718-1312-BB59-CFEB-992AB03FD1C9}"/>
                </a:ext>
              </a:extLst>
            </p:cNvPr>
            <p:cNvGrpSpPr/>
            <p:nvPr/>
          </p:nvGrpSpPr>
          <p:grpSpPr>
            <a:xfrm>
              <a:off x="1878796" y="3749913"/>
              <a:ext cx="607582" cy="582171"/>
              <a:chOff x="2352577" y="2695993"/>
              <a:chExt cx="1946046" cy="1511439"/>
            </a:xfrm>
          </p:grpSpPr>
          <p:sp>
            <p:nvSpPr>
              <p:cNvPr id="33" name="사각형: 둥근 모서리 32">
                <a:extLst>
                  <a:ext uri="{FF2B5EF4-FFF2-40B4-BE49-F238E27FC236}">
                    <a16:creationId xmlns:a16="http://schemas.microsoft.com/office/drawing/2014/main" id="{5517B732-455A-B1EB-7E5A-25483946DE3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7C1EE702-3160-22B1-3249-535EFEB0F4B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4115523F-B0A4-DD73-66DE-21B06E4C3761}"/>
                </a:ext>
              </a:extLst>
            </p:cNvPr>
            <p:cNvGrpSpPr/>
            <p:nvPr/>
          </p:nvGrpSpPr>
          <p:grpSpPr>
            <a:xfrm>
              <a:off x="1989876" y="4564026"/>
              <a:ext cx="423468" cy="360000"/>
              <a:chOff x="1112362" y="4534057"/>
              <a:chExt cx="423468" cy="360000"/>
            </a:xfrm>
          </p:grpSpPr>
          <p:sp>
            <p:nvSpPr>
              <p:cNvPr id="31" name="타원 30">
                <a:extLst>
                  <a:ext uri="{FF2B5EF4-FFF2-40B4-BE49-F238E27FC236}">
                    <a16:creationId xmlns:a16="http://schemas.microsoft.com/office/drawing/2014/main" id="{E308C7C1-3C86-9EF8-AAE3-F44A665CB5B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FBF377C-2253-C648-7F4F-8A2B8AD8620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4" name="그룹 13">
              <a:extLst>
                <a:ext uri="{FF2B5EF4-FFF2-40B4-BE49-F238E27FC236}">
                  <a16:creationId xmlns:a16="http://schemas.microsoft.com/office/drawing/2014/main" id="{50927134-14B3-DBFD-7B7C-48F4F13E34ED}"/>
                </a:ext>
              </a:extLst>
            </p:cNvPr>
            <p:cNvGrpSpPr/>
            <p:nvPr/>
          </p:nvGrpSpPr>
          <p:grpSpPr>
            <a:xfrm>
              <a:off x="2012759" y="3149668"/>
              <a:ext cx="423468" cy="360000"/>
              <a:chOff x="1112362" y="4534057"/>
              <a:chExt cx="423468" cy="360000"/>
            </a:xfrm>
          </p:grpSpPr>
          <p:sp>
            <p:nvSpPr>
              <p:cNvPr id="29" name="타원 28">
                <a:extLst>
                  <a:ext uri="{FF2B5EF4-FFF2-40B4-BE49-F238E27FC236}">
                    <a16:creationId xmlns:a16="http://schemas.microsoft.com/office/drawing/2014/main" id="{297DDCE7-B8C8-128A-C4A1-7E747C9F3B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6CE1317-CCF9-4852-B6D6-E3DFCC8B71B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5" name="화살표: 오른쪽 14">
              <a:extLst>
                <a:ext uri="{FF2B5EF4-FFF2-40B4-BE49-F238E27FC236}">
                  <a16:creationId xmlns:a16="http://schemas.microsoft.com/office/drawing/2014/main" id="{7DC85899-48B1-903D-59F6-1BC240223906}"/>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68F734C-D20B-7160-6E10-7CA25E906658}"/>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9587A2D3-7B43-5491-D21F-B402E78392BD}"/>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84BA623B-C701-EE3D-99A8-05A0EBD831CA}"/>
                </a:ext>
              </a:extLst>
            </p:cNvPr>
            <p:cNvGrpSpPr/>
            <p:nvPr/>
          </p:nvGrpSpPr>
          <p:grpSpPr>
            <a:xfrm>
              <a:off x="2753734" y="3750389"/>
              <a:ext cx="607582" cy="582171"/>
              <a:chOff x="2352577" y="2695993"/>
              <a:chExt cx="1946046" cy="1511439"/>
            </a:xfrm>
          </p:grpSpPr>
          <p:sp>
            <p:nvSpPr>
              <p:cNvPr id="27" name="사각형: 둥근 모서리 26">
                <a:extLst>
                  <a:ext uri="{FF2B5EF4-FFF2-40B4-BE49-F238E27FC236}">
                    <a16:creationId xmlns:a16="http://schemas.microsoft.com/office/drawing/2014/main" id="{D7A1EEFE-2761-6E26-2B1B-506B5A2868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7F194AD3-C60A-99E0-8E94-E0E6D1AD21B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FEDB7638-3FF4-9191-8F07-45F4D078AF28}"/>
                </a:ext>
              </a:extLst>
            </p:cNvPr>
            <p:cNvGrpSpPr/>
            <p:nvPr/>
          </p:nvGrpSpPr>
          <p:grpSpPr>
            <a:xfrm>
              <a:off x="2864814" y="4564502"/>
              <a:ext cx="423468" cy="360000"/>
              <a:chOff x="1112362" y="4534057"/>
              <a:chExt cx="423468" cy="360000"/>
            </a:xfrm>
          </p:grpSpPr>
          <p:sp>
            <p:nvSpPr>
              <p:cNvPr id="25" name="타원 24">
                <a:extLst>
                  <a:ext uri="{FF2B5EF4-FFF2-40B4-BE49-F238E27FC236}">
                    <a16:creationId xmlns:a16="http://schemas.microsoft.com/office/drawing/2014/main" id="{011BFDAC-E453-D223-6BDD-192395BF75C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14B71DB4-17DD-3739-D592-F13407590905}"/>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0" name="그룹 19">
              <a:extLst>
                <a:ext uri="{FF2B5EF4-FFF2-40B4-BE49-F238E27FC236}">
                  <a16:creationId xmlns:a16="http://schemas.microsoft.com/office/drawing/2014/main" id="{38A9A37C-BD94-2518-B676-C08FD25FEB96}"/>
                </a:ext>
              </a:extLst>
            </p:cNvPr>
            <p:cNvGrpSpPr/>
            <p:nvPr/>
          </p:nvGrpSpPr>
          <p:grpSpPr>
            <a:xfrm>
              <a:off x="2887697" y="3150144"/>
              <a:ext cx="423468" cy="360000"/>
              <a:chOff x="1112362" y="4534057"/>
              <a:chExt cx="423468" cy="360000"/>
            </a:xfrm>
          </p:grpSpPr>
          <p:sp>
            <p:nvSpPr>
              <p:cNvPr id="23" name="타원 22">
                <a:extLst>
                  <a:ext uri="{FF2B5EF4-FFF2-40B4-BE49-F238E27FC236}">
                    <a16:creationId xmlns:a16="http://schemas.microsoft.com/office/drawing/2014/main" id="{56F616C2-48E3-E1FC-94C5-94E36CE896D2}"/>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6AD2C76-2D14-BFE9-625E-8B65CA0E999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EFA27291-D987-CA27-37F0-C352A601FC71}"/>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53DB64B2-46B5-367A-7730-95A89DDBF2BD}"/>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a:extLst>
              <a:ext uri="{FF2B5EF4-FFF2-40B4-BE49-F238E27FC236}">
                <a16:creationId xmlns:a16="http://schemas.microsoft.com/office/drawing/2014/main" id="{27416BB6-8C1D-D8EB-5D8B-294D40731905}"/>
              </a:ext>
            </a:extLst>
          </p:cNvPr>
          <p:cNvSpPr txBox="1"/>
          <p:nvPr/>
        </p:nvSpPr>
        <p:spPr>
          <a:xfrm>
            <a:off x="1109651" y="4824883"/>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True</a:t>
            </a:r>
            <a:endParaRPr lang="ko-KR" altLang="en-US" sz="1600" dirty="0"/>
          </a:p>
        </p:txBody>
      </p:sp>
      <p:grpSp>
        <p:nvGrpSpPr>
          <p:cNvPr id="47" name="그룹 46">
            <a:extLst>
              <a:ext uri="{FF2B5EF4-FFF2-40B4-BE49-F238E27FC236}">
                <a16:creationId xmlns:a16="http://schemas.microsoft.com/office/drawing/2014/main" id="{EC60B169-4DB3-5683-4752-3BEDBA4EEDC0}"/>
              </a:ext>
            </a:extLst>
          </p:cNvPr>
          <p:cNvGrpSpPr/>
          <p:nvPr/>
        </p:nvGrpSpPr>
        <p:grpSpPr>
          <a:xfrm>
            <a:off x="4738238" y="2889340"/>
            <a:ext cx="2613785" cy="1776819"/>
            <a:chOff x="1009850" y="3150144"/>
            <a:chExt cx="2613785" cy="1776819"/>
          </a:xfrm>
        </p:grpSpPr>
        <p:sp>
          <p:nvSpPr>
            <p:cNvPr id="48" name="화살표: 오른쪽 47">
              <a:extLst>
                <a:ext uri="{FF2B5EF4-FFF2-40B4-BE49-F238E27FC236}">
                  <a16:creationId xmlns:a16="http://schemas.microsoft.com/office/drawing/2014/main" id="{31BE1AB2-FADE-FB7A-6BC7-71E7A178D69F}"/>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그룹 48">
              <a:extLst>
                <a:ext uri="{FF2B5EF4-FFF2-40B4-BE49-F238E27FC236}">
                  <a16:creationId xmlns:a16="http://schemas.microsoft.com/office/drawing/2014/main" id="{DD40EC91-3FC0-A17F-E969-CA8FD4F8DC04}"/>
                </a:ext>
              </a:extLst>
            </p:cNvPr>
            <p:cNvGrpSpPr/>
            <p:nvPr/>
          </p:nvGrpSpPr>
          <p:grpSpPr>
            <a:xfrm>
              <a:off x="1009850" y="3752850"/>
              <a:ext cx="607582" cy="582171"/>
              <a:chOff x="2352577" y="2695993"/>
              <a:chExt cx="1946046" cy="1511439"/>
            </a:xfrm>
          </p:grpSpPr>
          <p:sp>
            <p:nvSpPr>
              <p:cNvPr id="5139" name="사각형: 둥근 모서리 5138">
                <a:extLst>
                  <a:ext uri="{FF2B5EF4-FFF2-40B4-BE49-F238E27FC236}">
                    <a16:creationId xmlns:a16="http://schemas.microsoft.com/office/drawing/2014/main" id="{9A6758BB-B142-0983-CB7F-061371609B3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40" name="TextBox 5139">
                <a:extLst>
                  <a:ext uri="{FF2B5EF4-FFF2-40B4-BE49-F238E27FC236}">
                    <a16:creationId xmlns:a16="http://schemas.microsoft.com/office/drawing/2014/main" id="{D1AD64A1-5A5E-7370-949D-C864F86F660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232C12F8-2AB1-9D59-FA2D-2B6F344EDF64}"/>
                </a:ext>
              </a:extLst>
            </p:cNvPr>
            <p:cNvGrpSpPr/>
            <p:nvPr/>
          </p:nvGrpSpPr>
          <p:grpSpPr>
            <a:xfrm>
              <a:off x="1120930" y="4566963"/>
              <a:ext cx="423468" cy="360000"/>
              <a:chOff x="1112362" y="4534057"/>
              <a:chExt cx="423468" cy="360000"/>
            </a:xfrm>
          </p:grpSpPr>
          <p:sp>
            <p:nvSpPr>
              <p:cNvPr id="5137" name="타원 5136">
                <a:extLst>
                  <a:ext uri="{FF2B5EF4-FFF2-40B4-BE49-F238E27FC236}">
                    <a16:creationId xmlns:a16="http://schemas.microsoft.com/office/drawing/2014/main" id="{D5493FE6-2C25-5ACE-F814-FA20E22FE65D}"/>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8" name="TextBox 5137">
                <a:extLst>
                  <a:ext uri="{FF2B5EF4-FFF2-40B4-BE49-F238E27FC236}">
                    <a16:creationId xmlns:a16="http://schemas.microsoft.com/office/drawing/2014/main" id="{90B6F4EF-19C9-F7AA-BEF2-23489B7222D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2" name="화살표: 오른쪽 51">
              <a:extLst>
                <a:ext uri="{FF2B5EF4-FFF2-40B4-BE49-F238E27FC236}">
                  <a16:creationId xmlns:a16="http://schemas.microsoft.com/office/drawing/2014/main" id="{DF7CF5F0-51F1-ED8D-2463-106B0B8A5FF8}"/>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7C096DC-43D6-C0DD-879E-744BDF1BBCB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D32F9650-41D4-4B5F-0E54-D6E6123C2F70}"/>
                </a:ext>
              </a:extLst>
            </p:cNvPr>
            <p:cNvGrpSpPr/>
            <p:nvPr/>
          </p:nvGrpSpPr>
          <p:grpSpPr>
            <a:xfrm>
              <a:off x="1878796" y="3749913"/>
              <a:ext cx="607582" cy="582171"/>
              <a:chOff x="2352577" y="2695993"/>
              <a:chExt cx="1946046" cy="1511439"/>
            </a:xfrm>
          </p:grpSpPr>
          <p:sp>
            <p:nvSpPr>
              <p:cNvPr id="5133" name="사각형: 둥근 모서리 5132">
                <a:extLst>
                  <a:ext uri="{FF2B5EF4-FFF2-40B4-BE49-F238E27FC236}">
                    <a16:creationId xmlns:a16="http://schemas.microsoft.com/office/drawing/2014/main" id="{CBB4200B-BB08-570A-4F28-3BD683F3D0F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4" name="TextBox 5133">
                <a:extLst>
                  <a:ext uri="{FF2B5EF4-FFF2-40B4-BE49-F238E27FC236}">
                    <a16:creationId xmlns:a16="http://schemas.microsoft.com/office/drawing/2014/main" id="{D2D90CA1-5D75-D637-04A7-69ED1304E87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6" name="그룹 55">
              <a:extLst>
                <a:ext uri="{FF2B5EF4-FFF2-40B4-BE49-F238E27FC236}">
                  <a16:creationId xmlns:a16="http://schemas.microsoft.com/office/drawing/2014/main" id="{7465DD11-E83E-F6E3-43DA-7448F9379B69}"/>
                </a:ext>
              </a:extLst>
            </p:cNvPr>
            <p:cNvGrpSpPr/>
            <p:nvPr/>
          </p:nvGrpSpPr>
          <p:grpSpPr>
            <a:xfrm>
              <a:off x="1989876" y="4564026"/>
              <a:ext cx="423468" cy="360000"/>
              <a:chOff x="1112362" y="4534057"/>
              <a:chExt cx="423468" cy="360000"/>
            </a:xfrm>
          </p:grpSpPr>
          <p:sp>
            <p:nvSpPr>
              <p:cNvPr id="5131" name="타원 5130">
                <a:extLst>
                  <a:ext uri="{FF2B5EF4-FFF2-40B4-BE49-F238E27FC236}">
                    <a16:creationId xmlns:a16="http://schemas.microsoft.com/office/drawing/2014/main" id="{70BFCB72-7091-6C67-0EEE-8FC92FEE277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2" name="TextBox 5131">
                <a:extLst>
                  <a:ext uri="{FF2B5EF4-FFF2-40B4-BE49-F238E27FC236}">
                    <a16:creationId xmlns:a16="http://schemas.microsoft.com/office/drawing/2014/main" id="{0341AFA0-2651-ABB5-2FB9-F2D6F37A59C4}"/>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58" name="화살표: 오른쪽 57">
              <a:extLst>
                <a:ext uri="{FF2B5EF4-FFF2-40B4-BE49-F238E27FC236}">
                  <a16:creationId xmlns:a16="http://schemas.microsoft.com/office/drawing/2014/main" id="{A3FC9439-F1B4-9400-8DF8-1C59018D3AA7}"/>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화살표: 오른쪽 59">
              <a:extLst>
                <a:ext uri="{FF2B5EF4-FFF2-40B4-BE49-F238E27FC236}">
                  <a16:creationId xmlns:a16="http://schemas.microsoft.com/office/drawing/2014/main" id="{1A98D2D4-27D7-0A30-E7C3-79312EA36F37}"/>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1" name="그룹 60">
              <a:extLst>
                <a:ext uri="{FF2B5EF4-FFF2-40B4-BE49-F238E27FC236}">
                  <a16:creationId xmlns:a16="http://schemas.microsoft.com/office/drawing/2014/main" id="{90BFE10E-08EA-7E1B-F7AF-557B8CBA3B86}"/>
                </a:ext>
              </a:extLst>
            </p:cNvPr>
            <p:cNvGrpSpPr/>
            <p:nvPr/>
          </p:nvGrpSpPr>
          <p:grpSpPr>
            <a:xfrm>
              <a:off x="2753734" y="3750389"/>
              <a:ext cx="607582" cy="582171"/>
              <a:chOff x="2352577" y="2695993"/>
              <a:chExt cx="1946046" cy="1511439"/>
            </a:xfrm>
          </p:grpSpPr>
          <p:sp>
            <p:nvSpPr>
              <p:cNvPr id="5127" name="사각형: 둥근 모서리 5126">
                <a:extLst>
                  <a:ext uri="{FF2B5EF4-FFF2-40B4-BE49-F238E27FC236}">
                    <a16:creationId xmlns:a16="http://schemas.microsoft.com/office/drawing/2014/main" id="{F0BBB5D3-6CC0-0A6D-6E26-F072C40669D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8" name="TextBox 5127">
                <a:extLst>
                  <a:ext uri="{FF2B5EF4-FFF2-40B4-BE49-F238E27FC236}">
                    <a16:creationId xmlns:a16="http://schemas.microsoft.com/office/drawing/2014/main" id="{B4BB3943-9121-655E-1036-1C4F22DBC64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2" name="그룹 61">
              <a:extLst>
                <a:ext uri="{FF2B5EF4-FFF2-40B4-BE49-F238E27FC236}">
                  <a16:creationId xmlns:a16="http://schemas.microsoft.com/office/drawing/2014/main" id="{33C1CE71-00D0-ECAC-7E7E-9056E31764AA}"/>
                </a:ext>
              </a:extLst>
            </p:cNvPr>
            <p:cNvGrpSpPr/>
            <p:nvPr/>
          </p:nvGrpSpPr>
          <p:grpSpPr>
            <a:xfrm>
              <a:off x="2864814" y="4564502"/>
              <a:ext cx="423468" cy="360000"/>
              <a:chOff x="1112362" y="4534057"/>
              <a:chExt cx="423468" cy="360000"/>
            </a:xfrm>
          </p:grpSpPr>
          <p:sp>
            <p:nvSpPr>
              <p:cNvPr id="5125" name="타원 5124">
                <a:extLst>
                  <a:ext uri="{FF2B5EF4-FFF2-40B4-BE49-F238E27FC236}">
                    <a16:creationId xmlns:a16="http://schemas.microsoft.com/office/drawing/2014/main" id="{FEF8ED32-20C9-A07F-60A2-08EA732AE49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6" name="TextBox 5125">
                <a:extLst>
                  <a:ext uri="{FF2B5EF4-FFF2-40B4-BE49-F238E27FC236}">
                    <a16:creationId xmlns:a16="http://schemas.microsoft.com/office/drawing/2014/main" id="{F40E9E1E-B61E-5872-1AAA-2ACEB4322E7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3" name="그룹 62">
              <a:extLst>
                <a:ext uri="{FF2B5EF4-FFF2-40B4-BE49-F238E27FC236}">
                  <a16:creationId xmlns:a16="http://schemas.microsoft.com/office/drawing/2014/main" id="{7F0B5A12-E667-07DD-C369-895530A95648}"/>
                </a:ext>
              </a:extLst>
            </p:cNvPr>
            <p:cNvGrpSpPr/>
            <p:nvPr/>
          </p:nvGrpSpPr>
          <p:grpSpPr>
            <a:xfrm>
              <a:off x="2859122" y="3150144"/>
              <a:ext cx="423468" cy="360000"/>
              <a:chOff x="1083787" y="4534057"/>
              <a:chExt cx="423468" cy="360000"/>
            </a:xfrm>
          </p:grpSpPr>
          <p:sp>
            <p:nvSpPr>
              <p:cNvPr id="5123" name="타원 5122">
                <a:extLst>
                  <a:ext uri="{FF2B5EF4-FFF2-40B4-BE49-F238E27FC236}">
                    <a16:creationId xmlns:a16="http://schemas.microsoft.com/office/drawing/2014/main" id="{D4412BA8-1328-DB43-AA36-651C2E30BDBF}"/>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4" name="TextBox 5123">
                <a:extLst>
                  <a:ext uri="{FF2B5EF4-FFF2-40B4-BE49-F238E27FC236}">
                    <a16:creationId xmlns:a16="http://schemas.microsoft.com/office/drawing/2014/main" id="{3386ACDA-DD59-5479-187A-F621E2BC79EF}"/>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5120" name="화살표: 오른쪽 5119">
              <a:extLst>
                <a:ext uri="{FF2B5EF4-FFF2-40B4-BE49-F238E27FC236}">
                  <a16:creationId xmlns:a16="http://schemas.microsoft.com/office/drawing/2014/main" id="{A5F2FA20-C9C6-A2FE-76D4-2FCA4D950F9C}"/>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1" name="화살표: 오른쪽 5120">
              <a:extLst>
                <a:ext uri="{FF2B5EF4-FFF2-40B4-BE49-F238E27FC236}">
                  <a16:creationId xmlns:a16="http://schemas.microsoft.com/office/drawing/2014/main" id="{6BC59311-A108-A185-86E2-5EB1B8F5DC9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41" name="TextBox 5140">
            <a:extLst>
              <a:ext uri="{FF2B5EF4-FFF2-40B4-BE49-F238E27FC236}">
                <a16:creationId xmlns:a16="http://schemas.microsoft.com/office/drawing/2014/main" id="{C388C75C-A36A-4D47-DF89-42FCB5267BBA}"/>
              </a:ext>
            </a:extLst>
          </p:cNvPr>
          <p:cNvSpPr txBox="1"/>
          <p:nvPr/>
        </p:nvSpPr>
        <p:spPr>
          <a:xfrm>
            <a:off x="4708499" y="4821946"/>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False</a:t>
            </a:r>
            <a:endParaRPr lang="ko-KR" altLang="en-US" sz="1600" dirty="0"/>
          </a:p>
        </p:txBody>
      </p:sp>
      <p:sp>
        <p:nvSpPr>
          <p:cNvPr id="43" name="직사각형 42">
            <a:extLst>
              <a:ext uri="{FF2B5EF4-FFF2-40B4-BE49-F238E27FC236}">
                <a16:creationId xmlns:a16="http://schemas.microsoft.com/office/drawing/2014/main" id="{9A0E2A17-7D22-57F0-AFB2-A6F68177530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58187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 Whether to return the last cell and last hidden states</a:t>
            </a:r>
          </a:p>
        </p:txBody>
      </p:sp>
      <p:sp>
        <p:nvSpPr>
          <p:cNvPr id="54" name="TextBox 53">
            <a:extLst>
              <a:ext uri="{FF2B5EF4-FFF2-40B4-BE49-F238E27FC236}">
                <a16:creationId xmlns:a16="http://schemas.microsoft.com/office/drawing/2014/main" id="{82363B42-1E09-FAF7-B68D-71A6E5D78411}"/>
              </a:ext>
            </a:extLst>
          </p:cNvPr>
          <p:cNvSpPr txBox="1"/>
          <p:nvPr/>
        </p:nvSpPr>
        <p:spPr>
          <a:xfrm rot="2408170">
            <a:off x="763319" y="3867134"/>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grpSp>
        <p:nvGrpSpPr>
          <p:cNvPr id="81" name="그룹 80">
            <a:extLst>
              <a:ext uri="{FF2B5EF4-FFF2-40B4-BE49-F238E27FC236}">
                <a16:creationId xmlns:a16="http://schemas.microsoft.com/office/drawing/2014/main" id="{B58037BA-975F-92B0-DB92-CAE9716F903B}"/>
              </a:ext>
            </a:extLst>
          </p:cNvPr>
          <p:cNvGrpSpPr/>
          <p:nvPr/>
        </p:nvGrpSpPr>
        <p:grpSpPr>
          <a:xfrm>
            <a:off x="1297504" y="2659440"/>
            <a:ext cx="5585460" cy="1490049"/>
            <a:chOff x="1297504" y="2659440"/>
            <a:chExt cx="5585460" cy="1490049"/>
          </a:xfrm>
        </p:grpSpPr>
        <p:grpSp>
          <p:nvGrpSpPr>
            <p:cNvPr id="2" name="그룹 1">
              <a:extLst>
                <a:ext uri="{FF2B5EF4-FFF2-40B4-BE49-F238E27FC236}">
                  <a16:creationId xmlns:a16="http://schemas.microsoft.com/office/drawing/2014/main" id="{6AC31DCA-922C-8C07-ECFB-6C07581FB134}"/>
                </a:ext>
              </a:extLst>
            </p:cNvPr>
            <p:cNvGrpSpPr/>
            <p:nvPr/>
          </p:nvGrpSpPr>
          <p:grpSpPr>
            <a:xfrm>
              <a:off x="1457621" y="2856248"/>
              <a:ext cx="5319661" cy="1088200"/>
              <a:chOff x="1457621" y="2856248"/>
              <a:chExt cx="5319661" cy="1088200"/>
            </a:xfrm>
          </p:grpSpPr>
          <p:grpSp>
            <p:nvGrpSpPr>
              <p:cNvPr id="3" name="그룹 2">
                <a:extLst>
                  <a:ext uri="{FF2B5EF4-FFF2-40B4-BE49-F238E27FC236}">
                    <a16:creationId xmlns:a16="http://schemas.microsoft.com/office/drawing/2014/main" id="{D87EA7FF-DA80-4E82-9BFF-FC948C7E1F93}"/>
                  </a:ext>
                </a:extLst>
              </p:cNvPr>
              <p:cNvGrpSpPr/>
              <p:nvPr/>
            </p:nvGrpSpPr>
            <p:grpSpPr>
              <a:xfrm>
                <a:off x="3380099" y="2856248"/>
                <a:ext cx="1474705" cy="1074728"/>
                <a:chOff x="2352577" y="2695993"/>
                <a:chExt cx="1946046" cy="1511439"/>
              </a:xfrm>
            </p:grpSpPr>
            <p:sp>
              <p:nvSpPr>
                <p:cNvPr id="14" name="사각형: 둥근 모서리 13">
                  <a:extLst>
                    <a:ext uri="{FF2B5EF4-FFF2-40B4-BE49-F238E27FC236}">
                      <a16:creationId xmlns:a16="http://schemas.microsoft.com/office/drawing/2014/main" id="{29128F07-59AC-CB74-7C10-428CB80B374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5A6FF03-12C3-50D7-B9D8-AD154FB01DC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 name="화살표: 오른쪽 3">
                <a:extLst>
                  <a:ext uri="{FF2B5EF4-FFF2-40B4-BE49-F238E27FC236}">
                    <a16:creationId xmlns:a16="http://schemas.microsoft.com/office/drawing/2014/main" id="{9BF33B6B-0B3F-B426-E2CB-0E442C2FB7FA}"/>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2409BE1B-D406-EA19-36CE-915F549CEE9B}"/>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3CD9BC1E-C305-B3AD-2DB8-EFB9DAE83AFD}"/>
                  </a:ext>
                </a:extLst>
              </p:cNvPr>
              <p:cNvGrpSpPr/>
              <p:nvPr/>
            </p:nvGrpSpPr>
            <p:grpSpPr>
              <a:xfrm>
                <a:off x="5302577" y="2869720"/>
                <a:ext cx="1474705" cy="1074728"/>
                <a:chOff x="2352577" y="2695993"/>
                <a:chExt cx="1946046" cy="1511439"/>
              </a:xfrm>
            </p:grpSpPr>
            <p:sp>
              <p:nvSpPr>
                <p:cNvPr id="12" name="사각형: 둥근 모서리 11">
                  <a:extLst>
                    <a:ext uri="{FF2B5EF4-FFF2-40B4-BE49-F238E27FC236}">
                      <a16:creationId xmlns:a16="http://schemas.microsoft.com/office/drawing/2014/main" id="{7EB8D1B8-1B77-0D42-263E-8051D9DE879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9CC1F3D-1813-ABFD-DEC9-A35189CF3C1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 name="그룹 7">
                <a:extLst>
                  <a:ext uri="{FF2B5EF4-FFF2-40B4-BE49-F238E27FC236}">
                    <a16:creationId xmlns:a16="http://schemas.microsoft.com/office/drawing/2014/main" id="{E1EFAF93-F9F0-4072-88DF-F91DEADF3F24}"/>
                  </a:ext>
                </a:extLst>
              </p:cNvPr>
              <p:cNvGrpSpPr/>
              <p:nvPr/>
            </p:nvGrpSpPr>
            <p:grpSpPr>
              <a:xfrm>
                <a:off x="1457621" y="2869720"/>
                <a:ext cx="1474705" cy="1074728"/>
                <a:chOff x="2352577" y="2695993"/>
                <a:chExt cx="1946046" cy="1511439"/>
              </a:xfrm>
            </p:grpSpPr>
            <p:sp>
              <p:nvSpPr>
                <p:cNvPr id="9" name="사각형: 둥근 모서리 8">
                  <a:extLst>
                    <a:ext uri="{FF2B5EF4-FFF2-40B4-BE49-F238E27FC236}">
                      <a16:creationId xmlns:a16="http://schemas.microsoft.com/office/drawing/2014/main" id="{54FBBC57-9085-6C82-4BC2-F02E83A9FF3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9EEA0FB1-A656-40AA-3151-DD73451090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69" name="그룹 68">
              <a:extLst>
                <a:ext uri="{FF2B5EF4-FFF2-40B4-BE49-F238E27FC236}">
                  <a16:creationId xmlns:a16="http://schemas.microsoft.com/office/drawing/2014/main" id="{E81BD9A7-8C98-7E73-C9FB-2E192A2110F1}"/>
                </a:ext>
              </a:extLst>
            </p:cNvPr>
            <p:cNvGrpSpPr/>
            <p:nvPr/>
          </p:nvGrpSpPr>
          <p:grpSpPr>
            <a:xfrm>
              <a:off x="1297504" y="3765022"/>
              <a:ext cx="5585460" cy="384467"/>
              <a:chOff x="1897380" y="4268497"/>
              <a:chExt cx="5585460" cy="384467"/>
            </a:xfrm>
          </p:grpSpPr>
          <p:cxnSp>
            <p:nvCxnSpPr>
              <p:cNvPr id="70" name="직선 화살표 연결선 69">
                <a:extLst>
                  <a:ext uri="{FF2B5EF4-FFF2-40B4-BE49-F238E27FC236}">
                    <a16:creationId xmlns:a16="http://schemas.microsoft.com/office/drawing/2014/main" id="{BE136ABC-E37B-24D3-2C00-96601ECE583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2DB19F45-2C42-E6F1-6D82-EF2DF0CA9766}"/>
                  </a:ext>
                </a:extLst>
              </p:cNvPr>
              <p:cNvGrpSpPr/>
              <p:nvPr/>
            </p:nvGrpSpPr>
            <p:grpSpPr>
              <a:xfrm>
                <a:off x="6414054" y="4288374"/>
                <a:ext cx="423468" cy="360000"/>
                <a:chOff x="7052940" y="4795215"/>
                <a:chExt cx="423468" cy="360000"/>
              </a:xfrm>
            </p:grpSpPr>
            <p:sp>
              <p:nvSpPr>
                <p:cNvPr id="78" name="타원 77">
                  <a:extLst>
                    <a:ext uri="{FF2B5EF4-FFF2-40B4-BE49-F238E27FC236}">
                      <a16:creationId xmlns:a16="http://schemas.microsoft.com/office/drawing/2014/main" id="{3E23244C-9142-0C59-D254-D6533695679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E78126D5-734A-C519-2D3E-EC52E44F6B1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2" name="그룹 71">
                <a:extLst>
                  <a:ext uri="{FF2B5EF4-FFF2-40B4-BE49-F238E27FC236}">
                    <a16:creationId xmlns:a16="http://schemas.microsoft.com/office/drawing/2014/main" id="{9E71F0FA-FDAA-407A-B850-B3021DF44CA5}"/>
                  </a:ext>
                </a:extLst>
              </p:cNvPr>
              <p:cNvGrpSpPr/>
              <p:nvPr/>
            </p:nvGrpSpPr>
            <p:grpSpPr>
              <a:xfrm>
                <a:off x="4447759" y="4292964"/>
                <a:ext cx="423468" cy="360000"/>
                <a:chOff x="7052940" y="4795215"/>
                <a:chExt cx="423468" cy="360000"/>
              </a:xfrm>
            </p:grpSpPr>
            <p:sp>
              <p:nvSpPr>
                <p:cNvPr id="76" name="타원 75">
                  <a:extLst>
                    <a:ext uri="{FF2B5EF4-FFF2-40B4-BE49-F238E27FC236}">
                      <a16:creationId xmlns:a16="http://schemas.microsoft.com/office/drawing/2014/main" id="{E8E6CDB4-F45C-F4C8-2774-0CF668EE007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1D17570F-AAF2-65A8-F168-9E45AB0C668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3" name="그룹 72">
                <a:extLst>
                  <a:ext uri="{FF2B5EF4-FFF2-40B4-BE49-F238E27FC236}">
                    <a16:creationId xmlns:a16="http://schemas.microsoft.com/office/drawing/2014/main" id="{0E3A0540-AD9E-C96F-8CA5-D846C053C07C}"/>
                  </a:ext>
                </a:extLst>
              </p:cNvPr>
              <p:cNvGrpSpPr/>
              <p:nvPr/>
            </p:nvGrpSpPr>
            <p:grpSpPr>
              <a:xfrm>
                <a:off x="2543623" y="4287823"/>
                <a:ext cx="423468" cy="360000"/>
                <a:chOff x="7052940" y="4795215"/>
                <a:chExt cx="423468" cy="360000"/>
              </a:xfrm>
            </p:grpSpPr>
            <p:sp>
              <p:nvSpPr>
                <p:cNvPr id="74" name="타원 73">
                  <a:extLst>
                    <a:ext uri="{FF2B5EF4-FFF2-40B4-BE49-F238E27FC236}">
                      <a16:creationId xmlns:a16="http://schemas.microsoft.com/office/drawing/2014/main" id="{588C0554-8170-AFCF-BDD0-69AB8821F33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49529285-225D-1993-1007-C7BDB930A76C}"/>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80" name="그룹 79">
              <a:extLst>
                <a:ext uri="{FF2B5EF4-FFF2-40B4-BE49-F238E27FC236}">
                  <a16:creationId xmlns:a16="http://schemas.microsoft.com/office/drawing/2014/main" id="{B23E3198-0AE6-BD6C-11D4-506C742B12AB}"/>
                </a:ext>
              </a:extLst>
            </p:cNvPr>
            <p:cNvGrpSpPr/>
            <p:nvPr/>
          </p:nvGrpSpPr>
          <p:grpSpPr>
            <a:xfrm>
              <a:off x="1297504" y="2659440"/>
              <a:ext cx="5585460" cy="384534"/>
              <a:chOff x="2804123" y="4769130"/>
              <a:chExt cx="5585460" cy="384534"/>
            </a:xfrm>
          </p:grpSpPr>
          <p:cxnSp>
            <p:nvCxnSpPr>
              <p:cNvPr id="57" name="직선 화살표 연결선 56">
                <a:extLst>
                  <a:ext uri="{FF2B5EF4-FFF2-40B4-BE49-F238E27FC236}">
                    <a16:creationId xmlns:a16="http://schemas.microsoft.com/office/drawing/2014/main" id="{819D3804-520C-69A5-5962-3119054F42AD}"/>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9B567DF2-249B-D529-D28A-CD0F3AF5F148}"/>
                  </a:ext>
                </a:extLst>
              </p:cNvPr>
              <p:cNvGrpSpPr/>
              <p:nvPr/>
            </p:nvGrpSpPr>
            <p:grpSpPr>
              <a:xfrm>
                <a:off x="7320797" y="4769681"/>
                <a:ext cx="423468" cy="360000"/>
                <a:chOff x="7052940" y="4795215"/>
                <a:chExt cx="423468" cy="360000"/>
              </a:xfrm>
            </p:grpSpPr>
            <p:sp>
              <p:nvSpPr>
                <p:cNvPr id="58" name="타원 57">
                  <a:extLst>
                    <a:ext uri="{FF2B5EF4-FFF2-40B4-BE49-F238E27FC236}">
                      <a16:creationId xmlns:a16="http://schemas.microsoft.com/office/drawing/2014/main" id="{BB2E408F-790E-C36F-EDC9-CB9A73938E05}"/>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7A421B4C-BFF8-F145-D6D7-297C13D80F6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2" name="그룹 61">
                <a:extLst>
                  <a:ext uri="{FF2B5EF4-FFF2-40B4-BE49-F238E27FC236}">
                    <a16:creationId xmlns:a16="http://schemas.microsoft.com/office/drawing/2014/main" id="{8070199F-1AA0-A7E4-E47B-504A6D0E3AFA}"/>
                  </a:ext>
                </a:extLst>
              </p:cNvPr>
              <p:cNvGrpSpPr/>
              <p:nvPr/>
            </p:nvGrpSpPr>
            <p:grpSpPr>
              <a:xfrm>
                <a:off x="5354502" y="4774271"/>
                <a:ext cx="423468" cy="360000"/>
                <a:chOff x="7052940" y="4795215"/>
                <a:chExt cx="423468" cy="360000"/>
              </a:xfrm>
            </p:grpSpPr>
            <p:sp>
              <p:nvSpPr>
                <p:cNvPr id="63" name="타원 62">
                  <a:extLst>
                    <a:ext uri="{FF2B5EF4-FFF2-40B4-BE49-F238E27FC236}">
                      <a16:creationId xmlns:a16="http://schemas.microsoft.com/office/drawing/2014/main" id="{3AA2C083-873A-028A-CF0D-D07DC5CCB4E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A5EF1C96-C7D6-C3D9-3638-A31E0099B01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5" name="그룹 64">
                <a:extLst>
                  <a:ext uri="{FF2B5EF4-FFF2-40B4-BE49-F238E27FC236}">
                    <a16:creationId xmlns:a16="http://schemas.microsoft.com/office/drawing/2014/main" id="{BBCC04D2-86C1-F38F-9CE2-63068D11A5E2}"/>
                  </a:ext>
                </a:extLst>
              </p:cNvPr>
              <p:cNvGrpSpPr/>
              <p:nvPr/>
            </p:nvGrpSpPr>
            <p:grpSpPr>
              <a:xfrm>
                <a:off x="3450366" y="4769130"/>
                <a:ext cx="423468" cy="360000"/>
                <a:chOff x="7052940" y="4795215"/>
                <a:chExt cx="423468" cy="360000"/>
              </a:xfrm>
            </p:grpSpPr>
            <p:sp>
              <p:nvSpPr>
                <p:cNvPr id="66" name="타원 65">
                  <a:extLst>
                    <a:ext uri="{FF2B5EF4-FFF2-40B4-BE49-F238E27FC236}">
                      <a16:creationId xmlns:a16="http://schemas.microsoft.com/office/drawing/2014/main" id="{E35913A3-5F39-7C74-40EF-74ACD942B51E}"/>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5CDF7847-6FC7-D24D-A469-EFBA1056AD9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294" name="사각형: 둥근 모서리 293">
            <a:extLst>
              <a:ext uri="{FF2B5EF4-FFF2-40B4-BE49-F238E27FC236}">
                <a16:creationId xmlns:a16="http://schemas.microsoft.com/office/drawing/2014/main" id="{4371D58B-FF61-8AE3-85BF-353BF037BAB1}"/>
              </a:ext>
            </a:extLst>
          </p:cNvPr>
          <p:cNvSpPr/>
          <p:nvPr/>
        </p:nvSpPr>
        <p:spPr>
          <a:xfrm rot="18713698">
            <a:off x="6016095" y="3566501"/>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5" name="그룹 294">
            <a:extLst>
              <a:ext uri="{FF2B5EF4-FFF2-40B4-BE49-F238E27FC236}">
                <a16:creationId xmlns:a16="http://schemas.microsoft.com/office/drawing/2014/main" id="{5BDE64C1-2174-F7B3-EA2D-5996D6011766}"/>
              </a:ext>
            </a:extLst>
          </p:cNvPr>
          <p:cNvGrpSpPr/>
          <p:nvPr/>
        </p:nvGrpSpPr>
        <p:grpSpPr>
          <a:xfrm>
            <a:off x="1449904" y="2811840"/>
            <a:ext cx="5585460" cy="1490049"/>
            <a:chOff x="1297504" y="2659440"/>
            <a:chExt cx="5585460" cy="1490049"/>
          </a:xfrm>
        </p:grpSpPr>
        <p:grpSp>
          <p:nvGrpSpPr>
            <p:cNvPr id="296" name="그룹 295">
              <a:extLst>
                <a:ext uri="{FF2B5EF4-FFF2-40B4-BE49-F238E27FC236}">
                  <a16:creationId xmlns:a16="http://schemas.microsoft.com/office/drawing/2014/main" id="{9122EE8C-5C5B-B55E-8C12-D37D10E509A0}"/>
                </a:ext>
              </a:extLst>
            </p:cNvPr>
            <p:cNvGrpSpPr/>
            <p:nvPr/>
          </p:nvGrpSpPr>
          <p:grpSpPr>
            <a:xfrm>
              <a:off x="1457621" y="2856248"/>
              <a:ext cx="5319661" cy="1088200"/>
              <a:chOff x="1457621" y="2856248"/>
              <a:chExt cx="5319661" cy="1088200"/>
            </a:xfrm>
          </p:grpSpPr>
          <p:grpSp>
            <p:nvGrpSpPr>
              <p:cNvPr id="319" name="그룹 318">
                <a:extLst>
                  <a:ext uri="{FF2B5EF4-FFF2-40B4-BE49-F238E27FC236}">
                    <a16:creationId xmlns:a16="http://schemas.microsoft.com/office/drawing/2014/main" id="{7A8A9657-79A8-CE5F-E822-D2839BA903B9}"/>
                  </a:ext>
                </a:extLst>
              </p:cNvPr>
              <p:cNvGrpSpPr/>
              <p:nvPr/>
            </p:nvGrpSpPr>
            <p:grpSpPr>
              <a:xfrm>
                <a:off x="3380099" y="2856248"/>
                <a:ext cx="1474705" cy="1074728"/>
                <a:chOff x="2352577" y="2695993"/>
                <a:chExt cx="1946046" cy="1511439"/>
              </a:xfrm>
            </p:grpSpPr>
            <p:sp>
              <p:nvSpPr>
                <p:cNvPr id="328" name="사각형: 둥근 모서리 327">
                  <a:extLst>
                    <a:ext uri="{FF2B5EF4-FFF2-40B4-BE49-F238E27FC236}">
                      <a16:creationId xmlns:a16="http://schemas.microsoft.com/office/drawing/2014/main" id="{845EAD13-1429-5257-6690-6EF71439BBF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TextBox 328">
                  <a:extLst>
                    <a:ext uri="{FF2B5EF4-FFF2-40B4-BE49-F238E27FC236}">
                      <a16:creationId xmlns:a16="http://schemas.microsoft.com/office/drawing/2014/main" id="{B286F73E-9B9F-B8FB-EA55-3859EDEF278D}"/>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20" name="화살표: 오른쪽 319">
                <a:extLst>
                  <a:ext uri="{FF2B5EF4-FFF2-40B4-BE49-F238E27FC236}">
                    <a16:creationId xmlns:a16="http://schemas.microsoft.com/office/drawing/2014/main" id="{8F7CA02D-86D9-0A1B-AD4E-7FAD3CE3C9CB}"/>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1" name="화살표: 오른쪽 320">
                <a:extLst>
                  <a:ext uri="{FF2B5EF4-FFF2-40B4-BE49-F238E27FC236}">
                    <a16:creationId xmlns:a16="http://schemas.microsoft.com/office/drawing/2014/main" id="{DEFDD419-3D66-82E8-F45B-71350143B3F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2" name="그룹 321">
                <a:extLst>
                  <a:ext uri="{FF2B5EF4-FFF2-40B4-BE49-F238E27FC236}">
                    <a16:creationId xmlns:a16="http://schemas.microsoft.com/office/drawing/2014/main" id="{B1962105-EE5B-BAA2-D4D5-F8B2AA663E6E}"/>
                  </a:ext>
                </a:extLst>
              </p:cNvPr>
              <p:cNvGrpSpPr/>
              <p:nvPr/>
            </p:nvGrpSpPr>
            <p:grpSpPr>
              <a:xfrm>
                <a:off x="5302577" y="2869720"/>
                <a:ext cx="1474705" cy="1074728"/>
                <a:chOff x="2352577" y="2695993"/>
                <a:chExt cx="1946046" cy="1511439"/>
              </a:xfrm>
            </p:grpSpPr>
            <p:sp>
              <p:nvSpPr>
                <p:cNvPr id="326" name="사각형: 둥근 모서리 325">
                  <a:extLst>
                    <a:ext uri="{FF2B5EF4-FFF2-40B4-BE49-F238E27FC236}">
                      <a16:creationId xmlns:a16="http://schemas.microsoft.com/office/drawing/2014/main" id="{E57708C6-0B73-3BB2-0F3D-F387A7F78FE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TextBox 326">
                  <a:extLst>
                    <a:ext uri="{FF2B5EF4-FFF2-40B4-BE49-F238E27FC236}">
                      <a16:creationId xmlns:a16="http://schemas.microsoft.com/office/drawing/2014/main" id="{93DA115C-FFC9-8C77-20EC-42C2F2165A1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3" name="그룹 322">
                <a:extLst>
                  <a:ext uri="{FF2B5EF4-FFF2-40B4-BE49-F238E27FC236}">
                    <a16:creationId xmlns:a16="http://schemas.microsoft.com/office/drawing/2014/main" id="{A8DE9E6D-F089-F536-5BA9-E32419ADA536}"/>
                  </a:ext>
                </a:extLst>
              </p:cNvPr>
              <p:cNvGrpSpPr/>
              <p:nvPr/>
            </p:nvGrpSpPr>
            <p:grpSpPr>
              <a:xfrm>
                <a:off x="1457621" y="2869720"/>
                <a:ext cx="1474705" cy="1074728"/>
                <a:chOff x="2352577" y="2695993"/>
                <a:chExt cx="1946046" cy="1511439"/>
              </a:xfrm>
            </p:grpSpPr>
            <p:sp>
              <p:nvSpPr>
                <p:cNvPr id="324" name="사각형: 둥근 모서리 323">
                  <a:extLst>
                    <a:ext uri="{FF2B5EF4-FFF2-40B4-BE49-F238E27FC236}">
                      <a16:creationId xmlns:a16="http://schemas.microsoft.com/office/drawing/2014/main" id="{39221368-3508-9223-BAEC-388E5F13287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5" name="TextBox 324">
                  <a:extLst>
                    <a:ext uri="{FF2B5EF4-FFF2-40B4-BE49-F238E27FC236}">
                      <a16:creationId xmlns:a16="http://schemas.microsoft.com/office/drawing/2014/main" id="{88E878FE-63F2-1831-D6BC-52BCBEDD4E0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7" name="그룹 296">
              <a:extLst>
                <a:ext uri="{FF2B5EF4-FFF2-40B4-BE49-F238E27FC236}">
                  <a16:creationId xmlns:a16="http://schemas.microsoft.com/office/drawing/2014/main" id="{4E386189-64F0-7601-3614-05123B6EE6D4}"/>
                </a:ext>
              </a:extLst>
            </p:cNvPr>
            <p:cNvGrpSpPr/>
            <p:nvPr/>
          </p:nvGrpSpPr>
          <p:grpSpPr>
            <a:xfrm>
              <a:off x="1297504" y="3765022"/>
              <a:ext cx="5585460" cy="384467"/>
              <a:chOff x="1897380" y="4268497"/>
              <a:chExt cx="5585460" cy="384467"/>
            </a:xfrm>
          </p:grpSpPr>
          <p:cxnSp>
            <p:nvCxnSpPr>
              <p:cNvPr id="309" name="직선 화살표 연결선 308">
                <a:extLst>
                  <a:ext uri="{FF2B5EF4-FFF2-40B4-BE49-F238E27FC236}">
                    <a16:creationId xmlns:a16="http://schemas.microsoft.com/office/drawing/2014/main" id="{50C650B1-84C1-FD01-DE56-56E08916CDF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0" name="그룹 309">
                <a:extLst>
                  <a:ext uri="{FF2B5EF4-FFF2-40B4-BE49-F238E27FC236}">
                    <a16:creationId xmlns:a16="http://schemas.microsoft.com/office/drawing/2014/main" id="{26B05481-8E4A-BA32-E879-63A0775B6FA0}"/>
                  </a:ext>
                </a:extLst>
              </p:cNvPr>
              <p:cNvGrpSpPr/>
              <p:nvPr/>
            </p:nvGrpSpPr>
            <p:grpSpPr>
              <a:xfrm>
                <a:off x="6414054" y="4288374"/>
                <a:ext cx="423468" cy="360000"/>
                <a:chOff x="7052940" y="4795215"/>
                <a:chExt cx="423468" cy="360000"/>
              </a:xfrm>
            </p:grpSpPr>
            <p:sp>
              <p:nvSpPr>
                <p:cNvPr id="317" name="타원 316">
                  <a:extLst>
                    <a:ext uri="{FF2B5EF4-FFF2-40B4-BE49-F238E27FC236}">
                      <a16:creationId xmlns:a16="http://schemas.microsoft.com/office/drawing/2014/main" id="{F936AC1E-4189-418F-1E48-89057C4A1DF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TextBox 317">
                  <a:extLst>
                    <a:ext uri="{FF2B5EF4-FFF2-40B4-BE49-F238E27FC236}">
                      <a16:creationId xmlns:a16="http://schemas.microsoft.com/office/drawing/2014/main" id="{D321794B-19B0-A047-FCDF-2F07226C767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1" name="그룹 310">
                <a:extLst>
                  <a:ext uri="{FF2B5EF4-FFF2-40B4-BE49-F238E27FC236}">
                    <a16:creationId xmlns:a16="http://schemas.microsoft.com/office/drawing/2014/main" id="{E05342E8-36B9-5DF9-085D-52BDA789C816}"/>
                  </a:ext>
                </a:extLst>
              </p:cNvPr>
              <p:cNvGrpSpPr/>
              <p:nvPr/>
            </p:nvGrpSpPr>
            <p:grpSpPr>
              <a:xfrm>
                <a:off x="4447759" y="4292964"/>
                <a:ext cx="423468" cy="360000"/>
                <a:chOff x="7052940" y="4795215"/>
                <a:chExt cx="423468" cy="360000"/>
              </a:xfrm>
            </p:grpSpPr>
            <p:sp>
              <p:nvSpPr>
                <p:cNvPr id="315" name="타원 314">
                  <a:extLst>
                    <a:ext uri="{FF2B5EF4-FFF2-40B4-BE49-F238E27FC236}">
                      <a16:creationId xmlns:a16="http://schemas.microsoft.com/office/drawing/2014/main" id="{D6F097ED-3B79-82E2-9790-484A8938CCD4}"/>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6" name="TextBox 315">
                  <a:extLst>
                    <a:ext uri="{FF2B5EF4-FFF2-40B4-BE49-F238E27FC236}">
                      <a16:creationId xmlns:a16="http://schemas.microsoft.com/office/drawing/2014/main" id="{D7CEB1DD-13C8-0FAD-C2FC-4969EBE6C11A}"/>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2" name="그룹 311">
                <a:extLst>
                  <a:ext uri="{FF2B5EF4-FFF2-40B4-BE49-F238E27FC236}">
                    <a16:creationId xmlns:a16="http://schemas.microsoft.com/office/drawing/2014/main" id="{2CBBD03A-0339-06CD-1A54-AD5CE406A697}"/>
                  </a:ext>
                </a:extLst>
              </p:cNvPr>
              <p:cNvGrpSpPr/>
              <p:nvPr/>
            </p:nvGrpSpPr>
            <p:grpSpPr>
              <a:xfrm>
                <a:off x="2543623" y="4287823"/>
                <a:ext cx="423468" cy="360000"/>
                <a:chOff x="7052940" y="4795215"/>
                <a:chExt cx="423468" cy="360000"/>
              </a:xfrm>
            </p:grpSpPr>
            <p:sp>
              <p:nvSpPr>
                <p:cNvPr id="313" name="타원 312">
                  <a:extLst>
                    <a:ext uri="{FF2B5EF4-FFF2-40B4-BE49-F238E27FC236}">
                      <a16:creationId xmlns:a16="http://schemas.microsoft.com/office/drawing/2014/main" id="{34562558-0777-4288-29FE-D6E98A4F713F}"/>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4" name="TextBox 313">
                  <a:extLst>
                    <a:ext uri="{FF2B5EF4-FFF2-40B4-BE49-F238E27FC236}">
                      <a16:creationId xmlns:a16="http://schemas.microsoft.com/office/drawing/2014/main" id="{C4D2DC9F-DDEA-D6B3-9BBB-F33D377FEA6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298" name="그룹 297">
              <a:extLst>
                <a:ext uri="{FF2B5EF4-FFF2-40B4-BE49-F238E27FC236}">
                  <a16:creationId xmlns:a16="http://schemas.microsoft.com/office/drawing/2014/main" id="{CC66D71E-4519-EBAE-AFB2-3BC3E52A8487}"/>
                </a:ext>
              </a:extLst>
            </p:cNvPr>
            <p:cNvGrpSpPr/>
            <p:nvPr/>
          </p:nvGrpSpPr>
          <p:grpSpPr>
            <a:xfrm>
              <a:off x="1297504" y="2659440"/>
              <a:ext cx="5585460" cy="384534"/>
              <a:chOff x="2804123" y="4769130"/>
              <a:chExt cx="5585460" cy="384534"/>
            </a:xfrm>
          </p:grpSpPr>
          <p:cxnSp>
            <p:nvCxnSpPr>
              <p:cNvPr id="299" name="직선 화살표 연결선 298">
                <a:extLst>
                  <a:ext uri="{FF2B5EF4-FFF2-40B4-BE49-F238E27FC236}">
                    <a16:creationId xmlns:a16="http://schemas.microsoft.com/office/drawing/2014/main" id="{4217DA4E-7A2C-776D-614E-EA951FD9FD6C}"/>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그룹 299">
                <a:extLst>
                  <a:ext uri="{FF2B5EF4-FFF2-40B4-BE49-F238E27FC236}">
                    <a16:creationId xmlns:a16="http://schemas.microsoft.com/office/drawing/2014/main" id="{3852B481-0EBC-1A8C-FBC4-032A61C8B22A}"/>
                  </a:ext>
                </a:extLst>
              </p:cNvPr>
              <p:cNvGrpSpPr/>
              <p:nvPr/>
            </p:nvGrpSpPr>
            <p:grpSpPr>
              <a:xfrm>
                <a:off x="7320797" y="4769681"/>
                <a:ext cx="423468" cy="360000"/>
                <a:chOff x="7052940" y="4795215"/>
                <a:chExt cx="423468" cy="360000"/>
              </a:xfrm>
            </p:grpSpPr>
            <p:sp>
              <p:nvSpPr>
                <p:cNvPr id="307" name="타원 306">
                  <a:extLst>
                    <a:ext uri="{FF2B5EF4-FFF2-40B4-BE49-F238E27FC236}">
                      <a16:creationId xmlns:a16="http://schemas.microsoft.com/office/drawing/2014/main" id="{8FDF0308-9E12-0D30-1F07-1C6901FA172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8" name="TextBox 307">
                  <a:extLst>
                    <a:ext uri="{FF2B5EF4-FFF2-40B4-BE49-F238E27FC236}">
                      <a16:creationId xmlns:a16="http://schemas.microsoft.com/office/drawing/2014/main" id="{32F82851-926D-438A-01BA-9616367BA60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1" name="그룹 300">
                <a:extLst>
                  <a:ext uri="{FF2B5EF4-FFF2-40B4-BE49-F238E27FC236}">
                    <a16:creationId xmlns:a16="http://schemas.microsoft.com/office/drawing/2014/main" id="{75F52D6C-DC2E-4F1F-08D4-7CB6F148410B}"/>
                  </a:ext>
                </a:extLst>
              </p:cNvPr>
              <p:cNvGrpSpPr/>
              <p:nvPr/>
            </p:nvGrpSpPr>
            <p:grpSpPr>
              <a:xfrm>
                <a:off x="5354502" y="4774271"/>
                <a:ext cx="423468" cy="360000"/>
                <a:chOff x="7052940" y="4795215"/>
                <a:chExt cx="423468" cy="360000"/>
              </a:xfrm>
            </p:grpSpPr>
            <p:sp>
              <p:nvSpPr>
                <p:cNvPr id="305" name="타원 304">
                  <a:extLst>
                    <a:ext uri="{FF2B5EF4-FFF2-40B4-BE49-F238E27FC236}">
                      <a16:creationId xmlns:a16="http://schemas.microsoft.com/office/drawing/2014/main" id="{9C0917F7-B497-5102-0C26-C00B4A712C1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6" name="TextBox 305">
                  <a:extLst>
                    <a:ext uri="{FF2B5EF4-FFF2-40B4-BE49-F238E27FC236}">
                      <a16:creationId xmlns:a16="http://schemas.microsoft.com/office/drawing/2014/main" id="{DB246BD9-BBD9-C2DF-288F-CA38F9A5D93D}"/>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2" name="그룹 301">
                <a:extLst>
                  <a:ext uri="{FF2B5EF4-FFF2-40B4-BE49-F238E27FC236}">
                    <a16:creationId xmlns:a16="http://schemas.microsoft.com/office/drawing/2014/main" id="{B383DE01-0925-D140-2572-1AC37780A5C0}"/>
                  </a:ext>
                </a:extLst>
              </p:cNvPr>
              <p:cNvGrpSpPr/>
              <p:nvPr/>
            </p:nvGrpSpPr>
            <p:grpSpPr>
              <a:xfrm>
                <a:off x="3450366" y="4769130"/>
                <a:ext cx="423468" cy="360000"/>
                <a:chOff x="7052940" y="4795215"/>
                <a:chExt cx="423468" cy="360000"/>
              </a:xfrm>
            </p:grpSpPr>
            <p:sp>
              <p:nvSpPr>
                <p:cNvPr id="303" name="타원 302">
                  <a:extLst>
                    <a:ext uri="{FF2B5EF4-FFF2-40B4-BE49-F238E27FC236}">
                      <a16:creationId xmlns:a16="http://schemas.microsoft.com/office/drawing/2014/main" id="{8CBD02BA-6DE2-FE8F-8ED4-89FB8B59CDF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4" name="TextBox 303">
                  <a:extLst>
                    <a:ext uri="{FF2B5EF4-FFF2-40B4-BE49-F238E27FC236}">
                      <a16:creationId xmlns:a16="http://schemas.microsoft.com/office/drawing/2014/main" id="{741B1BF6-9351-00E1-B94C-5A7CB8A7962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30" name="그룹 329">
            <a:extLst>
              <a:ext uri="{FF2B5EF4-FFF2-40B4-BE49-F238E27FC236}">
                <a16:creationId xmlns:a16="http://schemas.microsoft.com/office/drawing/2014/main" id="{03677A70-64D2-43FF-A6C4-E5E7B9630C40}"/>
              </a:ext>
            </a:extLst>
          </p:cNvPr>
          <p:cNvGrpSpPr/>
          <p:nvPr/>
        </p:nvGrpSpPr>
        <p:grpSpPr>
          <a:xfrm>
            <a:off x="1602304" y="2964240"/>
            <a:ext cx="5585460" cy="1490049"/>
            <a:chOff x="1297504" y="2659440"/>
            <a:chExt cx="5585460" cy="1490049"/>
          </a:xfrm>
        </p:grpSpPr>
        <p:grpSp>
          <p:nvGrpSpPr>
            <p:cNvPr id="331" name="그룹 330">
              <a:extLst>
                <a:ext uri="{FF2B5EF4-FFF2-40B4-BE49-F238E27FC236}">
                  <a16:creationId xmlns:a16="http://schemas.microsoft.com/office/drawing/2014/main" id="{CC660DDB-8105-2B39-67C9-36B0AE813A7E}"/>
                </a:ext>
              </a:extLst>
            </p:cNvPr>
            <p:cNvGrpSpPr/>
            <p:nvPr/>
          </p:nvGrpSpPr>
          <p:grpSpPr>
            <a:xfrm>
              <a:off x="1457621" y="2856248"/>
              <a:ext cx="5319661" cy="1088200"/>
              <a:chOff x="1457621" y="2856248"/>
              <a:chExt cx="5319661" cy="1088200"/>
            </a:xfrm>
          </p:grpSpPr>
          <p:grpSp>
            <p:nvGrpSpPr>
              <p:cNvPr id="354" name="그룹 353">
                <a:extLst>
                  <a:ext uri="{FF2B5EF4-FFF2-40B4-BE49-F238E27FC236}">
                    <a16:creationId xmlns:a16="http://schemas.microsoft.com/office/drawing/2014/main" id="{7AF48937-17C5-114D-B522-0B89EE82F558}"/>
                  </a:ext>
                </a:extLst>
              </p:cNvPr>
              <p:cNvGrpSpPr/>
              <p:nvPr/>
            </p:nvGrpSpPr>
            <p:grpSpPr>
              <a:xfrm>
                <a:off x="3380099" y="2856248"/>
                <a:ext cx="1474705" cy="1074728"/>
                <a:chOff x="2352577" y="2695993"/>
                <a:chExt cx="1946046" cy="1511439"/>
              </a:xfrm>
            </p:grpSpPr>
            <p:sp>
              <p:nvSpPr>
                <p:cNvPr id="363" name="사각형: 둥근 모서리 362">
                  <a:extLst>
                    <a:ext uri="{FF2B5EF4-FFF2-40B4-BE49-F238E27FC236}">
                      <a16:creationId xmlns:a16="http://schemas.microsoft.com/office/drawing/2014/main" id="{DF5AD060-DF13-FD46-7A86-5D853A24CCE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TextBox 363">
                  <a:extLst>
                    <a:ext uri="{FF2B5EF4-FFF2-40B4-BE49-F238E27FC236}">
                      <a16:creationId xmlns:a16="http://schemas.microsoft.com/office/drawing/2014/main" id="{88AC544B-E896-18B0-3EDB-D7FE8762EAC5}"/>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55" name="화살표: 오른쪽 354">
                <a:extLst>
                  <a:ext uri="{FF2B5EF4-FFF2-40B4-BE49-F238E27FC236}">
                    <a16:creationId xmlns:a16="http://schemas.microsoft.com/office/drawing/2014/main" id="{24BF2427-FEC8-E564-0D16-C728E563604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6" name="화살표: 오른쪽 355">
                <a:extLst>
                  <a:ext uri="{FF2B5EF4-FFF2-40B4-BE49-F238E27FC236}">
                    <a16:creationId xmlns:a16="http://schemas.microsoft.com/office/drawing/2014/main" id="{51213576-E5CB-5D0A-C186-147DED893C2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7" name="그룹 356">
                <a:extLst>
                  <a:ext uri="{FF2B5EF4-FFF2-40B4-BE49-F238E27FC236}">
                    <a16:creationId xmlns:a16="http://schemas.microsoft.com/office/drawing/2014/main" id="{6826F0DD-402B-0A4A-DF77-70DFF6E44DA0}"/>
                  </a:ext>
                </a:extLst>
              </p:cNvPr>
              <p:cNvGrpSpPr/>
              <p:nvPr/>
            </p:nvGrpSpPr>
            <p:grpSpPr>
              <a:xfrm>
                <a:off x="5302577" y="2869720"/>
                <a:ext cx="1474705" cy="1074728"/>
                <a:chOff x="2352577" y="2695993"/>
                <a:chExt cx="1946046" cy="1511439"/>
              </a:xfrm>
            </p:grpSpPr>
            <p:sp>
              <p:nvSpPr>
                <p:cNvPr id="361" name="사각형: 둥근 모서리 360">
                  <a:extLst>
                    <a:ext uri="{FF2B5EF4-FFF2-40B4-BE49-F238E27FC236}">
                      <a16:creationId xmlns:a16="http://schemas.microsoft.com/office/drawing/2014/main" id="{09277FAC-5579-B9BD-0F10-93055479B4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TextBox 361">
                  <a:extLst>
                    <a:ext uri="{FF2B5EF4-FFF2-40B4-BE49-F238E27FC236}">
                      <a16:creationId xmlns:a16="http://schemas.microsoft.com/office/drawing/2014/main" id="{E06E75E3-7DCC-1BDE-58E3-6CB9FF1C509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58" name="그룹 357">
                <a:extLst>
                  <a:ext uri="{FF2B5EF4-FFF2-40B4-BE49-F238E27FC236}">
                    <a16:creationId xmlns:a16="http://schemas.microsoft.com/office/drawing/2014/main" id="{55DF3FB3-04FD-A863-9363-3DEC71F317CD}"/>
                  </a:ext>
                </a:extLst>
              </p:cNvPr>
              <p:cNvGrpSpPr/>
              <p:nvPr/>
            </p:nvGrpSpPr>
            <p:grpSpPr>
              <a:xfrm>
                <a:off x="1457621" y="2869720"/>
                <a:ext cx="1474705" cy="1074728"/>
                <a:chOff x="2352577" y="2695993"/>
                <a:chExt cx="1946046" cy="1511439"/>
              </a:xfrm>
            </p:grpSpPr>
            <p:sp>
              <p:nvSpPr>
                <p:cNvPr id="359" name="사각형: 둥근 모서리 358">
                  <a:extLst>
                    <a:ext uri="{FF2B5EF4-FFF2-40B4-BE49-F238E27FC236}">
                      <a16:creationId xmlns:a16="http://schemas.microsoft.com/office/drawing/2014/main" id="{914220E8-1409-11E7-EAE3-E6EF13CA862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TextBox 359">
                  <a:extLst>
                    <a:ext uri="{FF2B5EF4-FFF2-40B4-BE49-F238E27FC236}">
                      <a16:creationId xmlns:a16="http://schemas.microsoft.com/office/drawing/2014/main" id="{14EB2F1B-0997-4E47-8298-03ADD55219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32" name="그룹 331">
              <a:extLst>
                <a:ext uri="{FF2B5EF4-FFF2-40B4-BE49-F238E27FC236}">
                  <a16:creationId xmlns:a16="http://schemas.microsoft.com/office/drawing/2014/main" id="{02AB3224-E8B5-7238-4C94-8F0ADE37B806}"/>
                </a:ext>
              </a:extLst>
            </p:cNvPr>
            <p:cNvGrpSpPr/>
            <p:nvPr/>
          </p:nvGrpSpPr>
          <p:grpSpPr>
            <a:xfrm>
              <a:off x="1297504" y="3765022"/>
              <a:ext cx="5585460" cy="384467"/>
              <a:chOff x="1897380" y="4268497"/>
              <a:chExt cx="5585460" cy="384467"/>
            </a:xfrm>
          </p:grpSpPr>
          <p:cxnSp>
            <p:nvCxnSpPr>
              <p:cNvPr id="344" name="직선 화살표 연결선 343">
                <a:extLst>
                  <a:ext uri="{FF2B5EF4-FFF2-40B4-BE49-F238E27FC236}">
                    <a16:creationId xmlns:a16="http://schemas.microsoft.com/office/drawing/2014/main" id="{D7C82E84-D884-5B6F-F9B9-605E3ED81B8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5" name="그룹 344">
                <a:extLst>
                  <a:ext uri="{FF2B5EF4-FFF2-40B4-BE49-F238E27FC236}">
                    <a16:creationId xmlns:a16="http://schemas.microsoft.com/office/drawing/2014/main" id="{69629643-57EE-A7DF-6771-A624497C8FC5}"/>
                  </a:ext>
                </a:extLst>
              </p:cNvPr>
              <p:cNvGrpSpPr/>
              <p:nvPr/>
            </p:nvGrpSpPr>
            <p:grpSpPr>
              <a:xfrm>
                <a:off x="6414054" y="4288374"/>
                <a:ext cx="423468" cy="360000"/>
                <a:chOff x="7052940" y="4795215"/>
                <a:chExt cx="423468" cy="360000"/>
              </a:xfrm>
            </p:grpSpPr>
            <p:sp>
              <p:nvSpPr>
                <p:cNvPr id="352" name="타원 351">
                  <a:extLst>
                    <a:ext uri="{FF2B5EF4-FFF2-40B4-BE49-F238E27FC236}">
                      <a16:creationId xmlns:a16="http://schemas.microsoft.com/office/drawing/2014/main" id="{54A72942-4675-A8C8-0EE5-58679A31BCD8}"/>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TextBox 352">
                  <a:extLst>
                    <a:ext uri="{FF2B5EF4-FFF2-40B4-BE49-F238E27FC236}">
                      <a16:creationId xmlns:a16="http://schemas.microsoft.com/office/drawing/2014/main" id="{49105648-80A5-532C-3782-639F424418A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6" name="그룹 345">
                <a:extLst>
                  <a:ext uri="{FF2B5EF4-FFF2-40B4-BE49-F238E27FC236}">
                    <a16:creationId xmlns:a16="http://schemas.microsoft.com/office/drawing/2014/main" id="{4F3D1BFB-D9B2-1AC3-D764-956EE0971B6C}"/>
                  </a:ext>
                </a:extLst>
              </p:cNvPr>
              <p:cNvGrpSpPr/>
              <p:nvPr/>
            </p:nvGrpSpPr>
            <p:grpSpPr>
              <a:xfrm>
                <a:off x="4447759" y="4292964"/>
                <a:ext cx="423468" cy="360000"/>
                <a:chOff x="7052940" y="4795215"/>
                <a:chExt cx="423468" cy="360000"/>
              </a:xfrm>
            </p:grpSpPr>
            <p:sp>
              <p:nvSpPr>
                <p:cNvPr id="350" name="타원 349">
                  <a:extLst>
                    <a:ext uri="{FF2B5EF4-FFF2-40B4-BE49-F238E27FC236}">
                      <a16:creationId xmlns:a16="http://schemas.microsoft.com/office/drawing/2014/main" id="{295746EA-0179-9C95-99B6-BD1FC47A6E0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TextBox 350">
                  <a:extLst>
                    <a:ext uri="{FF2B5EF4-FFF2-40B4-BE49-F238E27FC236}">
                      <a16:creationId xmlns:a16="http://schemas.microsoft.com/office/drawing/2014/main" id="{997C2925-60D2-A4C6-5C3E-6DE55645E38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7" name="그룹 346">
                <a:extLst>
                  <a:ext uri="{FF2B5EF4-FFF2-40B4-BE49-F238E27FC236}">
                    <a16:creationId xmlns:a16="http://schemas.microsoft.com/office/drawing/2014/main" id="{8F463997-9ED7-CA59-595C-A0C2FBF976FE}"/>
                  </a:ext>
                </a:extLst>
              </p:cNvPr>
              <p:cNvGrpSpPr/>
              <p:nvPr/>
            </p:nvGrpSpPr>
            <p:grpSpPr>
              <a:xfrm>
                <a:off x="2543623" y="4287823"/>
                <a:ext cx="423468" cy="360000"/>
                <a:chOff x="7052940" y="4795215"/>
                <a:chExt cx="423468" cy="360000"/>
              </a:xfrm>
            </p:grpSpPr>
            <p:sp>
              <p:nvSpPr>
                <p:cNvPr id="348" name="타원 347">
                  <a:extLst>
                    <a:ext uri="{FF2B5EF4-FFF2-40B4-BE49-F238E27FC236}">
                      <a16:creationId xmlns:a16="http://schemas.microsoft.com/office/drawing/2014/main" id="{37B719F2-B13B-2630-0C3A-71D0CB8C916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9" name="TextBox 348">
                  <a:extLst>
                    <a:ext uri="{FF2B5EF4-FFF2-40B4-BE49-F238E27FC236}">
                      <a16:creationId xmlns:a16="http://schemas.microsoft.com/office/drawing/2014/main" id="{6DC0A165-F8A2-F4C4-7FCE-54D7415CF7D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33" name="그룹 332">
              <a:extLst>
                <a:ext uri="{FF2B5EF4-FFF2-40B4-BE49-F238E27FC236}">
                  <a16:creationId xmlns:a16="http://schemas.microsoft.com/office/drawing/2014/main" id="{B5EADF8D-2972-5A55-8FF1-D87DB09CB8DB}"/>
                </a:ext>
              </a:extLst>
            </p:cNvPr>
            <p:cNvGrpSpPr/>
            <p:nvPr/>
          </p:nvGrpSpPr>
          <p:grpSpPr>
            <a:xfrm>
              <a:off x="1297504" y="2659440"/>
              <a:ext cx="5585460" cy="384534"/>
              <a:chOff x="2804123" y="4769130"/>
              <a:chExt cx="5585460" cy="384534"/>
            </a:xfrm>
          </p:grpSpPr>
          <p:cxnSp>
            <p:nvCxnSpPr>
              <p:cNvPr id="334" name="직선 화살표 연결선 333">
                <a:extLst>
                  <a:ext uri="{FF2B5EF4-FFF2-40B4-BE49-F238E27FC236}">
                    <a16:creationId xmlns:a16="http://schemas.microsoft.com/office/drawing/2014/main" id="{F9EF5618-94A3-ED55-BED7-549D48D69C2F}"/>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5" name="그룹 334">
                <a:extLst>
                  <a:ext uri="{FF2B5EF4-FFF2-40B4-BE49-F238E27FC236}">
                    <a16:creationId xmlns:a16="http://schemas.microsoft.com/office/drawing/2014/main" id="{81752EBD-146C-0814-BC76-2D0FF08250A8}"/>
                  </a:ext>
                </a:extLst>
              </p:cNvPr>
              <p:cNvGrpSpPr/>
              <p:nvPr/>
            </p:nvGrpSpPr>
            <p:grpSpPr>
              <a:xfrm>
                <a:off x="7320797" y="4769681"/>
                <a:ext cx="423468" cy="360000"/>
                <a:chOff x="7052940" y="4795215"/>
                <a:chExt cx="423468" cy="360000"/>
              </a:xfrm>
            </p:grpSpPr>
            <p:sp>
              <p:nvSpPr>
                <p:cNvPr id="342" name="타원 341">
                  <a:extLst>
                    <a:ext uri="{FF2B5EF4-FFF2-40B4-BE49-F238E27FC236}">
                      <a16:creationId xmlns:a16="http://schemas.microsoft.com/office/drawing/2014/main" id="{0CA41E82-0031-E52A-263A-7F4D8AAA6A5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TextBox 342">
                  <a:extLst>
                    <a:ext uri="{FF2B5EF4-FFF2-40B4-BE49-F238E27FC236}">
                      <a16:creationId xmlns:a16="http://schemas.microsoft.com/office/drawing/2014/main" id="{B1BD88F0-678F-562B-F458-CD4F98BE719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6" name="그룹 335">
                <a:extLst>
                  <a:ext uri="{FF2B5EF4-FFF2-40B4-BE49-F238E27FC236}">
                    <a16:creationId xmlns:a16="http://schemas.microsoft.com/office/drawing/2014/main" id="{7E020C99-0674-5105-0A42-631D1D5F82DE}"/>
                  </a:ext>
                </a:extLst>
              </p:cNvPr>
              <p:cNvGrpSpPr/>
              <p:nvPr/>
            </p:nvGrpSpPr>
            <p:grpSpPr>
              <a:xfrm>
                <a:off x="5354502" y="4774271"/>
                <a:ext cx="423468" cy="360000"/>
                <a:chOff x="7052940" y="4795215"/>
                <a:chExt cx="423468" cy="360000"/>
              </a:xfrm>
            </p:grpSpPr>
            <p:sp>
              <p:nvSpPr>
                <p:cNvPr id="340" name="타원 339">
                  <a:extLst>
                    <a:ext uri="{FF2B5EF4-FFF2-40B4-BE49-F238E27FC236}">
                      <a16:creationId xmlns:a16="http://schemas.microsoft.com/office/drawing/2014/main" id="{0FD8BACC-D56C-7BE9-332C-D0774547F16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1" name="TextBox 340">
                  <a:extLst>
                    <a:ext uri="{FF2B5EF4-FFF2-40B4-BE49-F238E27FC236}">
                      <a16:creationId xmlns:a16="http://schemas.microsoft.com/office/drawing/2014/main" id="{AF6138C0-8A53-5DE0-CFF3-BD9965770D79}"/>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7" name="그룹 336">
                <a:extLst>
                  <a:ext uri="{FF2B5EF4-FFF2-40B4-BE49-F238E27FC236}">
                    <a16:creationId xmlns:a16="http://schemas.microsoft.com/office/drawing/2014/main" id="{48684697-FDD8-9752-F656-9633DC0338E9}"/>
                  </a:ext>
                </a:extLst>
              </p:cNvPr>
              <p:cNvGrpSpPr/>
              <p:nvPr/>
            </p:nvGrpSpPr>
            <p:grpSpPr>
              <a:xfrm>
                <a:off x="3450366" y="4769130"/>
                <a:ext cx="423468" cy="360000"/>
                <a:chOff x="7052940" y="4795215"/>
                <a:chExt cx="423468" cy="360000"/>
              </a:xfrm>
            </p:grpSpPr>
            <p:sp>
              <p:nvSpPr>
                <p:cNvPr id="338" name="타원 337">
                  <a:extLst>
                    <a:ext uri="{FF2B5EF4-FFF2-40B4-BE49-F238E27FC236}">
                      <a16:creationId xmlns:a16="http://schemas.microsoft.com/office/drawing/2014/main" id="{149F4757-40C0-2980-69AD-6E7C1B01054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TextBox 338">
                  <a:extLst>
                    <a:ext uri="{FF2B5EF4-FFF2-40B4-BE49-F238E27FC236}">
                      <a16:creationId xmlns:a16="http://schemas.microsoft.com/office/drawing/2014/main" id="{7C782AFE-81DB-BF1D-ECB6-2E306AF0432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65" name="그룹 364">
            <a:extLst>
              <a:ext uri="{FF2B5EF4-FFF2-40B4-BE49-F238E27FC236}">
                <a16:creationId xmlns:a16="http://schemas.microsoft.com/office/drawing/2014/main" id="{FAC31D9E-2AC8-EEFD-70C4-414E5973140B}"/>
              </a:ext>
            </a:extLst>
          </p:cNvPr>
          <p:cNvGrpSpPr/>
          <p:nvPr/>
        </p:nvGrpSpPr>
        <p:grpSpPr>
          <a:xfrm>
            <a:off x="1754704" y="3116640"/>
            <a:ext cx="5585460" cy="1490049"/>
            <a:chOff x="1297504" y="2659440"/>
            <a:chExt cx="5585460" cy="1490049"/>
          </a:xfrm>
        </p:grpSpPr>
        <p:grpSp>
          <p:nvGrpSpPr>
            <p:cNvPr id="366" name="그룹 365">
              <a:extLst>
                <a:ext uri="{FF2B5EF4-FFF2-40B4-BE49-F238E27FC236}">
                  <a16:creationId xmlns:a16="http://schemas.microsoft.com/office/drawing/2014/main" id="{8C70A8B4-4F94-079F-815B-830C7D7A8154}"/>
                </a:ext>
              </a:extLst>
            </p:cNvPr>
            <p:cNvGrpSpPr/>
            <p:nvPr/>
          </p:nvGrpSpPr>
          <p:grpSpPr>
            <a:xfrm>
              <a:off x="1457621" y="2856248"/>
              <a:ext cx="5319661" cy="1088200"/>
              <a:chOff x="1457621" y="2856248"/>
              <a:chExt cx="5319661" cy="1088200"/>
            </a:xfrm>
          </p:grpSpPr>
          <p:grpSp>
            <p:nvGrpSpPr>
              <p:cNvPr id="389" name="그룹 388">
                <a:extLst>
                  <a:ext uri="{FF2B5EF4-FFF2-40B4-BE49-F238E27FC236}">
                    <a16:creationId xmlns:a16="http://schemas.microsoft.com/office/drawing/2014/main" id="{0D6BB92F-7E49-E9CD-9953-4731752F4E2A}"/>
                  </a:ext>
                </a:extLst>
              </p:cNvPr>
              <p:cNvGrpSpPr/>
              <p:nvPr/>
            </p:nvGrpSpPr>
            <p:grpSpPr>
              <a:xfrm>
                <a:off x="3380099" y="2856248"/>
                <a:ext cx="1474705" cy="1074728"/>
                <a:chOff x="2352577" y="2695993"/>
                <a:chExt cx="1946046" cy="1511439"/>
              </a:xfrm>
            </p:grpSpPr>
            <p:sp>
              <p:nvSpPr>
                <p:cNvPr id="398" name="사각형: 둥근 모서리 397">
                  <a:extLst>
                    <a:ext uri="{FF2B5EF4-FFF2-40B4-BE49-F238E27FC236}">
                      <a16:creationId xmlns:a16="http://schemas.microsoft.com/office/drawing/2014/main" id="{13D6FC48-B672-E750-C632-644D824DD3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TextBox 398">
                  <a:extLst>
                    <a:ext uri="{FF2B5EF4-FFF2-40B4-BE49-F238E27FC236}">
                      <a16:creationId xmlns:a16="http://schemas.microsoft.com/office/drawing/2014/main" id="{803FF226-9CB9-4AD4-85DE-C9E32C8B19E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90" name="화살표: 오른쪽 389">
                <a:extLst>
                  <a:ext uri="{FF2B5EF4-FFF2-40B4-BE49-F238E27FC236}">
                    <a16:creationId xmlns:a16="http://schemas.microsoft.com/office/drawing/2014/main" id="{0BD4F95F-6C3C-BD58-5B49-50DAABA274D1}"/>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1" name="화살표: 오른쪽 390">
                <a:extLst>
                  <a:ext uri="{FF2B5EF4-FFF2-40B4-BE49-F238E27FC236}">
                    <a16:creationId xmlns:a16="http://schemas.microsoft.com/office/drawing/2014/main" id="{E1ED6DFC-D8F4-2FA2-EE90-B293804D0626}"/>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2" name="그룹 391">
                <a:extLst>
                  <a:ext uri="{FF2B5EF4-FFF2-40B4-BE49-F238E27FC236}">
                    <a16:creationId xmlns:a16="http://schemas.microsoft.com/office/drawing/2014/main" id="{F4E3A471-2092-34E5-B600-1D5C2B08288E}"/>
                  </a:ext>
                </a:extLst>
              </p:cNvPr>
              <p:cNvGrpSpPr/>
              <p:nvPr/>
            </p:nvGrpSpPr>
            <p:grpSpPr>
              <a:xfrm>
                <a:off x="5302577" y="2869720"/>
                <a:ext cx="1474705" cy="1074728"/>
                <a:chOff x="2352577" y="2695993"/>
                <a:chExt cx="1946046" cy="1511439"/>
              </a:xfrm>
            </p:grpSpPr>
            <p:sp>
              <p:nvSpPr>
                <p:cNvPr id="396" name="사각형: 둥근 모서리 395">
                  <a:extLst>
                    <a:ext uri="{FF2B5EF4-FFF2-40B4-BE49-F238E27FC236}">
                      <a16:creationId xmlns:a16="http://schemas.microsoft.com/office/drawing/2014/main" id="{B2BF039A-80B3-F984-0B25-CB663AE5E3A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TextBox 396">
                  <a:extLst>
                    <a:ext uri="{FF2B5EF4-FFF2-40B4-BE49-F238E27FC236}">
                      <a16:creationId xmlns:a16="http://schemas.microsoft.com/office/drawing/2014/main" id="{7E4F5C08-013C-1CF3-284E-4107D7AA3ACE}"/>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93" name="그룹 392">
                <a:extLst>
                  <a:ext uri="{FF2B5EF4-FFF2-40B4-BE49-F238E27FC236}">
                    <a16:creationId xmlns:a16="http://schemas.microsoft.com/office/drawing/2014/main" id="{159F661F-4EE0-AAFE-C337-A6FA30E26BC2}"/>
                  </a:ext>
                </a:extLst>
              </p:cNvPr>
              <p:cNvGrpSpPr/>
              <p:nvPr/>
            </p:nvGrpSpPr>
            <p:grpSpPr>
              <a:xfrm>
                <a:off x="1457621" y="2869720"/>
                <a:ext cx="1474705" cy="1074728"/>
                <a:chOff x="2352577" y="2695993"/>
                <a:chExt cx="1946046" cy="1511439"/>
              </a:xfrm>
            </p:grpSpPr>
            <p:sp>
              <p:nvSpPr>
                <p:cNvPr id="394" name="사각형: 둥근 모서리 393">
                  <a:extLst>
                    <a:ext uri="{FF2B5EF4-FFF2-40B4-BE49-F238E27FC236}">
                      <a16:creationId xmlns:a16="http://schemas.microsoft.com/office/drawing/2014/main" id="{59389FE9-2B9D-2A78-6EC6-46ED09E9596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TextBox 394">
                  <a:extLst>
                    <a:ext uri="{FF2B5EF4-FFF2-40B4-BE49-F238E27FC236}">
                      <a16:creationId xmlns:a16="http://schemas.microsoft.com/office/drawing/2014/main" id="{B584B57F-42AB-FF84-6EB1-5B6CC439E67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67" name="그룹 366">
              <a:extLst>
                <a:ext uri="{FF2B5EF4-FFF2-40B4-BE49-F238E27FC236}">
                  <a16:creationId xmlns:a16="http://schemas.microsoft.com/office/drawing/2014/main" id="{5C05B9B1-D0EA-4F3B-5E53-4B471306DBF7}"/>
                </a:ext>
              </a:extLst>
            </p:cNvPr>
            <p:cNvGrpSpPr/>
            <p:nvPr/>
          </p:nvGrpSpPr>
          <p:grpSpPr>
            <a:xfrm>
              <a:off x="1297504" y="3765022"/>
              <a:ext cx="5585460" cy="384467"/>
              <a:chOff x="1897380" y="4268497"/>
              <a:chExt cx="5585460" cy="384467"/>
            </a:xfrm>
          </p:grpSpPr>
          <p:cxnSp>
            <p:nvCxnSpPr>
              <p:cNvPr id="379" name="직선 화살표 연결선 378">
                <a:extLst>
                  <a:ext uri="{FF2B5EF4-FFF2-40B4-BE49-F238E27FC236}">
                    <a16:creationId xmlns:a16="http://schemas.microsoft.com/office/drawing/2014/main" id="{0B30536C-882F-8AB0-B123-90A0D1DAAF33}"/>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0" name="그룹 379">
                <a:extLst>
                  <a:ext uri="{FF2B5EF4-FFF2-40B4-BE49-F238E27FC236}">
                    <a16:creationId xmlns:a16="http://schemas.microsoft.com/office/drawing/2014/main" id="{F7C949D2-AAA0-2E5C-0CB7-C3DFCF4954EA}"/>
                  </a:ext>
                </a:extLst>
              </p:cNvPr>
              <p:cNvGrpSpPr/>
              <p:nvPr/>
            </p:nvGrpSpPr>
            <p:grpSpPr>
              <a:xfrm>
                <a:off x="6414054" y="4288374"/>
                <a:ext cx="423468" cy="360000"/>
                <a:chOff x="7052940" y="4795215"/>
                <a:chExt cx="423468" cy="360000"/>
              </a:xfrm>
            </p:grpSpPr>
            <p:sp>
              <p:nvSpPr>
                <p:cNvPr id="387" name="타원 386">
                  <a:extLst>
                    <a:ext uri="{FF2B5EF4-FFF2-40B4-BE49-F238E27FC236}">
                      <a16:creationId xmlns:a16="http://schemas.microsoft.com/office/drawing/2014/main" id="{89CB8CAF-50D2-0549-98EB-7FCF4B76814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8" name="TextBox 387">
                  <a:extLst>
                    <a:ext uri="{FF2B5EF4-FFF2-40B4-BE49-F238E27FC236}">
                      <a16:creationId xmlns:a16="http://schemas.microsoft.com/office/drawing/2014/main" id="{1DFF8BA8-C45F-AE04-4D3C-10053B92972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1" name="그룹 380">
                <a:extLst>
                  <a:ext uri="{FF2B5EF4-FFF2-40B4-BE49-F238E27FC236}">
                    <a16:creationId xmlns:a16="http://schemas.microsoft.com/office/drawing/2014/main" id="{EC403053-D7DA-5EAF-5BDA-22D11620AEF8}"/>
                  </a:ext>
                </a:extLst>
              </p:cNvPr>
              <p:cNvGrpSpPr/>
              <p:nvPr/>
            </p:nvGrpSpPr>
            <p:grpSpPr>
              <a:xfrm>
                <a:off x="4447759" y="4292964"/>
                <a:ext cx="423468" cy="360000"/>
                <a:chOff x="7052940" y="4795215"/>
                <a:chExt cx="423468" cy="360000"/>
              </a:xfrm>
            </p:grpSpPr>
            <p:sp>
              <p:nvSpPr>
                <p:cNvPr id="385" name="타원 384">
                  <a:extLst>
                    <a:ext uri="{FF2B5EF4-FFF2-40B4-BE49-F238E27FC236}">
                      <a16:creationId xmlns:a16="http://schemas.microsoft.com/office/drawing/2014/main" id="{A68341E2-9F54-B785-CFC1-75249EF56D5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6" name="TextBox 385">
                  <a:extLst>
                    <a:ext uri="{FF2B5EF4-FFF2-40B4-BE49-F238E27FC236}">
                      <a16:creationId xmlns:a16="http://schemas.microsoft.com/office/drawing/2014/main" id="{E26D8E97-B9A4-DF52-16A6-882F197CBD6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2" name="그룹 381">
                <a:extLst>
                  <a:ext uri="{FF2B5EF4-FFF2-40B4-BE49-F238E27FC236}">
                    <a16:creationId xmlns:a16="http://schemas.microsoft.com/office/drawing/2014/main" id="{354DB6F6-D84D-D9F5-C8BE-31972A216744}"/>
                  </a:ext>
                </a:extLst>
              </p:cNvPr>
              <p:cNvGrpSpPr/>
              <p:nvPr/>
            </p:nvGrpSpPr>
            <p:grpSpPr>
              <a:xfrm>
                <a:off x="2543623" y="4287823"/>
                <a:ext cx="423468" cy="360000"/>
                <a:chOff x="7052940" y="4795215"/>
                <a:chExt cx="423468" cy="360000"/>
              </a:xfrm>
            </p:grpSpPr>
            <p:sp>
              <p:nvSpPr>
                <p:cNvPr id="383" name="타원 382">
                  <a:extLst>
                    <a:ext uri="{FF2B5EF4-FFF2-40B4-BE49-F238E27FC236}">
                      <a16:creationId xmlns:a16="http://schemas.microsoft.com/office/drawing/2014/main" id="{7C3C848E-2022-4D4B-B852-E24D3C0EAC8E}"/>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TextBox 383">
                  <a:extLst>
                    <a:ext uri="{FF2B5EF4-FFF2-40B4-BE49-F238E27FC236}">
                      <a16:creationId xmlns:a16="http://schemas.microsoft.com/office/drawing/2014/main" id="{EC983516-8340-F28C-EC89-DC35D3E9F960}"/>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68" name="그룹 367">
              <a:extLst>
                <a:ext uri="{FF2B5EF4-FFF2-40B4-BE49-F238E27FC236}">
                  <a16:creationId xmlns:a16="http://schemas.microsoft.com/office/drawing/2014/main" id="{5CA10026-6901-74B9-454E-A3B61CB5EBF2}"/>
                </a:ext>
              </a:extLst>
            </p:cNvPr>
            <p:cNvGrpSpPr/>
            <p:nvPr/>
          </p:nvGrpSpPr>
          <p:grpSpPr>
            <a:xfrm>
              <a:off x="1297504" y="2659440"/>
              <a:ext cx="5585460" cy="384534"/>
              <a:chOff x="2804123" y="4769130"/>
              <a:chExt cx="5585460" cy="384534"/>
            </a:xfrm>
          </p:grpSpPr>
          <p:cxnSp>
            <p:nvCxnSpPr>
              <p:cNvPr id="369" name="직선 화살표 연결선 368">
                <a:extLst>
                  <a:ext uri="{FF2B5EF4-FFF2-40B4-BE49-F238E27FC236}">
                    <a16:creationId xmlns:a16="http://schemas.microsoft.com/office/drawing/2014/main" id="{DA697514-8C74-BDA5-1579-298C0280BAD6}"/>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0" name="그룹 369">
                <a:extLst>
                  <a:ext uri="{FF2B5EF4-FFF2-40B4-BE49-F238E27FC236}">
                    <a16:creationId xmlns:a16="http://schemas.microsoft.com/office/drawing/2014/main" id="{99611679-792C-AAB5-9523-0154B79463FA}"/>
                  </a:ext>
                </a:extLst>
              </p:cNvPr>
              <p:cNvGrpSpPr/>
              <p:nvPr/>
            </p:nvGrpSpPr>
            <p:grpSpPr>
              <a:xfrm>
                <a:off x="7320797" y="4769681"/>
                <a:ext cx="423468" cy="360000"/>
                <a:chOff x="7052940" y="4795215"/>
                <a:chExt cx="423468" cy="360000"/>
              </a:xfrm>
            </p:grpSpPr>
            <p:sp>
              <p:nvSpPr>
                <p:cNvPr id="377" name="타원 376">
                  <a:extLst>
                    <a:ext uri="{FF2B5EF4-FFF2-40B4-BE49-F238E27FC236}">
                      <a16:creationId xmlns:a16="http://schemas.microsoft.com/office/drawing/2014/main" id="{B277C506-9F1D-52B0-9965-44843EF4319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TextBox 377">
                  <a:extLst>
                    <a:ext uri="{FF2B5EF4-FFF2-40B4-BE49-F238E27FC236}">
                      <a16:creationId xmlns:a16="http://schemas.microsoft.com/office/drawing/2014/main" id="{F8F5407A-2572-1DFF-F274-352E67A79A3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1" name="그룹 370">
                <a:extLst>
                  <a:ext uri="{FF2B5EF4-FFF2-40B4-BE49-F238E27FC236}">
                    <a16:creationId xmlns:a16="http://schemas.microsoft.com/office/drawing/2014/main" id="{7C1BE24E-A80A-427C-B3B8-3DE55699DF5D}"/>
                  </a:ext>
                </a:extLst>
              </p:cNvPr>
              <p:cNvGrpSpPr/>
              <p:nvPr/>
            </p:nvGrpSpPr>
            <p:grpSpPr>
              <a:xfrm>
                <a:off x="5354502" y="4774271"/>
                <a:ext cx="423468" cy="360000"/>
                <a:chOff x="7052940" y="4795215"/>
                <a:chExt cx="423468" cy="360000"/>
              </a:xfrm>
            </p:grpSpPr>
            <p:sp>
              <p:nvSpPr>
                <p:cNvPr id="375" name="타원 374">
                  <a:extLst>
                    <a:ext uri="{FF2B5EF4-FFF2-40B4-BE49-F238E27FC236}">
                      <a16:creationId xmlns:a16="http://schemas.microsoft.com/office/drawing/2014/main" id="{DB279194-4DB7-49CD-5E87-188AB9400DC9}"/>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6" name="TextBox 375">
                  <a:extLst>
                    <a:ext uri="{FF2B5EF4-FFF2-40B4-BE49-F238E27FC236}">
                      <a16:creationId xmlns:a16="http://schemas.microsoft.com/office/drawing/2014/main" id="{C8DC0675-585F-1766-8E8F-85F801E40B58}"/>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2" name="그룹 371">
                <a:extLst>
                  <a:ext uri="{FF2B5EF4-FFF2-40B4-BE49-F238E27FC236}">
                    <a16:creationId xmlns:a16="http://schemas.microsoft.com/office/drawing/2014/main" id="{604E633E-AE57-E669-6046-B1E7640DC90C}"/>
                  </a:ext>
                </a:extLst>
              </p:cNvPr>
              <p:cNvGrpSpPr/>
              <p:nvPr/>
            </p:nvGrpSpPr>
            <p:grpSpPr>
              <a:xfrm>
                <a:off x="3450366" y="4769130"/>
                <a:ext cx="423468" cy="360000"/>
                <a:chOff x="7052940" y="4795215"/>
                <a:chExt cx="423468" cy="360000"/>
              </a:xfrm>
            </p:grpSpPr>
            <p:sp>
              <p:nvSpPr>
                <p:cNvPr id="373" name="타원 372">
                  <a:extLst>
                    <a:ext uri="{FF2B5EF4-FFF2-40B4-BE49-F238E27FC236}">
                      <a16:creationId xmlns:a16="http://schemas.microsoft.com/office/drawing/2014/main" id="{060C1D86-27C5-C8A6-CCFE-AF2F89F631A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4" name="TextBox 373">
                  <a:extLst>
                    <a:ext uri="{FF2B5EF4-FFF2-40B4-BE49-F238E27FC236}">
                      <a16:creationId xmlns:a16="http://schemas.microsoft.com/office/drawing/2014/main" id="{E0987F47-B4B5-6860-7495-84305A9F0DE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400" name="사각형: 둥근 모서리 399">
            <a:extLst>
              <a:ext uri="{FF2B5EF4-FFF2-40B4-BE49-F238E27FC236}">
                <a16:creationId xmlns:a16="http://schemas.microsoft.com/office/drawing/2014/main" id="{5660A234-D558-2F14-2F9D-ABA29A016775}"/>
              </a:ext>
            </a:extLst>
          </p:cNvPr>
          <p:cNvSpPr/>
          <p:nvPr/>
        </p:nvSpPr>
        <p:spPr>
          <a:xfrm rot="18713698">
            <a:off x="6047796" y="2409324"/>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왼쪽 중괄호 400">
            <a:extLst>
              <a:ext uri="{FF2B5EF4-FFF2-40B4-BE49-F238E27FC236}">
                <a16:creationId xmlns:a16="http://schemas.microsoft.com/office/drawing/2014/main" id="{2D140AD3-2A4A-DFE9-6920-597D74960B21}"/>
              </a:ext>
            </a:extLst>
          </p:cNvPr>
          <p:cNvSpPr/>
          <p:nvPr/>
        </p:nvSpPr>
        <p:spPr>
          <a:xfrm rot="19148014">
            <a:off x="1187284" y="3312434"/>
            <a:ext cx="569223" cy="956772"/>
          </a:xfrm>
          <a:prstGeom prst="leftBrace">
            <a:avLst>
              <a:gd name="adj1" fmla="val 49916"/>
              <a:gd name="adj2" fmla="val 424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03" name="TextBox 402">
            <a:extLst>
              <a:ext uri="{FF2B5EF4-FFF2-40B4-BE49-F238E27FC236}">
                <a16:creationId xmlns:a16="http://schemas.microsoft.com/office/drawing/2014/main" id="{B64E45C6-9702-C906-2B56-BB1DC5215D91}"/>
              </a:ext>
            </a:extLst>
          </p:cNvPr>
          <p:cNvSpPr txBox="1"/>
          <p:nvPr/>
        </p:nvSpPr>
        <p:spPr>
          <a:xfrm rot="2626637">
            <a:off x="5937050" y="2661786"/>
            <a:ext cx="1600521"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cell states </a:t>
            </a:r>
            <a:endParaRPr lang="ko-KR" altLang="en-US" dirty="0"/>
          </a:p>
        </p:txBody>
      </p:sp>
      <p:sp>
        <p:nvSpPr>
          <p:cNvPr id="404" name="TextBox 403">
            <a:extLst>
              <a:ext uri="{FF2B5EF4-FFF2-40B4-BE49-F238E27FC236}">
                <a16:creationId xmlns:a16="http://schemas.microsoft.com/office/drawing/2014/main" id="{C94FADA8-3014-EF3A-2C08-0ED411B67507}"/>
              </a:ext>
            </a:extLst>
          </p:cNvPr>
          <p:cNvSpPr txBox="1"/>
          <p:nvPr/>
        </p:nvSpPr>
        <p:spPr>
          <a:xfrm rot="2626637">
            <a:off x="5584044" y="4908117"/>
            <a:ext cx="187692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hidden </a:t>
            </a:r>
            <a:r>
              <a:rPr lang="en-US" altLang="ko-KR" sz="1800" dirty="0">
                <a:solidFill>
                  <a:srgbClr val="222222"/>
                </a:solidFill>
                <a:latin typeface="Arial Narrow" panose="020B0606020202030204" pitchFamily="34" charset="0"/>
              </a:rPr>
              <a:t>states </a:t>
            </a:r>
            <a:endParaRPr lang="ko-KR" altLang="en-US" dirty="0"/>
          </a:p>
        </p:txBody>
      </p:sp>
      <p:sp>
        <p:nvSpPr>
          <p:cNvPr id="16" name="직사각형 15">
            <a:extLst>
              <a:ext uri="{FF2B5EF4-FFF2-40B4-BE49-F238E27FC236}">
                <a16:creationId xmlns:a16="http://schemas.microsoft.com/office/drawing/2014/main" id="{16E5ACD3-DE7B-8710-EA74-38472F54236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696223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Stacked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71208"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948890"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1050445"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136410"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440154"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817836"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900341"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95831"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92774"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84804"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70769"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66919"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1571208"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948890"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2440154"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1817836"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2692774"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7" name="화살표: 오른쪽 256">
            <a:extLst>
              <a:ext uri="{FF2B5EF4-FFF2-40B4-BE49-F238E27FC236}">
                <a16:creationId xmlns:a16="http://schemas.microsoft.com/office/drawing/2014/main" id="{EF90F060-A9E2-5DEE-E155-51218F94572F}"/>
              </a:ext>
            </a:extLst>
          </p:cNvPr>
          <p:cNvSpPr/>
          <p:nvPr/>
        </p:nvSpPr>
        <p:spPr>
          <a:xfrm rot="16200000">
            <a:off x="2003010" y="3778772"/>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1125289" y="376924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0" name="TextBox 259">
            <a:extLst>
              <a:ext uri="{FF2B5EF4-FFF2-40B4-BE49-F238E27FC236}">
                <a16:creationId xmlns:a16="http://schemas.microsoft.com/office/drawing/2014/main" id="{95698A75-004C-ED42-03AB-A5C449BF02C1}"/>
              </a:ext>
            </a:extLst>
          </p:cNvPr>
          <p:cNvSpPr txBox="1"/>
          <p:nvPr/>
        </p:nvSpPr>
        <p:spPr>
          <a:xfrm>
            <a:off x="3886395" y="3282939"/>
            <a:ext cx="4859586" cy="1531445"/>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True</a:t>
            </a:r>
            <a:r>
              <a:rPr lang="ko-KR" altLang="en-US" sz="1600" dirty="0"/>
              <a:t>)(InpL)</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)(LSTML)</a:t>
            </a:r>
          </a:p>
          <a:p>
            <a:pPr>
              <a:lnSpc>
                <a:spcPct val="150000"/>
              </a:lnSpc>
            </a:pPr>
            <a:r>
              <a:rPr lang="ko-KR" altLang="en-US" sz="1600" dirty="0" err="1"/>
              <a:t>model</a:t>
            </a:r>
            <a:r>
              <a:rPr lang="ko-KR" altLang="en-US" sz="1600" dirty="0"/>
              <a:t> = </a:t>
            </a:r>
            <a:r>
              <a:rPr lang="ko-KR" altLang="en-US" sz="1600" dirty="0" err="1"/>
              <a:t>Model</a:t>
            </a:r>
            <a:r>
              <a:rPr lang="ko-KR" altLang="en-US" sz="1600" dirty="0"/>
              <a:t>(InpL, LSTML)</a:t>
            </a:r>
          </a:p>
        </p:txBody>
      </p:sp>
      <p:sp>
        <p:nvSpPr>
          <p:cNvPr id="2" name="직사각형 1">
            <a:extLst>
              <a:ext uri="{FF2B5EF4-FFF2-40B4-BE49-F238E27FC236}">
                <a16:creationId xmlns:a16="http://schemas.microsoft.com/office/drawing/2014/main" id="{7F16A71D-FDFF-8542-BF6D-07F3DC6C7C3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3" name="화살표: 오른쪽 2">
            <a:extLst>
              <a:ext uri="{FF2B5EF4-FFF2-40B4-BE49-F238E27FC236}">
                <a16:creationId xmlns:a16="http://schemas.microsoft.com/office/drawing/2014/main" id="{1042B532-20A0-7339-6772-7EAB8F573337}"/>
              </a:ext>
            </a:extLst>
          </p:cNvPr>
          <p:cNvSpPr/>
          <p:nvPr/>
        </p:nvSpPr>
        <p:spPr>
          <a:xfrm rot="16200000">
            <a:off x="2876818"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 name="그룹 3">
            <a:extLst>
              <a:ext uri="{FF2B5EF4-FFF2-40B4-BE49-F238E27FC236}">
                <a16:creationId xmlns:a16="http://schemas.microsoft.com/office/drawing/2014/main" id="{C8D2CF69-B9F4-6C4E-A673-9485C4174EFE}"/>
              </a:ext>
            </a:extLst>
          </p:cNvPr>
          <p:cNvGrpSpPr/>
          <p:nvPr/>
        </p:nvGrpSpPr>
        <p:grpSpPr>
          <a:xfrm>
            <a:off x="2784804" y="2533838"/>
            <a:ext cx="423468" cy="360000"/>
            <a:chOff x="4572000" y="2522457"/>
            <a:chExt cx="423468" cy="360000"/>
          </a:xfrm>
        </p:grpSpPr>
        <p:sp>
          <p:nvSpPr>
            <p:cNvPr id="5" name="타원 4">
              <a:extLst>
                <a:ext uri="{FF2B5EF4-FFF2-40B4-BE49-F238E27FC236}">
                  <a16:creationId xmlns:a16="http://schemas.microsoft.com/office/drawing/2014/main" id="{B2729A70-1FCD-A61F-5321-6B47C659D726}"/>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BB24B95A-6002-532B-E117-71DF9ED972CB}"/>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Tree>
    <p:extLst>
      <p:ext uri="{BB962C8B-B14F-4D97-AF65-F5344CB8AC3E}">
        <p14:creationId xmlns:p14="http://schemas.microsoft.com/office/powerpoint/2010/main" val="49226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2" name="직사각형 1">
            <a:extLst>
              <a:ext uri="{FF2B5EF4-FFF2-40B4-BE49-F238E27FC236}">
                <a16:creationId xmlns:a16="http://schemas.microsoft.com/office/drawing/2014/main" id="{158686C0-B359-B6F6-502E-2D5DB69C796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31643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)(InpL)</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7EF0AA1C-15CA-8F3A-8728-648B26ABC74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6" name="사각형: 둥근 모서리 5">
            <a:extLst>
              <a:ext uri="{FF2B5EF4-FFF2-40B4-BE49-F238E27FC236}">
                <a16:creationId xmlns:a16="http://schemas.microsoft.com/office/drawing/2014/main" id="{7E86EEB2-DEE6-AEC9-3652-D47E58BAB183}"/>
              </a:ext>
            </a:extLst>
          </p:cNvPr>
          <p:cNvSpPr/>
          <p:nvPr/>
        </p:nvSpPr>
        <p:spPr>
          <a:xfrm>
            <a:off x="570368" y="3811509"/>
            <a:ext cx="2952443" cy="1502875"/>
          </a:xfrm>
          <a:prstGeom prst="roundRect">
            <a:avLst/>
          </a:prstGeom>
          <a:solidFill>
            <a:srgbClr val="CC3300">
              <a:alpha val="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90278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en-US" altLang="ko-KR" sz="1600" dirty="0"/>
              <a:t>LSTML = </a:t>
            </a:r>
            <a:r>
              <a:rPr lang="en-US" altLang="ko-KR" sz="1600" dirty="0" err="1"/>
              <a:t>RepeatVector</a:t>
            </a:r>
            <a:r>
              <a:rPr lang="en-US" altLang="ko-KR" sz="1600" dirty="0"/>
              <a:t>(Units)(LSTML)</a:t>
            </a:r>
          </a:p>
          <a:p>
            <a:pPr>
              <a:lnSpc>
                <a:spcPct val="150000"/>
              </a:lnSpc>
            </a:pPr>
            <a:r>
              <a:rPr lang="en-US" altLang="ko-KR" sz="1600" dirty="0"/>
              <a:t>LSTML = </a:t>
            </a:r>
            <a:r>
              <a:rPr lang="en-US" altLang="ko-KR" sz="1600" dirty="0" err="1"/>
              <a:t>TimeDistributed</a:t>
            </a:r>
            <a:r>
              <a:rPr lang="en-US" altLang="ko-KR" sz="1600" dirty="0"/>
              <a:t>(Dense(</a:t>
            </a:r>
            <a:r>
              <a:rPr lang="en-US" altLang="ko-KR" sz="1600" dirty="0">
                <a:solidFill>
                  <a:schemeClr val="accent6">
                    <a:lumMod val="75000"/>
                  </a:schemeClr>
                </a:solidFill>
              </a:rPr>
              <a:t>10</a:t>
            </a:r>
            <a:r>
              <a:rPr lang="en-US" altLang="ko-KR" sz="1600" dirty="0"/>
              <a:t>))(LSTML)</a:t>
            </a:r>
            <a:endParaRPr lang="ko-KR" altLang="en-US" sz="1600" dirty="0"/>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C1A29B23-46E2-4266-A9F0-400E163A26D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6" name="사각형: 둥근 모서리 5">
            <a:extLst>
              <a:ext uri="{FF2B5EF4-FFF2-40B4-BE49-F238E27FC236}">
                <a16:creationId xmlns:a16="http://schemas.microsoft.com/office/drawing/2014/main" id="{76DFE085-98D2-D6DC-0812-0E950AF4FC68}"/>
              </a:ext>
            </a:extLst>
          </p:cNvPr>
          <p:cNvSpPr/>
          <p:nvPr/>
        </p:nvSpPr>
        <p:spPr>
          <a:xfrm>
            <a:off x="2373479" y="3023652"/>
            <a:ext cx="2952443" cy="843508"/>
          </a:xfrm>
          <a:prstGeom prst="roundRect">
            <a:avLst/>
          </a:prstGeom>
          <a:solidFill>
            <a:srgbClr val="CC3300">
              <a:alpha val="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9852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RepeatVector</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Repeats the input n times.</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화살표: U자형 1">
            <a:extLst>
              <a:ext uri="{FF2B5EF4-FFF2-40B4-BE49-F238E27FC236}">
                <a16:creationId xmlns:a16="http://schemas.microsoft.com/office/drawing/2014/main" id="{49150151-1E1A-CA82-247D-0FE5E1CBD827}"/>
              </a:ext>
            </a:extLst>
          </p:cNvPr>
          <p:cNvSpPr/>
          <p:nvPr/>
        </p:nvSpPr>
        <p:spPr>
          <a:xfrm>
            <a:off x="3094861" y="2880310"/>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화살표: U자형 6">
            <a:extLst>
              <a:ext uri="{FF2B5EF4-FFF2-40B4-BE49-F238E27FC236}">
                <a16:creationId xmlns:a16="http://schemas.microsoft.com/office/drawing/2014/main" id="{6C371C63-B25C-E988-3B78-E03D8876AF54}"/>
              </a:ext>
            </a:extLst>
          </p:cNvPr>
          <p:cNvSpPr/>
          <p:nvPr/>
        </p:nvSpPr>
        <p:spPr>
          <a:xfrm>
            <a:off x="4019438" y="2881433"/>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50D073D1-2879-7D4B-8EE7-0DF92CA556F1}"/>
              </a:ext>
            </a:extLst>
          </p:cNvPr>
          <p:cNvSpPr txBox="1"/>
          <p:nvPr/>
        </p:nvSpPr>
        <p:spPr>
          <a:xfrm>
            <a:off x="3202623"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17" name="TextBox 16">
            <a:extLst>
              <a:ext uri="{FF2B5EF4-FFF2-40B4-BE49-F238E27FC236}">
                <a16:creationId xmlns:a16="http://schemas.microsoft.com/office/drawing/2014/main" id="{88669B47-343F-308D-3044-37CB4D9087F0}"/>
              </a:ext>
            </a:extLst>
          </p:cNvPr>
          <p:cNvSpPr txBox="1"/>
          <p:nvPr/>
        </p:nvSpPr>
        <p:spPr>
          <a:xfrm>
            <a:off x="4060525"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3" name="직사각형 2">
            <a:extLst>
              <a:ext uri="{FF2B5EF4-FFF2-40B4-BE49-F238E27FC236}">
                <a16:creationId xmlns:a16="http://schemas.microsoft.com/office/drawing/2014/main" id="{617F4F7A-0F02-885C-BCE9-68F1285164C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886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a:t>
            </a:r>
            <a:r>
              <a:rPr lang="en-US" altLang="ko-KR" sz="1800" dirty="0">
                <a:solidFill>
                  <a:srgbClr val="222222"/>
                </a:solidFill>
                <a:latin typeface="Arial Narrow" panose="020B0606020202030204" pitchFamily="34" charset="0"/>
              </a:rPr>
              <a:t>ime series 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927298D-F01B-868E-C1B1-6F22EB425DB4}"/>
              </a:ext>
            </a:extLst>
          </p:cNvPr>
          <p:cNvSpPr txBox="1"/>
          <p:nvPr/>
        </p:nvSpPr>
        <p:spPr>
          <a:xfrm>
            <a:off x="1517650" y="5197860"/>
            <a:ext cx="4572000"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obs. , # of variables)</a:t>
            </a:r>
          </a:p>
          <a:p>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dirty="0" err="1">
                <a:solidFill>
                  <a:srgbClr val="222222"/>
                </a:solidFill>
                <a:latin typeface="Arial Narrow" panose="020B0606020202030204" pitchFamily="34" charset="0"/>
              </a:rPr>
              <a:t>obs</a:t>
            </a:r>
            <a:r>
              <a:rPr lang="en-US" altLang="ko-KR" dirty="0">
                <a:solidFill>
                  <a:srgbClr val="222222"/>
                </a:solidFill>
                <a:latin typeface="Arial Narrow" panose="020B0606020202030204" pitchFamily="34" charset="0"/>
              </a:rPr>
              <a:t> = 500</a:t>
            </a:r>
          </a:p>
          <a:p>
            <a:pPr lvl="1"/>
            <a:r>
              <a:rPr lang="en-US" altLang="ko-KR" dirty="0">
                <a:solidFill>
                  <a:srgbClr val="222222"/>
                </a:solidFill>
                <a:latin typeface="Arial Narrow" panose="020B0606020202030204" pitchFamily="34" charset="0"/>
              </a:rPr>
              <a:t># of variables = 2</a:t>
            </a:r>
            <a:endParaRPr lang="ko-KR" altLang="en-US" dirty="0"/>
          </a:p>
          <a:p>
            <a:endParaRPr lang="ko-KR" altLang="en-US" dirty="0"/>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Tree>
    <p:extLst>
      <p:ext uri="{BB962C8B-B14F-4D97-AF65-F5344CB8AC3E}">
        <p14:creationId xmlns:p14="http://schemas.microsoft.com/office/powerpoint/2010/main" val="808935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7170" name="Picture 2">
            <a:extLst>
              <a:ext uri="{FF2B5EF4-FFF2-40B4-BE49-F238E27FC236}">
                <a16:creationId xmlns:a16="http://schemas.microsoft.com/office/drawing/2014/main" id="{9737A513-2D2B-16DC-3000-ADF5250DB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69"/>
          <a:stretch/>
        </p:blipFill>
        <p:spPr bwMode="auto">
          <a:xfrm>
            <a:off x="971550" y="3075682"/>
            <a:ext cx="5105400" cy="26431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230F2B-E73B-559A-9173-7DC805257029}"/>
              </a:ext>
            </a:extLst>
          </p:cNvPr>
          <p:cNvSpPr txBox="1"/>
          <p:nvPr/>
        </p:nvSpPr>
        <p:spPr>
          <a:xfrm>
            <a:off x="2186864" y="5831473"/>
            <a:ext cx="2674771"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applied. </a:t>
            </a:r>
            <a:endParaRPr lang="ko-KR" altLang="en-US" sz="1600" dirty="0">
              <a:latin typeface="Arial Narrow" panose="020B0606020202030204" pitchFamily="34" charset="0"/>
            </a:endParaRPr>
          </a:p>
        </p:txBody>
      </p:sp>
      <p:grpSp>
        <p:nvGrpSpPr>
          <p:cNvPr id="9" name="그룹 8">
            <a:extLst>
              <a:ext uri="{FF2B5EF4-FFF2-40B4-BE49-F238E27FC236}">
                <a16:creationId xmlns:a16="http://schemas.microsoft.com/office/drawing/2014/main" id="{818F8212-A7AB-4E0F-E228-7703E9F53246}"/>
              </a:ext>
            </a:extLst>
          </p:cNvPr>
          <p:cNvGrpSpPr/>
          <p:nvPr/>
        </p:nvGrpSpPr>
        <p:grpSpPr>
          <a:xfrm>
            <a:off x="6524267" y="3734761"/>
            <a:ext cx="2124433" cy="1372098"/>
            <a:chOff x="6719728" y="3914278"/>
            <a:chExt cx="2124433" cy="1372098"/>
          </a:xfrm>
        </p:grpSpPr>
        <p:sp>
          <p:nvSpPr>
            <p:cNvPr id="7" name="사각형: 둥근 모서리 6">
              <a:extLst>
                <a:ext uri="{FF2B5EF4-FFF2-40B4-BE49-F238E27FC236}">
                  <a16:creationId xmlns:a16="http://schemas.microsoft.com/office/drawing/2014/main" id="{0258980D-D257-1056-704F-3BD56B39FD53}"/>
                </a:ext>
              </a:extLst>
            </p:cNvPr>
            <p:cNvSpPr/>
            <p:nvPr/>
          </p:nvSpPr>
          <p:spPr>
            <a:xfrm>
              <a:off x="6719728" y="3914278"/>
              <a:ext cx="2124433" cy="1372098"/>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2313D8D-9841-3C3E-0693-B3493CAF0BC7}"/>
                </a:ext>
              </a:extLst>
            </p:cNvPr>
            <p:cNvSpPr txBox="1"/>
            <p:nvPr/>
          </p:nvSpPr>
          <p:spPr>
            <a:xfrm>
              <a:off x="6879371" y="3932831"/>
              <a:ext cx="1964790" cy="1200329"/>
            </a:xfrm>
            <a:prstGeom prst="rect">
              <a:avLst/>
            </a:prstGeom>
            <a:noFill/>
          </p:spPr>
          <p:txBody>
            <a:bodyPr wrap="square">
              <a:spAutoFit/>
            </a:bodyPr>
            <a:lstStyle/>
            <a:p>
              <a:r>
                <a:rPr lang="en-US" altLang="ko-KR" dirty="0">
                  <a:latin typeface="Arial Narrow" panose="020B0606020202030204" pitchFamily="34" charset="0"/>
                </a:rPr>
                <a:t>The errors calculated at each step is propagated through backpropagation.</a:t>
              </a:r>
            </a:p>
          </p:txBody>
        </p:sp>
      </p:grpSp>
      <p:sp>
        <p:nvSpPr>
          <p:cNvPr id="13" name="TextBox 12">
            <a:extLst>
              <a:ext uri="{FF2B5EF4-FFF2-40B4-BE49-F238E27FC236}">
                <a16:creationId xmlns:a16="http://schemas.microsoft.com/office/drawing/2014/main" id="{A8C041CE-AFCA-E419-3D8A-185C2E69B67C}"/>
              </a:ext>
            </a:extLst>
          </p:cNvPr>
          <p:cNvSpPr txBox="1"/>
          <p:nvPr/>
        </p:nvSpPr>
        <p:spPr>
          <a:xfrm>
            <a:off x="7159411" y="5262564"/>
            <a:ext cx="854144" cy="369332"/>
          </a:xfrm>
          <a:prstGeom prst="rect">
            <a:avLst/>
          </a:prstGeom>
          <a:noFill/>
        </p:spPr>
        <p:txBody>
          <a:bodyPr wrap="square">
            <a:spAutoFit/>
          </a:bodyPr>
          <a:lstStyle/>
          <a:p>
            <a:r>
              <a:rPr lang="en-US" altLang="ko-KR" b="1" i="1" dirty="0">
                <a:solidFill>
                  <a:srgbClr val="CC3300"/>
                </a:solidFill>
                <a:latin typeface="Arial Narrow" panose="020B0606020202030204" pitchFamily="34" charset="0"/>
              </a:rPr>
              <a:t>‘ideal’</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D457C1EC-0D3A-ED42-035B-44E071E4663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92354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27" name="그림 26">
            <a:extLst>
              <a:ext uri="{FF2B5EF4-FFF2-40B4-BE49-F238E27FC236}">
                <a16:creationId xmlns:a16="http://schemas.microsoft.com/office/drawing/2014/main" id="{048789F2-F2CD-232C-2F84-C2E73CD2B01A}"/>
              </a:ext>
            </a:extLst>
          </p:cNvPr>
          <p:cNvPicPr>
            <a:picLocks noChangeAspect="1"/>
          </p:cNvPicPr>
          <p:nvPr/>
        </p:nvPicPr>
        <p:blipFill>
          <a:blip r:embed="rId3"/>
          <a:stretch>
            <a:fillRect/>
          </a:stretch>
        </p:blipFill>
        <p:spPr>
          <a:xfrm>
            <a:off x="1704589" y="2839501"/>
            <a:ext cx="4096136" cy="3027899"/>
          </a:xfrm>
          <a:prstGeom prst="rect">
            <a:avLst/>
          </a:prstGeom>
        </p:spPr>
      </p:pic>
      <p:sp>
        <p:nvSpPr>
          <p:cNvPr id="30" name="TextBox 29">
            <a:extLst>
              <a:ext uri="{FF2B5EF4-FFF2-40B4-BE49-F238E27FC236}">
                <a16:creationId xmlns:a16="http://schemas.microsoft.com/office/drawing/2014/main" id="{3EF22B52-B87C-7D39-DF72-94E5288D44EC}"/>
              </a:ext>
            </a:extLst>
          </p:cNvPr>
          <p:cNvSpPr txBox="1"/>
          <p:nvPr/>
        </p:nvSpPr>
        <p:spPr>
          <a:xfrm>
            <a:off x="2276834" y="5838647"/>
            <a:ext cx="3094908"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not applied. </a:t>
            </a:r>
            <a:endParaRPr lang="ko-KR" altLang="en-US" sz="1600" dirty="0">
              <a:latin typeface="Arial Narrow" panose="020B0606020202030204" pitchFamily="34" charset="0"/>
            </a:endParaRPr>
          </a:p>
        </p:txBody>
      </p:sp>
      <p:grpSp>
        <p:nvGrpSpPr>
          <p:cNvPr id="31" name="그룹 30">
            <a:extLst>
              <a:ext uri="{FF2B5EF4-FFF2-40B4-BE49-F238E27FC236}">
                <a16:creationId xmlns:a16="http://schemas.microsoft.com/office/drawing/2014/main" id="{47857832-99BE-A9C4-E9C5-79BC5F256316}"/>
              </a:ext>
            </a:extLst>
          </p:cNvPr>
          <p:cNvGrpSpPr/>
          <p:nvPr/>
        </p:nvGrpSpPr>
        <p:grpSpPr>
          <a:xfrm>
            <a:off x="6524267" y="3734761"/>
            <a:ext cx="2319893" cy="1495882"/>
            <a:chOff x="6719728" y="3914278"/>
            <a:chExt cx="2319893" cy="1495882"/>
          </a:xfrm>
        </p:grpSpPr>
        <p:sp>
          <p:nvSpPr>
            <p:cNvPr id="33" name="사각형: 둥근 모서리 32">
              <a:extLst>
                <a:ext uri="{FF2B5EF4-FFF2-40B4-BE49-F238E27FC236}">
                  <a16:creationId xmlns:a16="http://schemas.microsoft.com/office/drawing/2014/main" id="{47870154-A869-ECC3-8202-868190794626}"/>
                </a:ext>
              </a:extLst>
            </p:cNvPr>
            <p:cNvSpPr/>
            <p:nvPr/>
          </p:nvSpPr>
          <p:spPr>
            <a:xfrm>
              <a:off x="6719728" y="3914278"/>
              <a:ext cx="2319893" cy="1495882"/>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7522BDBC-B024-B815-3BD4-0E13F86F1D36}"/>
                </a:ext>
              </a:extLst>
            </p:cNvPr>
            <p:cNvSpPr txBox="1"/>
            <p:nvPr/>
          </p:nvSpPr>
          <p:spPr>
            <a:xfrm>
              <a:off x="6719728" y="3932831"/>
              <a:ext cx="2319893" cy="1477328"/>
            </a:xfrm>
            <a:prstGeom prst="rect">
              <a:avLst/>
            </a:prstGeom>
            <a:noFill/>
          </p:spPr>
          <p:txBody>
            <a:bodyPr wrap="square">
              <a:spAutoFit/>
            </a:bodyPr>
            <a:lstStyle/>
            <a:p>
              <a:r>
                <a:rPr lang="en-US" altLang="ko-KR" dirty="0">
                  <a:latin typeface="Arial Narrow" panose="020B0606020202030204" pitchFamily="34" charset="0"/>
                </a:rPr>
                <a:t>Errors in the intermediate output values ​​stacked in the last step are propagated through backpropagation.</a:t>
              </a:r>
            </a:p>
          </p:txBody>
        </p:sp>
      </p:grpSp>
      <p:sp>
        <p:nvSpPr>
          <p:cNvPr id="40" name="TextBox 39">
            <a:extLst>
              <a:ext uri="{FF2B5EF4-FFF2-40B4-BE49-F238E27FC236}">
                <a16:creationId xmlns:a16="http://schemas.microsoft.com/office/drawing/2014/main" id="{2482D21E-92C4-E602-39C3-237D75FA3A38}"/>
              </a:ext>
            </a:extLst>
          </p:cNvPr>
          <p:cNvSpPr txBox="1"/>
          <p:nvPr/>
        </p:nvSpPr>
        <p:spPr>
          <a:xfrm>
            <a:off x="7176541" y="5379173"/>
            <a:ext cx="1272133" cy="369332"/>
          </a:xfrm>
          <a:prstGeom prst="rect">
            <a:avLst/>
          </a:prstGeom>
          <a:noFill/>
        </p:spPr>
        <p:txBody>
          <a:bodyPr wrap="square">
            <a:spAutoFit/>
          </a:bodyPr>
          <a:lstStyle/>
          <a:p>
            <a:r>
              <a:rPr lang="en-US" altLang="ko-KR" b="1" i="1">
                <a:solidFill>
                  <a:srgbClr val="CC3300"/>
                </a:solidFill>
                <a:latin typeface="Arial Narrow" panose="020B0606020202030204" pitchFamily="34" charset="0"/>
              </a:rPr>
              <a:t>‘non-ideal</a:t>
            </a:r>
            <a:r>
              <a:rPr lang="en-US" altLang="ko-KR" b="1" i="1" dirty="0">
                <a:solidFill>
                  <a:srgbClr val="CC3300"/>
                </a:solidFill>
                <a:latin typeface="Arial Narrow" panose="020B0606020202030204" pitchFamily="34" charset="0"/>
              </a:rPr>
              <a:t>’</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1834ADB9-1C24-C780-210E-A4EBD10059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78347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2" name="TextBox 1">
            <a:extLst>
              <a:ext uri="{FF2B5EF4-FFF2-40B4-BE49-F238E27FC236}">
                <a16:creationId xmlns:a16="http://schemas.microsoft.com/office/drawing/2014/main" id="{B5F708A6-E645-717B-C4CB-4D4C26C69CBB}"/>
              </a:ext>
            </a:extLst>
          </p:cNvPr>
          <p:cNvSpPr txBox="1"/>
          <p:nvPr/>
        </p:nvSpPr>
        <p:spPr>
          <a:xfrm>
            <a:off x="4052888" y="3950659"/>
            <a:ext cx="4595812" cy="423449"/>
          </a:xfrm>
          <a:prstGeom prst="rect">
            <a:avLst/>
          </a:prstGeom>
          <a:noFill/>
        </p:spPr>
        <p:txBody>
          <a:bodyPr wrap="square">
            <a:spAutoFit/>
          </a:bodyPr>
          <a:lstStyle/>
          <a:p>
            <a:pPr>
              <a:lnSpc>
                <a:spcPct val="150000"/>
              </a:lnSpc>
            </a:pPr>
            <a:r>
              <a:rPr lang="en-US" altLang="ko-KR" sz="1600" dirty="0"/>
              <a:t>Output = LSTM(1, </a:t>
            </a:r>
            <a:r>
              <a:rPr lang="en-US" altLang="ko-KR" sz="1600" dirty="0" err="1"/>
              <a:t>return_sequences</a:t>
            </a:r>
            <a:r>
              <a:rPr lang="en-US" altLang="ko-KR" sz="1600" dirty="0"/>
              <a:t>=</a:t>
            </a:r>
            <a:r>
              <a:rPr lang="en-US" altLang="ko-KR" sz="1600" dirty="0">
                <a:solidFill>
                  <a:schemeClr val="accent6">
                    <a:lumMod val="75000"/>
                  </a:schemeClr>
                </a:solidFill>
              </a:rPr>
              <a:t>False</a:t>
            </a:r>
            <a:r>
              <a:rPr lang="en-US" altLang="ko-KR" sz="1600" dirty="0"/>
              <a:t>)(LSTML)</a:t>
            </a:r>
            <a:endParaRPr lang="ko-KR" altLang="en-US" sz="1600" dirty="0"/>
          </a:p>
        </p:txBody>
      </p:sp>
      <p:sp>
        <p:nvSpPr>
          <p:cNvPr id="3" name="직사각형 2">
            <a:extLst>
              <a:ext uri="{FF2B5EF4-FFF2-40B4-BE49-F238E27FC236}">
                <a16:creationId xmlns:a16="http://schemas.microsoft.com/office/drawing/2014/main" id="{29EDE8EE-F659-F117-98C3-A896F18A26B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015803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F9461D-45EB-3571-370D-B1A30988101B}"/>
              </a:ext>
            </a:extLst>
          </p:cNvPr>
          <p:cNvSpPr txBox="1"/>
          <p:nvPr/>
        </p:nvSpPr>
        <p:spPr>
          <a:xfrm>
            <a:off x="2193090" y="328239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LSTM</a:t>
            </a:r>
            <a:r>
              <a:rPr lang="en-US" altLang="ko-KR" dirty="0">
                <a:hlinkClick r:id="rId3"/>
              </a:rPr>
              <a:t>.ipynb</a:t>
            </a:r>
            <a:endParaRPr lang="ko-KR" altLang="en-US" dirty="0"/>
          </a:p>
        </p:txBody>
      </p:sp>
    </p:spTree>
    <p:extLst>
      <p:ext uri="{BB962C8B-B14F-4D97-AF65-F5344CB8AC3E}">
        <p14:creationId xmlns:p14="http://schemas.microsoft.com/office/powerpoint/2010/main" val="256797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211978" cy="219226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energy use of appliances and light fixtures in </a:t>
            </a:r>
            <a:r>
              <a:rPr lang="en-US" altLang="ko-KR" sz="1400" dirty="0" err="1">
                <a:solidFill>
                  <a:srgbClr val="222222"/>
                </a:solidFill>
                <a:latin typeface="Arial Narrow" panose="020B0606020202030204" pitchFamily="34" charset="0"/>
              </a:rPr>
              <a:t>Wh</a:t>
            </a:r>
            <a:r>
              <a:rPr lang="en-US" altLang="ko-KR" sz="1400" dirty="0">
                <a:solidFill>
                  <a:srgbClr val="222222"/>
                </a:solidFill>
                <a:latin typeface="Arial Narrow" panose="020B0606020202030204" pitchFamily="34" charset="0"/>
              </a:rPr>
              <a:t> over an hour using 28 features over the previous 3 hours.</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3175323" y="5248647"/>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2670375" y="5100384"/>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2733765" y="5703103"/>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2830678" y="556271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3880384" y="5246472"/>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3375436" y="5098210"/>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3433332" y="5698494"/>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3528010" y="556054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4085359" y="5098562"/>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4112991" y="5701281"/>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4237933" y="556089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4234809" y="495372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3175323" y="463604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2670375" y="4487777"/>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3880384" y="463386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3375436" y="4485603"/>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4085359" y="4485955"/>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3533835" y="49602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2821654" y="495320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4234809" y="433331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8" name="화살표: 오른쪽 67">
            <a:extLst>
              <a:ext uri="{FF2B5EF4-FFF2-40B4-BE49-F238E27FC236}">
                <a16:creationId xmlns:a16="http://schemas.microsoft.com/office/drawing/2014/main" id="{3F34B229-085E-2AAF-A6B6-7223790CE616}"/>
              </a:ext>
            </a:extLst>
          </p:cNvPr>
          <p:cNvSpPr/>
          <p:nvPr/>
        </p:nvSpPr>
        <p:spPr>
          <a:xfrm>
            <a:off x="4596568" y="399532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69" name="그룹 68">
            <a:extLst>
              <a:ext uri="{FF2B5EF4-FFF2-40B4-BE49-F238E27FC236}">
                <a16:creationId xmlns:a16="http://schemas.microsoft.com/office/drawing/2014/main" id="{725D5D2D-8236-BA7A-8DBD-389073464608}"/>
              </a:ext>
            </a:extLst>
          </p:cNvPr>
          <p:cNvGrpSpPr/>
          <p:nvPr/>
        </p:nvGrpSpPr>
        <p:grpSpPr>
          <a:xfrm>
            <a:off x="4091620" y="3847057"/>
            <a:ext cx="492991" cy="431003"/>
            <a:chOff x="2352577" y="2695993"/>
            <a:chExt cx="1946046" cy="1511439"/>
          </a:xfrm>
        </p:grpSpPr>
        <p:sp>
          <p:nvSpPr>
            <p:cNvPr id="70" name="사각형: 둥근 모서리 69">
              <a:extLst>
                <a:ext uri="{FF2B5EF4-FFF2-40B4-BE49-F238E27FC236}">
                  <a16:creationId xmlns:a16="http://schemas.microsoft.com/office/drawing/2014/main" id="{1B17F692-29DF-3011-BDB4-4A8E64AE34B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1" name="TextBox 70">
              <a:extLst>
                <a:ext uri="{FF2B5EF4-FFF2-40B4-BE49-F238E27FC236}">
                  <a16:creationId xmlns:a16="http://schemas.microsoft.com/office/drawing/2014/main" id="{8FBF0817-75DA-67CD-13DB-649FDF77BD1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2" name="화살표: 오른쪽 71">
            <a:extLst>
              <a:ext uri="{FF2B5EF4-FFF2-40B4-BE49-F238E27FC236}">
                <a16:creationId xmlns:a16="http://schemas.microsoft.com/office/drawing/2014/main" id="{CEDA0DEA-4AEB-2A38-BFCA-C9D1EAB4448B}"/>
              </a:ext>
            </a:extLst>
          </p:cNvPr>
          <p:cNvSpPr/>
          <p:nvPr/>
        </p:nvSpPr>
        <p:spPr>
          <a:xfrm>
            <a:off x="5301629" y="399314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73" name="그룹 72">
            <a:extLst>
              <a:ext uri="{FF2B5EF4-FFF2-40B4-BE49-F238E27FC236}">
                <a16:creationId xmlns:a16="http://schemas.microsoft.com/office/drawing/2014/main" id="{C6A96610-A765-4D37-02A0-28B308E3EA91}"/>
              </a:ext>
            </a:extLst>
          </p:cNvPr>
          <p:cNvGrpSpPr/>
          <p:nvPr/>
        </p:nvGrpSpPr>
        <p:grpSpPr>
          <a:xfrm>
            <a:off x="4796681" y="3844883"/>
            <a:ext cx="492991" cy="431003"/>
            <a:chOff x="2352577" y="2695993"/>
            <a:chExt cx="1946046" cy="1511439"/>
          </a:xfrm>
        </p:grpSpPr>
        <p:sp>
          <p:nvSpPr>
            <p:cNvPr id="74" name="사각형: 둥근 모서리 73">
              <a:extLst>
                <a:ext uri="{FF2B5EF4-FFF2-40B4-BE49-F238E27FC236}">
                  <a16:creationId xmlns:a16="http://schemas.microsoft.com/office/drawing/2014/main" id="{6DCFB75E-EAAD-414B-F6E5-CCCAF631CF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5" name="TextBox 74">
              <a:extLst>
                <a:ext uri="{FF2B5EF4-FFF2-40B4-BE49-F238E27FC236}">
                  <a16:creationId xmlns:a16="http://schemas.microsoft.com/office/drawing/2014/main" id="{BC375D08-F553-DBDF-6245-9579756A0B6D}"/>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76" name="그룹 75">
            <a:extLst>
              <a:ext uri="{FF2B5EF4-FFF2-40B4-BE49-F238E27FC236}">
                <a16:creationId xmlns:a16="http://schemas.microsoft.com/office/drawing/2014/main" id="{708A7AB5-D017-2DCD-FAA1-63C5E9BCBD84}"/>
              </a:ext>
            </a:extLst>
          </p:cNvPr>
          <p:cNvGrpSpPr/>
          <p:nvPr/>
        </p:nvGrpSpPr>
        <p:grpSpPr>
          <a:xfrm>
            <a:off x="5506604" y="3845235"/>
            <a:ext cx="492991" cy="431003"/>
            <a:chOff x="2352577" y="2695993"/>
            <a:chExt cx="1946046" cy="1511439"/>
          </a:xfrm>
        </p:grpSpPr>
        <p:sp>
          <p:nvSpPr>
            <p:cNvPr id="77" name="사각형: 둥근 모서리 76">
              <a:extLst>
                <a:ext uri="{FF2B5EF4-FFF2-40B4-BE49-F238E27FC236}">
                  <a16:creationId xmlns:a16="http://schemas.microsoft.com/office/drawing/2014/main" id="{99863009-6743-E59B-570F-40A8901F687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TextBox 77">
              <a:extLst>
                <a:ext uri="{FF2B5EF4-FFF2-40B4-BE49-F238E27FC236}">
                  <a16:creationId xmlns:a16="http://schemas.microsoft.com/office/drawing/2014/main" id="{24F4D442-46B2-B8D6-52C2-EEF0CC9CDDF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9" name="화살표: 오른쪽 78">
            <a:extLst>
              <a:ext uri="{FF2B5EF4-FFF2-40B4-BE49-F238E27FC236}">
                <a16:creationId xmlns:a16="http://schemas.microsoft.com/office/drawing/2014/main" id="{DC359994-F2CC-950F-1875-F1F062D090D2}"/>
              </a:ext>
            </a:extLst>
          </p:cNvPr>
          <p:cNvSpPr/>
          <p:nvPr/>
        </p:nvSpPr>
        <p:spPr>
          <a:xfrm rot="16200000">
            <a:off x="5656054" y="37004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80" name="화살표: 오른쪽 79">
            <a:extLst>
              <a:ext uri="{FF2B5EF4-FFF2-40B4-BE49-F238E27FC236}">
                <a16:creationId xmlns:a16="http://schemas.microsoft.com/office/drawing/2014/main" id="{75CBC39F-AB58-2ECB-EE25-0DF1C063FC62}"/>
              </a:ext>
            </a:extLst>
          </p:cNvPr>
          <p:cNvSpPr/>
          <p:nvPr/>
        </p:nvSpPr>
        <p:spPr>
          <a:xfrm>
            <a:off x="4596568" y="338271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1" name="그룹 80">
            <a:extLst>
              <a:ext uri="{FF2B5EF4-FFF2-40B4-BE49-F238E27FC236}">
                <a16:creationId xmlns:a16="http://schemas.microsoft.com/office/drawing/2014/main" id="{C96429AA-97D3-C74A-7BAC-01C3DAC10D28}"/>
              </a:ext>
            </a:extLst>
          </p:cNvPr>
          <p:cNvGrpSpPr/>
          <p:nvPr/>
        </p:nvGrpSpPr>
        <p:grpSpPr>
          <a:xfrm>
            <a:off x="4091620" y="3234450"/>
            <a:ext cx="492991" cy="431003"/>
            <a:chOff x="2352577" y="2695993"/>
            <a:chExt cx="1946046" cy="1511439"/>
          </a:xfrm>
        </p:grpSpPr>
        <p:sp>
          <p:nvSpPr>
            <p:cNvPr id="82" name="사각형: 둥근 모서리 81">
              <a:extLst>
                <a:ext uri="{FF2B5EF4-FFF2-40B4-BE49-F238E27FC236}">
                  <a16:creationId xmlns:a16="http://schemas.microsoft.com/office/drawing/2014/main" id="{0694B581-1DDC-EDE2-8FF9-A9478D3F4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3" name="TextBox 82">
              <a:extLst>
                <a:ext uri="{FF2B5EF4-FFF2-40B4-BE49-F238E27FC236}">
                  <a16:creationId xmlns:a16="http://schemas.microsoft.com/office/drawing/2014/main" id="{D460C288-2332-5C1D-ED19-9611AA67DC5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84" name="화살표: 오른쪽 83">
            <a:extLst>
              <a:ext uri="{FF2B5EF4-FFF2-40B4-BE49-F238E27FC236}">
                <a16:creationId xmlns:a16="http://schemas.microsoft.com/office/drawing/2014/main" id="{2FC89CAB-01F0-5A74-6481-A54B6FAE246D}"/>
              </a:ext>
            </a:extLst>
          </p:cNvPr>
          <p:cNvSpPr/>
          <p:nvPr/>
        </p:nvSpPr>
        <p:spPr>
          <a:xfrm>
            <a:off x="5301629" y="338053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5" name="그룹 84">
            <a:extLst>
              <a:ext uri="{FF2B5EF4-FFF2-40B4-BE49-F238E27FC236}">
                <a16:creationId xmlns:a16="http://schemas.microsoft.com/office/drawing/2014/main" id="{C909737E-9E46-464A-A833-EA36B119DBAE}"/>
              </a:ext>
            </a:extLst>
          </p:cNvPr>
          <p:cNvGrpSpPr/>
          <p:nvPr/>
        </p:nvGrpSpPr>
        <p:grpSpPr>
          <a:xfrm>
            <a:off x="4796681" y="3232276"/>
            <a:ext cx="492991" cy="431003"/>
            <a:chOff x="2352577" y="2695993"/>
            <a:chExt cx="1946046" cy="1511439"/>
          </a:xfrm>
        </p:grpSpPr>
        <p:sp>
          <p:nvSpPr>
            <p:cNvPr id="86" name="사각형: 둥근 모서리 85">
              <a:extLst>
                <a:ext uri="{FF2B5EF4-FFF2-40B4-BE49-F238E27FC236}">
                  <a16:creationId xmlns:a16="http://schemas.microsoft.com/office/drawing/2014/main" id="{D8037268-4E33-9DE6-EC81-500C3CF2A9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7" name="TextBox 86">
              <a:extLst>
                <a:ext uri="{FF2B5EF4-FFF2-40B4-BE49-F238E27FC236}">
                  <a16:creationId xmlns:a16="http://schemas.microsoft.com/office/drawing/2014/main" id="{691A39C0-0977-2EC1-E2CE-856D5902840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8" name="그룹 87">
            <a:extLst>
              <a:ext uri="{FF2B5EF4-FFF2-40B4-BE49-F238E27FC236}">
                <a16:creationId xmlns:a16="http://schemas.microsoft.com/office/drawing/2014/main" id="{673F8C18-476B-1860-1C66-2302DFC3C869}"/>
              </a:ext>
            </a:extLst>
          </p:cNvPr>
          <p:cNvGrpSpPr/>
          <p:nvPr/>
        </p:nvGrpSpPr>
        <p:grpSpPr>
          <a:xfrm>
            <a:off x="5506604" y="3232628"/>
            <a:ext cx="492991" cy="431003"/>
            <a:chOff x="2352577" y="2695993"/>
            <a:chExt cx="1946046" cy="1511439"/>
          </a:xfrm>
        </p:grpSpPr>
        <p:sp>
          <p:nvSpPr>
            <p:cNvPr id="89" name="사각형: 둥근 모서리 88">
              <a:extLst>
                <a:ext uri="{FF2B5EF4-FFF2-40B4-BE49-F238E27FC236}">
                  <a16:creationId xmlns:a16="http://schemas.microsoft.com/office/drawing/2014/main" id="{2463E2B0-FC12-C169-B958-6D212A09834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TextBox 89">
              <a:extLst>
                <a:ext uri="{FF2B5EF4-FFF2-40B4-BE49-F238E27FC236}">
                  <a16:creationId xmlns:a16="http://schemas.microsoft.com/office/drawing/2014/main" id="{7CE9A368-57EF-9D8A-1D0B-17E945993CC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91" name="화살표: 오른쪽 90">
            <a:extLst>
              <a:ext uri="{FF2B5EF4-FFF2-40B4-BE49-F238E27FC236}">
                <a16:creationId xmlns:a16="http://schemas.microsoft.com/office/drawing/2014/main" id="{CCBFFD3B-7563-F6BF-F528-025175BF1425}"/>
              </a:ext>
            </a:extLst>
          </p:cNvPr>
          <p:cNvSpPr/>
          <p:nvPr/>
        </p:nvSpPr>
        <p:spPr>
          <a:xfrm rot="16200000">
            <a:off x="4955080" y="3706931"/>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2" name="화살표: 오른쪽 91">
            <a:extLst>
              <a:ext uri="{FF2B5EF4-FFF2-40B4-BE49-F238E27FC236}">
                <a16:creationId xmlns:a16="http://schemas.microsoft.com/office/drawing/2014/main" id="{48EAAD39-31F7-D56A-C0FA-4FF037B676E3}"/>
              </a:ext>
            </a:extLst>
          </p:cNvPr>
          <p:cNvSpPr/>
          <p:nvPr/>
        </p:nvSpPr>
        <p:spPr>
          <a:xfrm rot="16200000">
            <a:off x="4242899" y="369987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3" name="화살표: 오른쪽 92">
            <a:extLst>
              <a:ext uri="{FF2B5EF4-FFF2-40B4-BE49-F238E27FC236}">
                <a16:creationId xmlns:a16="http://schemas.microsoft.com/office/drawing/2014/main" id="{83988A9A-6523-259C-1981-2131A7A9AB04}"/>
              </a:ext>
            </a:extLst>
          </p:cNvPr>
          <p:cNvSpPr/>
          <p:nvPr/>
        </p:nvSpPr>
        <p:spPr>
          <a:xfrm rot="16200000">
            <a:off x="5656054" y="308057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97" name="그룹 96">
            <a:extLst>
              <a:ext uri="{FF2B5EF4-FFF2-40B4-BE49-F238E27FC236}">
                <a16:creationId xmlns:a16="http://schemas.microsoft.com/office/drawing/2014/main" id="{4CAB2ADA-641A-8D50-E964-FE0A34648CB1}"/>
              </a:ext>
            </a:extLst>
          </p:cNvPr>
          <p:cNvGrpSpPr/>
          <p:nvPr/>
        </p:nvGrpSpPr>
        <p:grpSpPr>
          <a:xfrm>
            <a:off x="4132875" y="2763433"/>
            <a:ext cx="423179" cy="266522"/>
            <a:chOff x="1043163" y="4534057"/>
            <a:chExt cx="521543" cy="360000"/>
          </a:xfrm>
        </p:grpSpPr>
        <p:sp>
          <p:nvSpPr>
            <p:cNvPr id="98" name="타원 97">
              <a:extLst>
                <a:ext uri="{FF2B5EF4-FFF2-40B4-BE49-F238E27FC236}">
                  <a16:creationId xmlns:a16="http://schemas.microsoft.com/office/drawing/2014/main" id="{B72A9DAB-29F4-4FF1-4EE7-4FDA50ABD49D}"/>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9" name="TextBox 98">
              <a:extLst>
                <a:ext uri="{FF2B5EF4-FFF2-40B4-BE49-F238E27FC236}">
                  <a16:creationId xmlns:a16="http://schemas.microsoft.com/office/drawing/2014/main" id="{C7836F49-1F25-F587-68BA-553A6716301E}"/>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100" name="화살표: 오른쪽 99">
            <a:extLst>
              <a:ext uri="{FF2B5EF4-FFF2-40B4-BE49-F238E27FC236}">
                <a16:creationId xmlns:a16="http://schemas.microsoft.com/office/drawing/2014/main" id="{C7244558-8678-31A6-F833-168A43884160}"/>
              </a:ext>
            </a:extLst>
          </p:cNvPr>
          <p:cNvSpPr/>
          <p:nvPr/>
        </p:nvSpPr>
        <p:spPr>
          <a:xfrm rot="16200000">
            <a:off x="4242520" y="308692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101" name="화살표: 오른쪽 100">
            <a:extLst>
              <a:ext uri="{FF2B5EF4-FFF2-40B4-BE49-F238E27FC236}">
                <a16:creationId xmlns:a16="http://schemas.microsoft.com/office/drawing/2014/main" id="{0A3EB8E7-04BC-52A6-971D-A7FE8CE6DAD3}"/>
              </a:ext>
            </a:extLst>
          </p:cNvPr>
          <p:cNvSpPr/>
          <p:nvPr/>
        </p:nvSpPr>
        <p:spPr>
          <a:xfrm rot="16200000">
            <a:off x="4943947" y="30811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102" name="그룹 101">
            <a:extLst>
              <a:ext uri="{FF2B5EF4-FFF2-40B4-BE49-F238E27FC236}">
                <a16:creationId xmlns:a16="http://schemas.microsoft.com/office/drawing/2014/main" id="{372E2F1F-7BD0-B925-4FB7-B7977D4F7FE9}"/>
              </a:ext>
            </a:extLst>
          </p:cNvPr>
          <p:cNvGrpSpPr/>
          <p:nvPr/>
        </p:nvGrpSpPr>
        <p:grpSpPr>
          <a:xfrm>
            <a:off x="4828392" y="2763433"/>
            <a:ext cx="423179" cy="266522"/>
            <a:chOff x="1043163" y="4534057"/>
            <a:chExt cx="521543" cy="360000"/>
          </a:xfrm>
        </p:grpSpPr>
        <p:sp>
          <p:nvSpPr>
            <p:cNvPr id="103" name="타원 102">
              <a:extLst>
                <a:ext uri="{FF2B5EF4-FFF2-40B4-BE49-F238E27FC236}">
                  <a16:creationId xmlns:a16="http://schemas.microsoft.com/office/drawing/2014/main" id="{5B53EA19-7922-73EA-BE7D-BF692BF1D0A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TextBox 103">
              <a:extLst>
                <a:ext uri="{FF2B5EF4-FFF2-40B4-BE49-F238E27FC236}">
                  <a16:creationId xmlns:a16="http://schemas.microsoft.com/office/drawing/2014/main" id="{038881C4-DB85-30B3-BF79-60C02555BB09}"/>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t+2</a:t>
              </a:r>
              <a:endParaRPr lang="ko-KR" altLang="en-US" sz="1000" b="1" dirty="0"/>
            </a:p>
          </p:txBody>
        </p:sp>
      </p:grpSp>
      <p:grpSp>
        <p:nvGrpSpPr>
          <p:cNvPr id="105" name="그룹 104">
            <a:extLst>
              <a:ext uri="{FF2B5EF4-FFF2-40B4-BE49-F238E27FC236}">
                <a16:creationId xmlns:a16="http://schemas.microsoft.com/office/drawing/2014/main" id="{F532B0B2-1C3D-4710-955B-4C4657E8558B}"/>
              </a:ext>
            </a:extLst>
          </p:cNvPr>
          <p:cNvGrpSpPr/>
          <p:nvPr/>
        </p:nvGrpSpPr>
        <p:grpSpPr>
          <a:xfrm>
            <a:off x="5541509" y="2759357"/>
            <a:ext cx="423179" cy="266522"/>
            <a:chOff x="1043163" y="4534057"/>
            <a:chExt cx="521543" cy="360000"/>
          </a:xfrm>
        </p:grpSpPr>
        <p:sp>
          <p:nvSpPr>
            <p:cNvPr id="106" name="타원 105">
              <a:extLst>
                <a:ext uri="{FF2B5EF4-FFF2-40B4-BE49-F238E27FC236}">
                  <a16:creationId xmlns:a16="http://schemas.microsoft.com/office/drawing/2014/main" id="{B5C3CFB6-A447-614C-A54A-54A29E683AD6}"/>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7" name="TextBox 106">
              <a:extLst>
                <a:ext uri="{FF2B5EF4-FFF2-40B4-BE49-F238E27FC236}">
                  <a16:creationId xmlns:a16="http://schemas.microsoft.com/office/drawing/2014/main" id="{B601E9B1-5E88-A32C-9FE5-5824D2B641EB}"/>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t+3</a:t>
              </a:r>
              <a:endParaRPr lang="ko-KR" altLang="en-US" sz="1000" b="1" dirty="0"/>
            </a:p>
          </p:txBody>
        </p:sp>
      </p:grpSp>
    </p:spTree>
    <p:extLst>
      <p:ext uri="{BB962C8B-B14F-4D97-AF65-F5344CB8AC3E}">
        <p14:creationId xmlns:p14="http://schemas.microsoft.com/office/powerpoint/2010/main" val="1892768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48492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altLang="ko-KR" sz="1400" dirty="0" err="1">
                <a:solidFill>
                  <a:srgbClr val="222222"/>
                </a:solidFill>
                <a:latin typeface="Arial Narrow" panose="020B0606020202030204" pitchFamily="34" charset="0"/>
              </a:rPr>
              <a:t>Chievres</a:t>
            </a:r>
            <a:r>
              <a:rPr lang="en-US" altLang="ko-KR" sz="1400" dirty="0">
                <a:solidFill>
                  <a:srgbClr val="222222"/>
                </a:solidFill>
                <a:latin typeface="Arial Narrow" panose="020B0606020202030204" pitchFamily="34" charset="0"/>
              </a:rPr>
              <a:t> Airport, Belgium) was downloaded from a public data set from Reliable Prognosis (rp5.ru), and merged together with the experimental data sets using the date and time column.</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9672E3E-8F76-B086-DCE6-4FFCFA6A391D}"/>
              </a:ext>
            </a:extLst>
          </p:cNvPr>
          <p:cNvSpPr txBox="1"/>
          <p:nvPr/>
        </p:nvSpPr>
        <p:spPr>
          <a:xfrm>
            <a:off x="1645493" y="4905937"/>
            <a:ext cx="6057057" cy="646331"/>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HouseholdEnergyUse</a:t>
            </a:r>
            <a:r>
              <a:rPr lang="en-US" altLang="ko-KR" dirty="0">
                <a:hlinkClick r:id="rId3"/>
              </a:rPr>
              <a:t>.ipynb</a:t>
            </a:r>
            <a:endParaRPr lang="ko-KR" altLang="en-US" dirty="0"/>
          </a:p>
        </p:txBody>
      </p:sp>
    </p:spTree>
    <p:extLst>
      <p:ext uri="{BB962C8B-B14F-4D97-AF65-F5344CB8AC3E}">
        <p14:creationId xmlns:p14="http://schemas.microsoft.com/office/powerpoint/2010/main" val="1243228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6393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1 classification of room occupancy</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room occupancy using 28 variables recorded over approximately the last 20 minutes.</a:t>
            </a:r>
          </a:p>
          <a:p>
            <a:pPr marL="1198800" lvl="2" indent="-284400">
              <a:buFont typeface="Arial" panose="020B0604020202020204" pitchFamily="34" charset="0"/>
              <a:buChar char="•"/>
            </a:pPr>
            <a:endParaRPr lang="en-US" altLang="ko-KR" sz="14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experimental testbed for occupancy estimation was deployed in a 6m Ã— 4.6m room. The setup consisted of 7 sensor nodes and one edge node in a star configuration with the sensor nodes transmitting data to the edge every 30s using wireless transceivers. No HVAC systems were in use while the dataset was being collected.</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Time: HH:MM:SS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Temperature: In degree Celsius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Light: In Lux</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Sound: In Volts (amplifier output read by ADC)</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In PPM</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Slope: Slope of CO2 values taken in a sliding window</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PIR: Binary value conveying motion detection</a:t>
            </a:r>
          </a:p>
          <a:p>
            <a:pPr marL="1656000" lvl="3" indent="-284400">
              <a:lnSpc>
                <a:spcPct val="150000"/>
              </a:lnSpc>
              <a:buFont typeface="Arial" panose="020B0604020202020204" pitchFamily="34" charset="0"/>
              <a:buChar char="•"/>
            </a:pPr>
            <a:r>
              <a:rPr lang="en-US" altLang="ko-KR" sz="1400" b="1" dirty="0" err="1">
                <a:solidFill>
                  <a:srgbClr val="C00000"/>
                </a:solidFill>
                <a:latin typeface="Arial Narrow" panose="020B0606020202030204" pitchFamily="34" charset="0"/>
              </a:rPr>
              <a:t>Room_Occupancy_Count</a:t>
            </a:r>
            <a:r>
              <a:rPr lang="en-US" altLang="ko-KR" sz="1400" dirty="0">
                <a:solidFill>
                  <a:srgbClr val="222222"/>
                </a:solidFill>
                <a:latin typeface="Arial Narrow" panose="020B0606020202030204" pitchFamily="34" charset="0"/>
              </a:rPr>
              <a:t>: Ground Truth</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7010723" y="540527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6505775" y="5257015"/>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6569165" y="5859734"/>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6666078" y="571934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7715784" y="540310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7210836" y="5254841"/>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7268732" y="5855125"/>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7363410" y="571717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7920759" y="5255193"/>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7948391" y="5857912"/>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8073333" y="571752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8070209" y="51103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7010723" y="4792671"/>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6505775" y="4644408"/>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7715784" y="4790496"/>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7210836" y="4642234"/>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7920759" y="4642586"/>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7369235" y="511688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6657054" y="510983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8070209" y="448994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4" name="그룹 3">
            <a:extLst>
              <a:ext uri="{FF2B5EF4-FFF2-40B4-BE49-F238E27FC236}">
                <a16:creationId xmlns:a16="http://schemas.microsoft.com/office/drawing/2014/main" id="{51F6E6E9-65DF-70B0-4987-A8E6C2E4D23E}"/>
              </a:ext>
            </a:extLst>
          </p:cNvPr>
          <p:cNvGrpSpPr/>
          <p:nvPr/>
        </p:nvGrpSpPr>
        <p:grpSpPr>
          <a:xfrm>
            <a:off x="7948391" y="4168132"/>
            <a:ext cx="423179" cy="266522"/>
            <a:chOff x="1043163" y="4534057"/>
            <a:chExt cx="521543" cy="360000"/>
          </a:xfrm>
        </p:grpSpPr>
        <p:sp>
          <p:nvSpPr>
            <p:cNvPr id="44" name="타원 43">
              <a:extLst>
                <a:ext uri="{FF2B5EF4-FFF2-40B4-BE49-F238E27FC236}">
                  <a16:creationId xmlns:a16="http://schemas.microsoft.com/office/drawing/2014/main" id="{B8E9ED61-F5F3-7F8F-E3E7-58A9C044AE0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6" name="TextBox 45">
              <a:extLst>
                <a:ext uri="{FF2B5EF4-FFF2-40B4-BE49-F238E27FC236}">
                  <a16:creationId xmlns:a16="http://schemas.microsoft.com/office/drawing/2014/main" id="{1D24F9A1-0F09-0226-64B1-CA5F68C7E72A}"/>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48" name="TextBox 47">
            <a:extLst>
              <a:ext uri="{FF2B5EF4-FFF2-40B4-BE49-F238E27FC236}">
                <a16:creationId xmlns:a16="http://schemas.microsoft.com/office/drawing/2014/main" id="{D4E63696-70A5-0FEE-6E4B-833A1A49DF90}"/>
              </a:ext>
            </a:extLst>
          </p:cNvPr>
          <p:cNvSpPr txBox="1"/>
          <p:nvPr/>
        </p:nvSpPr>
        <p:spPr>
          <a:xfrm>
            <a:off x="7332771" y="3832193"/>
            <a:ext cx="1537533" cy="307777"/>
          </a:xfrm>
          <a:prstGeom prst="rect">
            <a:avLst/>
          </a:prstGeom>
          <a:noFill/>
        </p:spPr>
        <p:txBody>
          <a:bodyPr wrap="square">
            <a:spAutoFit/>
          </a:bodyPr>
          <a:lstStyle/>
          <a:p>
            <a:r>
              <a:rPr lang="en-US" altLang="ko-KR" sz="1400" dirty="0" err="1">
                <a:solidFill>
                  <a:srgbClr val="C00000"/>
                </a:solidFill>
                <a:latin typeface="Arial Narrow" panose="020B0606020202030204" pitchFamily="34" charset="0"/>
              </a:rPr>
              <a:t>Room_Occupancy</a:t>
            </a:r>
            <a:endParaRPr lang="ko-KR" altLang="en-US" sz="1400"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697442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13043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https://colab.research.google.com/github/JunetaeKim/DeepLearningClass/blob/main/Week13/OccupancyEstimation.ipynb</a:t>
            </a:r>
            <a:endParaRPr lang="ko-KR" altLang="en-US" dirty="0"/>
          </a:p>
        </p:txBody>
      </p:sp>
      <p:sp>
        <p:nvSpPr>
          <p:cNvPr id="49" name="TextBox 48">
            <a:extLst>
              <a:ext uri="{FF2B5EF4-FFF2-40B4-BE49-F238E27FC236}">
                <a16:creationId xmlns:a16="http://schemas.microsoft.com/office/drawing/2014/main" id="{D25B7DA9-BA3C-C9D9-C110-F805A3BA6883}"/>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320742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Exercise3</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Alphabet sequence prediction</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1735243" y="5462885"/>
            <a:ext cx="5932381" cy="646331"/>
          </a:xfrm>
          <a:prstGeom prst="rect">
            <a:avLst/>
          </a:prstGeom>
          <a:noFill/>
        </p:spPr>
        <p:txBody>
          <a:bodyPr wrap="square">
            <a:spAutoFit/>
          </a:bodyPr>
          <a:lstStyle/>
          <a:p>
            <a:r>
              <a:rPr lang="en-US" altLang="ko-KR" dirty="0">
                <a:hlinkClick r:id="rId3"/>
              </a:rPr>
              <a:t>https://colab.research.google.com/github/JunetaeKim/DeepLearningClass/blob/main/Week13/AlphabetSeq.ipynb</a:t>
            </a:r>
            <a:endParaRPr lang="ko-KR" altLang="en-US" dirty="0"/>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4101477168"/>
              </p:ext>
            </p:extLst>
          </p:nvPr>
        </p:nvGraphicFramePr>
        <p:xfrm>
          <a:off x="2316269" y="2559933"/>
          <a:ext cx="4064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40232556"/>
                    </a:ext>
                  </a:extLst>
                </a:gridCol>
                <a:gridCol w="2032000">
                  <a:extLst>
                    <a:ext uri="{9D8B030D-6E8A-4147-A177-3AD203B41FA5}">
                      <a16:colId xmlns:a16="http://schemas.microsoft.com/office/drawing/2014/main" val="4034668507"/>
                    </a:ext>
                  </a:extLst>
                </a:gridCol>
              </a:tblGrid>
              <a:tr h="370840">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70840">
                <a:tc>
                  <a:txBody>
                    <a:bodyPr/>
                    <a:lstStyle/>
                    <a:p>
                      <a:pPr algn="ctr" latinLnBrk="1"/>
                      <a:r>
                        <a:rPr lang="en-US" altLang="ko-KR" dirty="0">
                          <a:latin typeface="Arial Narrow" panose="020B0606020202030204" pitchFamily="34" charset="0"/>
                        </a:rPr>
                        <a:t>ABC</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DEF</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70840">
                <a:tc>
                  <a:txBody>
                    <a:bodyPr/>
                    <a:lstStyle/>
                    <a:p>
                      <a:pPr algn="ctr" latinLnBrk="1"/>
                      <a:r>
                        <a:rPr lang="en-US" altLang="ko-KR" dirty="0">
                          <a:latin typeface="Arial Narrow" panose="020B0606020202030204" pitchFamily="34" charset="0"/>
                        </a:rPr>
                        <a:t>BCD</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EFG</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70840">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70840">
                <a:tc>
                  <a:txBody>
                    <a:bodyPr/>
                    <a:lstStyle/>
                    <a:p>
                      <a:pPr algn="ctr" latinLnBrk="1"/>
                      <a:r>
                        <a:rPr lang="en-US" altLang="ko-KR" dirty="0">
                          <a:latin typeface="Arial Narrow" panose="020B0606020202030204" pitchFamily="34" charset="0"/>
                        </a:rPr>
                        <a:t>TUV</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WXY</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70840">
                <a:tc>
                  <a:txBody>
                    <a:bodyPr/>
                    <a:lstStyle/>
                    <a:p>
                      <a:pPr algn="ctr" latinLnBrk="1"/>
                      <a:r>
                        <a:rPr lang="en-US" altLang="ko-KR" dirty="0">
                          <a:latin typeface="Arial Narrow" panose="020B0606020202030204" pitchFamily="34" charset="0"/>
                        </a:rPr>
                        <a:t>UVW</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XYZ</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105381" y="297180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105434" y="335756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105380" y="371884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105379" y="410460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105378" y="446589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8015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Developing a model to complete 10 letter words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Predicting the last 3 letters, given 7 letters.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2061226145"/>
              </p:ext>
            </p:extLst>
          </p:nvPr>
        </p:nvGraphicFramePr>
        <p:xfrm>
          <a:off x="1769514" y="2918153"/>
          <a:ext cx="4895235" cy="2194560"/>
        </p:xfrm>
        <a:graphic>
          <a:graphicData uri="http://schemas.openxmlformats.org/drawingml/2006/table">
            <a:tbl>
              <a:tblPr firstRow="1" bandRow="1">
                <a:tableStyleId>{5940675A-B579-460E-94D1-54222C63F5DA}</a:tableStyleId>
              </a:tblPr>
              <a:tblGrid>
                <a:gridCol w="1631745">
                  <a:extLst>
                    <a:ext uri="{9D8B030D-6E8A-4147-A177-3AD203B41FA5}">
                      <a16:colId xmlns:a16="http://schemas.microsoft.com/office/drawing/2014/main" val="1983556881"/>
                    </a:ext>
                  </a:extLst>
                </a:gridCol>
                <a:gridCol w="1631745">
                  <a:extLst>
                    <a:ext uri="{9D8B030D-6E8A-4147-A177-3AD203B41FA5}">
                      <a16:colId xmlns:a16="http://schemas.microsoft.com/office/drawing/2014/main" val="4140232556"/>
                    </a:ext>
                  </a:extLst>
                </a:gridCol>
                <a:gridCol w="1631745">
                  <a:extLst>
                    <a:ext uri="{9D8B030D-6E8A-4147-A177-3AD203B41FA5}">
                      <a16:colId xmlns:a16="http://schemas.microsoft.com/office/drawing/2014/main" val="4034668507"/>
                    </a:ext>
                  </a:extLst>
                </a:gridCol>
              </a:tblGrid>
              <a:tr h="362110">
                <a:tc>
                  <a:txBody>
                    <a:bodyPr/>
                    <a:lstStyle/>
                    <a:p>
                      <a:pPr algn="ctr" latinLnBrk="1"/>
                      <a:r>
                        <a:rPr lang="en-US" altLang="ko-KR" dirty="0"/>
                        <a:t>Ground truth</a:t>
                      </a:r>
                      <a:endParaRPr lang="ko-KR" altLang="en-US" dirty="0"/>
                    </a:p>
                  </a:txBody>
                  <a:tcPr/>
                </a:tc>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abbrevi</a:t>
                      </a:r>
                      <a:r>
                        <a:rPr lang="en-US" altLang="ko-KR" dirty="0">
                          <a:solidFill>
                            <a:schemeClr val="accent5"/>
                          </a:solidFill>
                          <a:latin typeface="Arial Narrow" panose="020B0606020202030204" pitchFamily="34" charset="0"/>
                        </a:rPr>
                        <a:t>ate</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abbrevi</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ate</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abdicat</a:t>
                      </a:r>
                      <a:r>
                        <a:rPr lang="en-US" altLang="ko-KR" dirty="0">
                          <a:solidFill>
                            <a:schemeClr val="accent5"/>
                          </a:solidFill>
                          <a:latin typeface="Arial Narrow" panose="020B0606020202030204" pitchFamily="34" charset="0"/>
                        </a:rPr>
                        <a:t>ion</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abdicat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ion</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62110">
                <a:tc>
                  <a:txBody>
                    <a:bodyPr/>
                    <a:lstStyle/>
                    <a:p>
                      <a:pPr algn="ctr" latinLnBrk="1"/>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yestery</a:t>
                      </a:r>
                      <a:r>
                        <a:rPr lang="en-US" altLang="ko-KR" dirty="0">
                          <a:solidFill>
                            <a:schemeClr val="accent5"/>
                          </a:solidFill>
                          <a:latin typeface="Arial Narrow" panose="020B0606020202030204" pitchFamily="34" charset="0"/>
                        </a:rPr>
                        <a:t>ear</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yestery</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ear</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zoologi</a:t>
                      </a:r>
                      <a:r>
                        <a:rPr lang="en-US" altLang="ko-KR" dirty="0">
                          <a:solidFill>
                            <a:schemeClr val="accent5"/>
                          </a:solidFill>
                          <a:latin typeface="Arial Narrow" panose="020B0606020202030204" pitchFamily="34" charset="0"/>
                        </a:rPr>
                        <a:t>cal</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zoologi</a:t>
                      </a:r>
                      <a:endParaRPr lang="ko-KR" altLang="en-US" dirty="0">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cal</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859527" y="333002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859580" y="371578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859526" y="407706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859525" y="446282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859524" y="482411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5116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grpSp>
        <p:nvGrpSpPr>
          <p:cNvPr id="5" name="그룹 4">
            <a:extLst>
              <a:ext uri="{FF2B5EF4-FFF2-40B4-BE49-F238E27FC236}">
                <a16:creationId xmlns:a16="http://schemas.microsoft.com/office/drawing/2014/main" id="{7D4666E7-0CBD-E013-C95D-EFC4F41FEE89}"/>
              </a:ext>
            </a:extLst>
          </p:cNvPr>
          <p:cNvGrpSpPr/>
          <p:nvPr/>
        </p:nvGrpSpPr>
        <p:grpSpPr>
          <a:xfrm>
            <a:off x="2077649" y="5087675"/>
            <a:ext cx="1039599" cy="631195"/>
            <a:chOff x="2077650" y="5087675"/>
            <a:chExt cx="887800" cy="631195"/>
          </a:xfrm>
        </p:grpSpPr>
        <p:sp>
          <p:nvSpPr>
            <p:cNvPr id="2" name="사각형: 둥근 모서리 1">
              <a:extLst>
                <a:ext uri="{FF2B5EF4-FFF2-40B4-BE49-F238E27FC236}">
                  <a16:creationId xmlns:a16="http://schemas.microsoft.com/office/drawing/2014/main" id="{4B1CD9E5-18E7-9215-97B6-F54276DB1B6C}"/>
                </a:ext>
              </a:extLst>
            </p:cNvPr>
            <p:cNvSpPr/>
            <p:nvPr/>
          </p:nvSpPr>
          <p:spPr>
            <a:xfrm>
              <a:off x="2077650" y="5087675"/>
              <a:ext cx="887800" cy="631195"/>
            </a:xfrm>
            <a:prstGeom prst="roundRect">
              <a:avLst>
                <a:gd name="adj" fmla="val 1430"/>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980D770B-0A7F-572D-7CE7-223764445B69}"/>
                </a:ext>
              </a:extLst>
            </p:cNvPr>
            <p:cNvSpPr txBox="1"/>
            <p:nvPr/>
          </p:nvSpPr>
          <p:spPr>
            <a:xfrm>
              <a:off x="2185988" y="5233995"/>
              <a:ext cx="701675" cy="338554"/>
            </a:xfrm>
            <a:prstGeom prst="rect">
              <a:avLst/>
            </a:prstGeom>
            <a:noFill/>
          </p:spPr>
          <p:txBody>
            <a:bodyPr wrap="square">
              <a:spAutoFit/>
            </a:bodyPr>
            <a:lstStyle/>
            <a:p>
              <a:pPr algn="ctr"/>
              <a:r>
                <a:rPr lang="en-US" altLang="ko-KR" sz="1600" dirty="0">
                  <a:solidFill>
                    <a:srgbClr val="222222"/>
                  </a:solidFill>
                  <a:latin typeface="Arial Narrow" panose="020B0606020202030204" pitchFamily="34" charset="0"/>
                </a:rPr>
                <a:t>Model</a:t>
              </a:r>
              <a:endParaRPr lang="ko-KR" altLang="en-US" sz="1600" dirty="0"/>
            </a:p>
          </p:txBody>
        </p:sp>
      </p:grpSp>
      <p:cxnSp>
        <p:nvCxnSpPr>
          <p:cNvPr id="8" name="직선 화살표 연결선 7">
            <a:extLst>
              <a:ext uri="{FF2B5EF4-FFF2-40B4-BE49-F238E27FC236}">
                <a16:creationId xmlns:a16="http://schemas.microsoft.com/office/drawing/2014/main" id="{9C7B6CFE-9BB9-0F73-75D1-0BB527E0B22D}"/>
              </a:ext>
            </a:extLst>
          </p:cNvPr>
          <p:cNvCxnSpPr/>
          <p:nvPr/>
        </p:nvCxnSpPr>
        <p:spPr>
          <a:xfrm>
            <a:off x="2171700" y="4654550"/>
            <a:ext cx="0" cy="3492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AE46E0D-551C-3DE2-AE3E-F9A4699D5C24}"/>
              </a:ext>
            </a:extLst>
          </p:cNvPr>
          <p:cNvCxnSpPr/>
          <p:nvPr/>
        </p:nvCxnSpPr>
        <p:spPr>
          <a:xfrm>
            <a:off x="2963865" y="4654550"/>
            <a:ext cx="0" cy="349250"/>
          </a:xfrm>
          <a:prstGeom prst="straightConnector1">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94ABE6F-6600-70C2-5411-53C12B6B0BF4}"/>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a:extLst>
              <a:ext uri="{FF2B5EF4-FFF2-40B4-BE49-F238E27FC236}">
                <a16:creationId xmlns:a16="http://schemas.microsoft.com/office/drawing/2014/main" id="{56716153-0B2C-8F80-ED91-98838AD1D54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B904748A-B338-F253-3D2C-3128575EBA4B}"/>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8797E23-0266-150B-BE51-7C435C94245A}"/>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6A02B4-9429-7A2A-DB2F-FD9236FB0E8E}"/>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33" name="TextBox 32">
            <a:extLst>
              <a:ext uri="{FF2B5EF4-FFF2-40B4-BE49-F238E27FC236}">
                <a16:creationId xmlns:a16="http://schemas.microsoft.com/office/drawing/2014/main" id="{98BC7296-5084-9253-0359-6815FA7DBFBE}"/>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34" name="TextBox 33">
            <a:extLst>
              <a:ext uri="{FF2B5EF4-FFF2-40B4-BE49-F238E27FC236}">
                <a16:creationId xmlns:a16="http://schemas.microsoft.com/office/drawing/2014/main" id="{C1EAA7B8-9ED1-D2CB-46D9-CF40972E2AF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4890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EEE7905-5BC2-A64D-B1EF-80CCB4DBF523}"/>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https://colab.research.google.com/github/JunetaeKim/DeepLearningClass/blob/main/Week13/10LetterWords.ipynb</a:t>
            </a:r>
            <a:endParaRPr lang="ko-KR" altLang="en-US" dirty="0"/>
          </a:p>
        </p:txBody>
      </p:sp>
      <p:sp>
        <p:nvSpPr>
          <p:cNvPr id="11" name="TextBox 10">
            <a:extLst>
              <a:ext uri="{FF2B5EF4-FFF2-40B4-BE49-F238E27FC236}">
                <a16:creationId xmlns:a16="http://schemas.microsoft.com/office/drawing/2014/main" id="{3CA5E144-0821-4012-BC7C-FCD2B0171458}"/>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7220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9702A6D1-9B51-CC7E-82F9-0AAB575F3F63}"/>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203B4EAF-959F-1DB8-A62F-0E5691295FF0}"/>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a:extLst>
              <a:ext uri="{FF2B5EF4-FFF2-40B4-BE49-F238E27FC236}">
                <a16:creationId xmlns:a16="http://schemas.microsoft.com/office/drawing/2014/main" id="{32B33582-DC05-9885-A7DF-1BF1F659C29C}"/>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C681F9EF-1106-BB8B-95D5-48032BBB623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D4669ED-A367-E4A6-3810-98ECEBBA9642}"/>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3C7625-6692-6C89-7590-396262F92DAD}"/>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2" name="TextBox 41">
            <a:extLst>
              <a:ext uri="{FF2B5EF4-FFF2-40B4-BE49-F238E27FC236}">
                <a16:creationId xmlns:a16="http://schemas.microsoft.com/office/drawing/2014/main" id="{031A6D0F-BFD0-A20A-E0AE-CF929E015072}"/>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3" name="TextBox 42">
            <a:extLst>
              <a:ext uri="{FF2B5EF4-FFF2-40B4-BE49-F238E27FC236}">
                <a16:creationId xmlns:a16="http://schemas.microsoft.com/office/drawing/2014/main" id="{7D8794EF-F4C8-C6BB-3546-B7B9B2F17DE9}"/>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160530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74BE1BF-7CCC-E612-DE61-648CD863880F}"/>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A95A6F1-2BCD-5E1A-834E-B85B70C1F6C0}"/>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A6CF0D4-857B-EF06-9DC6-BD38A1C6D0F8}"/>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53ED98C-C081-0614-802A-82306CDED1A6}"/>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C864B3D-A484-54AC-08DC-F873CC1E7EC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908D646-D316-A961-DF81-F5F1094A2BE3}"/>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A9B32B-17CB-2BDC-2844-0292278115B6}"/>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DB919360-D549-FDE4-DD7C-323DE3A3FE31}"/>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3FDDF470-2664-D6E4-CB78-216547C831DB}"/>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0025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3326A89-79BA-27A2-0B97-BD9A9F1432C6}"/>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AA98D53-F524-00EC-F8AB-2F8302CDD3A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9D4FF7D-871A-7B01-E8EA-B4F08B8F6DB1}"/>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36CB2DC-CBCB-9606-5CA2-81F150D906E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828DA4A9-C733-848B-BAD6-D2E10840DFA2}"/>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4763385-DBED-31EA-E427-8F86A15EFB37}"/>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21941C6E-11DE-BD65-5643-C89079F4B8EC}"/>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0A4440-6F80-7567-5949-383C60CC29A5}"/>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2CF62203-3556-3B54-5303-FC38A6DB7374}"/>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2E41C17E-18DF-4914-41E7-AD1A0B41314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65268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26">
            <a:extLst>
              <a:ext uri="{FF2B5EF4-FFF2-40B4-BE49-F238E27FC236}">
                <a16:creationId xmlns:a16="http://schemas.microsoft.com/office/drawing/2014/main" id="{25B7AE2C-3ECF-047E-B415-50D2F6D55219}"/>
              </a:ext>
            </a:extLst>
          </p:cNvPr>
          <p:cNvSpPr/>
          <p:nvPr/>
        </p:nvSpPr>
        <p:spPr>
          <a:xfrm>
            <a:off x="1620842" y="2603897"/>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27">
            <a:extLst>
              <a:ext uri="{FF2B5EF4-FFF2-40B4-BE49-F238E27FC236}">
                <a16:creationId xmlns:a16="http://schemas.microsoft.com/office/drawing/2014/main" id="{9E786967-26DC-DE9A-3F8B-15F959DEAA7F}"/>
              </a:ext>
            </a:extLst>
          </p:cNvPr>
          <p:cNvSpPr/>
          <p:nvPr/>
        </p:nvSpPr>
        <p:spPr>
          <a:xfrm>
            <a:off x="3304193" y="2603897"/>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모서리 1">
            <a:extLst>
              <a:ext uri="{FF2B5EF4-FFF2-40B4-BE49-F238E27FC236}">
                <a16:creationId xmlns:a16="http://schemas.microsoft.com/office/drawing/2014/main" id="{BB1C9A05-0CF7-7FBD-50E8-BB03B75A5D2A}"/>
              </a:ext>
            </a:extLst>
          </p:cNvPr>
          <p:cNvSpPr/>
          <p:nvPr/>
        </p:nvSpPr>
        <p:spPr>
          <a:xfrm>
            <a:off x="6124186"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BCE8FD3F-5005-1C1E-AD74-770998C591C4}"/>
              </a:ext>
            </a:extLst>
          </p:cNvPr>
          <p:cNvSpPr/>
          <p:nvPr/>
        </p:nvSpPr>
        <p:spPr>
          <a:xfrm>
            <a:off x="7807537"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a:extLst>
              <a:ext uri="{FF2B5EF4-FFF2-40B4-BE49-F238E27FC236}">
                <a16:creationId xmlns:a16="http://schemas.microsoft.com/office/drawing/2014/main" id="{6F452FB2-FEF9-1FAD-1A93-F054DECCF825}"/>
              </a:ext>
            </a:extLst>
          </p:cNvPr>
          <p:cNvCxnSpPr/>
          <p:nvPr/>
        </p:nvCxnSpPr>
        <p:spPr>
          <a:xfrm>
            <a:off x="3987419" y="3429000"/>
            <a:ext cx="1794258"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C39F6F-A9E6-7FB5-1D24-47FF6F4B811E}"/>
              </a:ext>
            </a:extLst>
          </p:cNvPr>
          <p:cNvSpPr txBox="1"/>
          <p:nvPr/>
        </p:nvSpPr>
        <p:spPr>
          <a:xfrm>
            <a:off x="3950301" y="3095261"/>
            <a:ext cx="2002553" cy="338554"/>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Sliding window frame</a:t>
            </a:r>
            <a:endParaRPr lang="ko-KR" altLang="en-US" sz="1600" i="1" dirty="0"/>
          </a:p>
        </p:txBody>
      </p:sp>
      <p:sp>
        <p:nvSpPr>
          <p:cNvPr id="9" name="TextBox 8">
            <a:extLst>
              <a:ext uri="{FF2B5EF4-FFF2-40B4-BE49-F238E27FC236}">
                <a16:creationId xmlns:a16="http://schemas.microsoft.com/office/drawing/2014/main" id="{2B09F2A6-8218-E9C4-1E8D-DD5FF4C653C7}"/>
              </a:ext>
            </a:extLst>
          </p:cNvPr>
          <p:cNvSpPr txBox="1"/>
          <p:nvPr/>
        </p:nvSpPr>
        <p:spPr>
          <a:xfrm>
            <a:off x="1336674" y="5016885"/>
            <a:ext cx="628988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samples, # of time steps , # of variables)</a:t>
            </a:r>
          </a:p>
          <a:p>
            <a:endParaRPr lang="en-US" altLang="ko-KR" dirty="0">
              <a:solidFill>
                <a:srgbClr val="222222"/>
              </a:solidFill>
              <a:latin typeface="Arial Narrow" panose="020B0606020202030204" pitchFamily="34" charset="0"/>
            </a:endParaRPr>
          </a:p>
          <a:p>
            <a:pPr lvl="1"/>
            <a:r>
              <a:rPr lang="en-US" altLang="ko-KR" sz="1800" dirty="0">
                <a:solidFill>
                  <a:srgbClr val="222222"/>
                </a:solidFill>
                <a:latin typeface="Arial Narrow" panose="020B0606020202030204" pitchFamily="34" charset="0"/>
              </a:rPr>
              <a:t># of samples </a:t>
            </a:r>
            <a:r>
              <a:rPr lang="en-US" altLang="ko-KR" dirty="0">
                <a:solidFill>
                  <a:srgbClr val="222222"/>
                </a:solidFill>
                <a:latin typeface="Arial Narrow" panose="020B0606020202030204" pitchFamily="34" charset="0"/>
              </a:rPr>
              <a:t>= </a:t>
            </a:r>
            <a:r>
              <a:rPr lang="en-US" altLang="ko-KR" sz="1800" dirty="0">
                <a:solidFill>
                  <a:srgbClr val="222222"/>
                </a:solidFill>
                <a:latin typeface="Arial Narrow" panose="020B0606020202030204" pitchFamily="34" charset="0"/>
              </a:rPr>
              <a:t># of windows</a:t>
            </a:r>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time steps</a:t>
            </a:r>
            <a:r>
              <a:rPr lang="en-US" altLang="ko-KR" dirty="0">
                <a:solidFill>
                  <a:srgbClr val="222222"/>
                </a:solidFill>
                <a:latin typeface="Arial Narrow" panose="020B0606020202030204" pitchFamily="34" charset="0"/>
              </a:rPr>
              <a:t> = window sizes</a:t>
            </a: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variables </a:t>
            </a:r>
            <a:r>
              <a:rPr lang="en-US" altLang="ko-KR" dirty="0">
                <a:solidFill>
                  <a:srgbClr val="222222"/>
                </a:solidFill>
                <a:latin typeface="Arial Narrow" panose="020B0606020202030204" pitchFamily="34" charset="0"/>
              </a:rPr>
              <a:t>= variable sizes</a:t>
            </a:r>
            <a:endParaRPr lang="ko-KR" altLang="en-US" dirty="0"/>
          </a:p>
        </p:txBody>
      </p:sp>
      <p:sp>
        <p:nvSpPr>
          <p:cNvPr id="12" name="직사각형 11">
            <a:extLst>
              <a:ext uri="{FF2B5EF4-FFF2-40B4-BE49-F238E27FC236}">
                <a16:creationId xmlns:a16="http://schemas.microsoft.com/office/drawing/2014/main" id="{33FAB5C7-4A51-5B50-D54E-3D33E7B64B44}"/>
              </a:ext>
            </a:extLst>
          </p:cNvPr>
          <p:cNvSpPr/>
          <p:nvPr/>
        </p:nvSpPr>
        <p:spPr>
          <a:xfrm>
            <a:off x="6461126" y="5643086"/>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70F40CE-106B-EDA2-EAFA-7FCE9D3243F4}"/>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3659775-F311-B0B4-9C89-C92AFD520D3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BC8AD749-4006-F3BD-1008-AB2C09B16094}"/>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44D0A37-1E2A-3213-79F9-CD479B50B0C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a:extLst>
              <a:ext uri="{FF2B5EF4-FFF2-40B4-BE49-F238E27FC236}">
                <a16:creationId xmlns:a16="http://schemas.microsoft.com/office/drawing/2014/main" id="{B4279FEB-E70D-47E1-6563-8A10142B5C2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81161C3E-CCD9-675D-3CD1-8644B4795150}"/>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44A0B5A1-7019-1351-7BC4-F05F34FDE4E1}"/>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423CA4-50C3-3DC8-F36A-84E765A533D9}"/>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4" name="TextBox 43">
            <a:extLst>
              <a:ext uri="{FF2B5EF4-FFF2-40B4-BE49-F238E27FC236}">
                <a16:creationId xmlns:a16="http://schemas.microsoft.com/office/drawing/2014/main" id="{60EA76C1-B192-6FF3-2455-67421D15640F}"/>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5" name="TextBox 44">
            <a:extLst>
              <a:ext uri="{FF2B5EF4-FFF2-40B4-BE49-F238E27FC236}">
                <a16:creationId xmlns:a16="http://schemas.microsoft.com/office/drawing/2014/main" id="{196526F0-224C-776C-233D-350A9855108F}"/>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5762762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26987</TotalTime>
  <Words>3165</Words>
  <Application>Microsoft Office PowerPoint</Application>
  <PresentationFormat>화면 슬라이드 쇼(4:3)</PresentationFormat>
  <Paragraphs>669</Paragraphs>
  <Slides>50</Slides>
  <Notes>49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50</vt:i4>
      </vt:variant>
    </vt:vector>
  </HeadingPairs>
  <TitlesOfParts>
    <vt:vector size="58"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Kim Junetae</cp:lastModifiedBy>
  <cp:revision>2718</cp:revision>
  <cp:lastPrinted>2017-04-16T10:58:23Z</cp:lastPrinted>
  <dcterms:created xsi:type="dcterms:W3CDTF">2017-03-22T07:59:28Z</dcterms:created>
  <dcterms:modified xsi:type="dcterms:W3CDTF">2023-05-29T10:11:04Z</dcterms:modified>
</cp:coreProperties>
</file>