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handoutMasterIdLst>
    <p:handoutMasterId r:id="rId46"/>
  </p:handoutMasterIdLst>
  <p:sldIdLst>
    <p:sldId id="265" r:id="rId2"/>
    <p:sldId id="509" r:id="rId3"/>
    <p:sldId id="599" r:id="rId4"/>
    <p:sldId id="559" r:id="rId5"/>
    <p:sldId id="560" r:id="rId6"/>
    <p:sldId id="561" r:id="rId7"/>
    <p:sldId id="610" r:id="rId8"/>
    <p:sldId id="611" r:id="rId9"/>
    <p:sldId id="613" r:id="rId10"/>
    <p:sldId id="563" r:id="rId11"/>
    <p:sldId id="564" r:id="rId12"/>
    <p:sldId id="565" r:id="rId13"/>
    <p:sldId id="600" r:id="rId14"/>
    <p:sldId id="601" r:id="rId15"/>
    <p:sldId id="602" r:id="rId16"/>
    <p:sldId id="603" r:id="rId17"/>
    <p:sldId id="570" r:id="rId18"/>
    <p:sldId id="569" r:id="rId19"/>
    <p:sldId id="571" r:id="rId20"/>
    <p:sldId id="572" r:id="rId21"/>
    <p:sldId id="573" r:id="rId22"/>
    <p:sldId id="604" r:id="rId23"/>
    <p:sldId id="605" r:id="rId24"/>
    <p:sldId id="606" r:id="rId25"/>
    <p:sldId id="607" r:id="rId26"/>
    <p:sldId id="608" r:id="rId27"/>
    <p:sldId id="609" r:id="rId28"/>
    <p:sldId id="577" r:id="rId29"/>
    <p:sldId id="576" r:id="rId30"/>
    <p:sldId id="583" r:id="rId31"/>
    <p:sldId id="584" r:id="rId32"/>
    <p:sldId id="591" r:id="rId33"/>
    <p:sldId id="585" r:id="rId34"/>
    <p:sldId id="586" r:id="rId35"/>
    <p:sldId id="587" r:id="rId36"/>
    <p:sldId id="588" r:id="rId37"/>
    <p:sldId id="589" r:id="rId38"/>
    <p:sldId id="590" r:id="rId39"/>
    <p:sldId id="592" r:id="rId40"/>
    <p:sldId id="593" r:id="rId41"/>
    <p:sldId id="594" r:id="rId42"/>
    <p:sldId id="595" r:id="rId43"/>
    <p:sldId id="596" r:id="rId44"/>
  </p:sldIdLst>
  <p:sldSz cx="9144000" cy="6858000" type="screen4x3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CC3300"/>
    <a:srgbClr val="FF9966"/>
    <a:srgbClr val="CAABA2"/>
    <a:srgbClr val="FFFFCC"/>
    <a:srgbClr val="FFFF66"/>
    <a:srgbClr val="CCFF99"/>
    <a:srgbClr val="CCECFF"/>
    <a:srgbClr val="99CC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 autoAdjust="0"/>
    <p:restoredTop sz="95320" autoAdjust="0"/>
  </p:normalViewPr>
  <p:slideViewPr>
    <p:cSldViewPr snapToGrid="0" showGuides="1">
      <p:cViewPr varScale="1">
        <p:scale>
          <a:sx n="109" d="100"/>
          <a:sy n="109" d="100"/>
        </p:scale>
        <p:origin x="1674" y="102"/>
      </p:cViewPr>
      <p:guideLst>
        <p:guide orient="horz" pos="2115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2A4DD-E6C5-4446-8814-DDCEAB64F4E0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E5394-4E77-4E42-BEDA-D88072962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75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D36B7-6BC9-4358-A9C9-63F4AFA82B46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1233488"/>
            <a:ext cx="444500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2"/>
            <a:ext cx="5438140" cy="3887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DD7B4-6F0D-4FE3-8660-A7DE31D2A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60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314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27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2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651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533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763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008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2211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2950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9535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180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12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285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8396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521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6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5710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8632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7002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6884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0067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590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1963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6189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0427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6890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5619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8859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2462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0189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9131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5006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68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4789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3846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1282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226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173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726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029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34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576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06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58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7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5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06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8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4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42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6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68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ADFAC-D890-497A-A497-2A400DD02E74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2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google.com/chrome/answer/95417?co=GENIE.Platform%3DDesktop&amp;hl=en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pport.google.com/chrome/answer/95417?co=GENIE.Platform%3DDesktop&amp;hl=ko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38006" y="1591686"/>
            <a:ext cx="6941127" cy="736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Environment Setting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457200" y="3476625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352800" y="3571875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938006" y="3978237"/>
            <a:ext cx="69411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Ph.D. </a:t>
            </a:r>
            <a:r>
              <a:rPr lang="en-US" altLang="ko-KR" sz="3200" b="1" dirty="0" err="1">
                <a:latin typeface="Arial Narrow" panose="020B0606020202030204" pitchFamily="34" charset="0"/>
                <a:cs typeface="Times New Roman" panose="02020603050405020304" pitchFamily="18" charset="0"/>
              </a:rPr>
              <a:t>Junetae</a:t>
            </a: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, Kim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Assistant professor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77271" y="2703849"/>
            <a:ext cx="85667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	Computer Programming Languages for A.I. </a:t>
            </a:r>
            <a:r>
              <a:rPr lang="en-US" altLang="ko-KR" sz="2400"/>
              <a:t>(PE5064)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10953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4812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1. Installing Anaconda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110736"/>
            <a:ext cx="321113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(2) Downloading the python installer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7047" y="1620008"/>
            <a:ext cx="73062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Downloading </a:t>
            </a:r>
            <a:r>
              <a:rPr lang="en-US" altLang="ko-KR" b="1" i="1" dirty="0">
                <a:latin typeface="Arial Narrow" panose="020B0606020202030204" pitchFamily="34" charset="0"/>
              </a:rPr>
              <a:t>Windows installer (64-bit) </a:t>
            </a:r>
            <a:r>
              <a:rPr lang="en-US" altLang="ko-KR" dirty="0">
                <a:latin typeface="Arial Narrow" panose="020B0606020202030204" pitchFamily="34" charset="0"/>
              </a:rPr>
              <a:t>(pc bit version ==64)</a:t>
            </a:r>
            <a:r>
              <a:rPr lang="en-US" altLang="ko-KR" b="1" i="1" dirty="0">
                <a:latin typeface="Arial Narrow" panose="020B0606020202030204" pitchFamily="34" charset="0"/>
              </a:rPr>
              <a:t> </a:t>
            </a:r>
          </a:p>
          <a:p>
            <a:r>
              <a:rPr lang="en-US" altLang="ko-KR" b="1" i="1" dirty="0">
                <a:latin typeface="Arial Narrow" panose="020B0606020202030204" pitchFamily="34" charset="0"/>
              </a:rPr>
              <a:t>		    Windows installer (32-bit) </a:t>
            </a:r>
            <a:r>
              <a:rPr lang="en-US" altLang="ko-KR" dirty="0">
                <a:latin typeface="Arial Narrow" panose="020B0606020202030204" pitchFamily="34" charset="0"/>
              </a:rPr>
              <a:t>(pc bit version ==32)</a:t>
            </a:r>
            <a:r>
              <a:rPr lang="en-US" altLang="ko-KR" b="1" i="1" dirty="0">
                <a:latin typeface="Arial Narrow" panose="020B0606020202030204" pitchFamily="34" charset="0"/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13BDB6-00F9-FA25-D71B-D4DB9DEED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66339"/>
            <a:ext cx="9144000" cy="480945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2DAFB5A-DAAC-6526-82AD-141A467FDD80}"/>
              </a:ext>
            </a:extLst>
          </p:cNvPr>
          <p:cNvSpPr/>
          <p:nvPr/>
        </p:nvSpPr>
        <p:spPr>
          <a:xfrm>
            <a:off x="266700" y="4762530"/>
            <a:ext cx="2432538" cy="3043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428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4812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1. Installing Anaconda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110736"/>
            <a:ext cx="1375698" cy="1113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(2) Installation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7047" y="1620008"/>
            <a:ext cx="73062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Execute the install file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8063C6-6FA3-C4D8-38F7-1783EEACC7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9"/>
          <a:stretch/>
        </p:blipFill>
        <p:spPr>
          <a:xfrm>
            <a:off x="757046" y="2605122"/>
            <a:ext cx="7472553" cy="247628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6595D5A-4DAE-40AC-BD4B-32B8FAE76E7E}"/>
              </a:ext>
            </a:extLst>
          </p:cNvPr>
          <p:cNvSpPr/>
          <p:nvPr/>
        </p:nvSpPr>
        <p:spPr>
          <a:xfrm>
            <a:off x="1096482" y="3673680"/>
            <a:ext cx="2890302" cy="3043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454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4812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1. Installing Anaconda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046083"/>
            <a:ext cx="1375698" cy="1113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(3) Installation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42C2935-4CB2-41F5-BD05-88DA0B95E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828" y="2159401"/>
            <a:ext cx="477202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067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4812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1. Installing Anaconda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046083"/>
            <a:ext cx="1375698" cy="1113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(3) Installation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1744B18-27FB-40A1-B770-AFD117D6E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123" y="2074926"/>
            <a:ext cx="474345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617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4812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1. Installing Anaconda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046083"/>
            <a:ext cx="1375698" cy="1113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(3) Installation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6CC24B-57B0-4E59-AD80-57447F229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037" y="2047875"/>
            <a:ext cx="4733925" cy="36766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2F2FDED-5B75-4577-886F-E9664E84CD68}"/>
              </a:ext>
            </a:extLst>
          </p:cNvPr>
          <p:cNvSpPr/>
          <p:nvPr/>
        </p:nvSpPr>
        <p:spPr>
          <a:xfrm>
            <a:off x="5266146" y="5356176"/>
            <a:ext cx="750606" cy="3043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187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4812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1. Installing Anaconda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046083"/>
            <a:ext cx="1375698" cy="1113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(3) Installation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AC4A91-BC21-4F41-B05B-1A2DF7D70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885" y="2013097"/>
            <a:ext cx="4733925" cy="36480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140E4A2-EC22-473B-B038-5D40F4D98F7E}"/>
              </a:ext>
            </a:extLst>
          </p:cNvPr>
          <p:cNvSpPr/>
          <p:nvPr/>
        </p:nvSpPr>
        <p:spPr>
          <a:xfrm>
            <a:off x="5211282" y="5292168"/>
            <a:ext cx="750606" cy="3043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200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4812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1. Installing Anaconda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046083"/>
            <a:ext cx="1375698" cy="1113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(3) Installation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0BC3DD5-08C5-49E5-849B-893AB4E77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777" y="2159401"/>
            <a:ext cx="475297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132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4812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1. Installing Anaconda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046083"/>
            <a:ext cx="406393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(4) Checking whether Python is working or not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3830" y="1647136"/>
            <a:ext cx="37337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start the </a:t>
            </a:r>
            <a:r>
              <a:rPr lang="en-US" altLang="ko-KR" b="1" dirty="0"/>
              <a:t>Run</a:t>
            </a:r>
            <a:r>
              <a:rPr lang="en-US" altLang="ko-KR" dirty="0"/>
              <a:t> box and enter</a:t>
            </a:r>
            <a:r>
              <a:rPr lang="en-US" altLang="ko-KR" b="1" dirty="0"/>
              <a:t> </a:t>
            </a:r>
            <a:r>
              <a:rPr lang="en-US" altLang="ko-KR" dirty="0" err="1"/>
              <a:t>sysdm.cpl</a:t>
            </a:r>
            <a:endParaRPr lang="en-US" altLang="ko-KR" dirty="0"/>
          </a:p>
          <a:p>
            <a:br>
              <a:rPr lang="en-US" altLang="ko-KR" dirty="0"/>
            </a:br>
            <a:endParaRPr lang="en-US" altLang="ko-KR" dirty="0">
              <a:latin typeface="Arial Narrow" panose="020B060602020203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329" y="2570466"/>
            <a:ext cx="48768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342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4812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1. Installing Anaconda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046083"/>
            <a:ext cx="406393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(4) Checking whether Python is working or not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3830" y="1647136"/>
            <a:ext cx="65521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Go to the </a:t>
            </a:r>
            <a:r>
              <a:rPr lang="en-US" altLang="ko-KR" b="1" dirty="0"/>
              <a:t>Advanced</a:t>
            </a:r>
            <a:r>
              <a:rPr lang="en-US" altLang="ko-KR" dirty="0"/>
              <a:t> tab and click the </a:t>
            </a:r>
            <a:r>
              <a:rPr lang="en-US" altLang="ko-KR" b="1" dirty="0"/>
              <a:t>Environment Variables</a:t>
            </a:r>
            <a:r>
              <a:rPr lang="en-US" altLang="ko-KR" dirty="0"/>
              <a:t> button</a:t>
            </a:r>
            <a:br>
              <a:rPr lang="en-US" altLang="ko-KR" dirty="0"/>
            </a:br>
            <a:endParaRPr lang="en-US" altLang="ko-KR" dirty="0">
              <a:latin typeface="Arial Narrow" panose="020B060602020203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115" y="1970301"/>
            <a:ext cx="4111276" cy="467510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543729" y="2359044"/>
            <a:ext cx="825072" cy="2653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526473" y="5707226"/>
            <a:ext cx="1394035" cy="1948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508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4812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1. Installing Anaconda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046083"/>
            <a:ext cx="406393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(4) Checking whether Python is working or not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3830" y="1647136"/>
            <a:ext cx="76314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In the </a:t>
            </a:r>
            <a:r>
              <a:rPr lang="en-US" altLang="ko-KR" b="1" dirty="0">
                <a:latin typeface="Arial Narrow" panose="020B0606020202030204" pitchFamily="34" charset="0"/>
              </a:rPr>
              <a:t>System variable/ User variables</a:t>
            </a:r>
            <a:r>
              <a:rPr lang="en-US" altLang="ko-KR" dirty="0">
                <a:latin typeface="Arial Narrow" panose="020B0606020202030204" pitchFamily="34" charset="0"/>
              </a:rPr>
              <a:t> window, find the </a:t>
            </a:r>
            <a:r>
              <a:rPr lang="en-US" altLang="ko-KR" b="1" dirty="0">
                <a:latin typeface="Arial Narrow" panose="020B0606020202030204" pitchFamily="34" charset="0"/>
              </a:rPr>
              <a:t>Path</a:t>
            </a:r>
            <a:r>
              <a:rPr lang="en-US" altLang="ko-KR" dirty="0">
                <a:latin typeface="Arial Narrow" panose="020B0606020202030204" pitchFamily="34" charset="0"/>
              </a:rPr>
              <a:t> variable and click </a:t>
            </a:r>
            <a:r>
              <a:rPr lang="en-US" altLang="ko-KR" b="1" dirty="0">
                <a:latin typeface="Arial Narrow" panose="020B0606020202030204" pitchFamily="34" charset="0"/>
              </a:rPr>
              <a:t>Edit</a:t>
            </a:r>
            <a:br>
              <a:rPr lang="en-US" altLang="ko-KR" dirty="0">
                <a:latin typeface="Arial Narrow" panose="020B0606020202030204" pitchFamily="34" charset="0"/>
              </a:rPr>
            </a:br>
            <a:endParaRPr lang="en-US" altLang="ko-KR" dirty="0">
              <a:latin typeface="Arial Narrow" panose="020B060602020203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489" y="2149849"/>
            <a:ext cx="4026911" cy="450610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170844" y="5753407"/>
            <a:ext cx="842029" cy="2040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7507246-D083-406F-900A-7421B1CD0349}"/>
              </a:ext>
            </a:extLst>
          </p:cNvPr>
          <p:cNvSpPr/>
          <p:nvPr/>
        </p:nvSpPr>
        <p:spPr>
          <a:xfrm>
            <a:off x="5111096" y="3966371"/>
            <a:ext cx="842029" cy="2040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왼쪽 중괄호 3">
            <a:extLst>
              <a:ext uri="{FF2B5EF4-FFF2-40B4-BE49-F238E27FC236}">
                <a16:creationId xmlns:a16="http://schemas.microsoft.com/office/drawing/2014/main" id="{4AC9A25B-335E-4FDB-B183-CF6C33E13550}"/>
              </a:ext>
            </a:extLst>
          </p:cNvPr>
          <p:cNvSpPr/>
          <p:nvPr/>
        </p:nvSpPr>
        <p:spPr>
          <a:xfrm flipH="1">
            <a:off x="6122304" y="4068394"/>
            <a:ext cx="642004" cy="1774928"/>
          </a:xfrm>
          <a:prstGeom prst="lef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EE4ADE-2FD5-4519-8787-41AB6BC5C713}"/>
              </a:ext>
            </a:extLst>
          </p:cNvPr>
          <p:cNvSpPr txBox="1"/>
          <p:nvPr/>
        </p:nvSpPr>
        <p:spPr>
          <a:xfrm>
            <a:off x="6764308" y="4786581"/>
            <a:ext cx="6974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  <a:latin typeface="Arial Narrow" panose="020B0606020202030204" pitchFamily="34" charset="0"/>
              </a:rPr>
              <a:t>Or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46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144462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000" dirty="0">
                <a:latin typeface="Arial Narrow" panose="020B0606020202030204" pitchFamily="34" charset="0"/>
                <a:cs typeface="Times New Roman" panose="02020603050405020304" pitchFamily="18" charset="0"/>
              </a:rPr>
              <a:t>Contents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361950" y="1283856"/>
            <a:ext cx="8201891" cy="3870036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89013" y="1591027"/>
            <a:ext cx="2956259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Installing Anaconda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Installing </a:t>
            </a:r>
            <a:r>
              <a:rPr lang="en-US" altLang="ko-KR" sz="24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Jupyter</a:t>
            </a: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 lab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Installing Pandas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Installing </a:t>
            </a:r>
            <a:r>
              <a:rPr lang="en-US" altLang="ko-KR" sz="24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Numpy</a:t>
            </a: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F17E81-BA7B-4208-89EB-64F55AD3E3A8}"/>
              </a:ext>
            </a:extLst>
          </p:cNvPr>
          <p:cNvSpPr txBox="1"/>
          <p:nvPr/>
        </p:nvSpPr>
        <p:spPr>
          <a:xfrm>
            <a:off x="868680" y="558049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https://www.anaconda.com/open-source</a:t>
            </a:r>
          </a:p>
        </p:txBody>
      </p:sp>
    </p:spTree>
    <p:extLst>
      <p:ext uri="{BB962C8B-B14F-4D97-AF65-F5344CB8AC3E}">
        <p14:creationId xmlns:p14="http://schemas.microsoft.com/office/powerpoint/2010/main" val="3807563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A2F140-B93F-4843-A819-96B8F8946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225" y="2016468"/>
            <a:ext cx="4943475" cy="4467225"/>
          </a:xfrm>
          <a:prstGeom prst="rect">
            <a:avLst/>
          </a:prstGeom>
        </p:spPr>
      </p:pic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4812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1. Installing Anaconda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046083"/>
            <a:ext cx="4063933" cy="1113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(4) Checking whether Python is working or not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3830" y="1647136"/>
            <a:ext cx="4879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Check whether there several lines related to anaconda3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841176" y="2234076"/>
            <a:ext cx="2916239" cy="8957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289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4812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1. Installing Anaconda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046083"/>
            <a:ext cx="4063933" cy="1113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(4) Checking whether Python is working or not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3830" y="1647136"/>
            <a:ext cx="3094117" cy="17019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Arial Narrow" panose="020B0606020202030204" pitchFamily="34" charset="0"/>
              </a:rPr>
              <a:t>Input: python, press enter key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rial Narrow" panose="020B0606020202030204" pitchFamily="34" charset="0"/>
              </a:rPr>
              <a:t>Input: print(‘hello’), press enter key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rial Narrow" panose="020B0606020202030204" pitchFamily="34" charset="0"/>
              </a:rPr>
              <a:t>ctr + z to exit python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Arial Narrow" panose="020B060602020203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88C8EE8-F4B4-4627-A814-7F2DC7A39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30" y="3429000"/>
            <a:ext cx="8193470" cy="309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35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4812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1. Installing Anaconda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046083"/>
            <a:ext cx="2839239" cy="1113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(4) Creating virtual environment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BDE1AA-8165-491D-BE85-E30F7AFF4429}"/>
              </a:ext>
            </a:extLst>
          </p:cNvPr>
          <p:cNvSpPr txBox="1"/>
          <p:nvPr/>
        </p:nvSpPr>
        <p:spPr>
          <a:xfrm>
            <a:off x="771525" y="170814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Open Anaconda Prompt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8B2087-A7FE-4E51-B7B7-53ECA8226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550" y="1799593"/>
            <a:ext cx="5391150" cy="466261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FED6C9-8823-4EB1-BFFE-29600714EF2C}"/>
              </a:ext>
            </a:extLst>
          </p:cNvPr>
          <p:cNvSpPr/>
          <p:nvPr/>
        </p:nvSpPr>
        <p:spPr>
          <a:xfrm>
            <a:off x="3283492" y="2373605"/>
            <a:ext cx="2041745" cy="3659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800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4812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1. Installing Anaconda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046083"/>
            <a:ext cx="2839239" cy="1113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(4) Creating virtual environment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BDE1AA-8165-491D-BE85-E30F7AFF4429}"/>
              </a:ext>
            </a:extLst>
          </p:cNvPr>
          <p:cNvSpPr txBox="1"/>
          <p:nvPr/>
        </p:nvSpPr>
        <p:spPr>
          <a:xfrm>
            <a:off x="771524" y="1708142"/>
            <a:ext cx="73757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Open Anaconda Prompt</a:t>
            </a:r>
          </a:p>
          <a:p>
            <a:r>
              <a:rPr lang="en-US" altLang="ko-KR" dirty="0"/>
              <a:t>Type: </a:t>
            </a:r>
            <a:r>
              <a:rPr lang="en-US" altLang="ko-K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conda</a:t>
            </a:r>
            <a:r>
              <a:rPr lang="en-US" altLang="ko-K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create -n &lt;</a:t>
            </a:r>
            <a:r>
              <a:rPr lang="en-US" altLang="ko-K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my_environment</a:t>
            </a:r>
            <a:r>
              <a:rPr lang="en-US" altLang="ko-K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&gt; python=&lt;</a:t>
            </a:r>
            <a:r>
              <a:rPr lang="en-US" altLang="ko-K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new_version</a:t>
            </a:r>
            <a:r>
              <a:rPr lang="en-US" altLang="ko-K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&gt;</a:t>
            </a:r>
          </a:p>
          <a:p>
            <a:r>
              <a:rPr lang="en-US" altLang="ko-KR" dirty="0"/>
              <a:t>           </a:t>
            </a:r>
            <a:r>
              <a:rPr lang="en-US" altLang="ko-KR" dirty="0" err="1"/>
              <a:t>conda</a:t>
            </a:r>
            <a:r>
              <a:rPr lang="en-US" altLang="ko-KR" dirty="0"/>
              <a:t> create -n </a:t>
            </a:r>
            <a:r>
              <a:rPr lang="en-US" altLang="ko-KR"/>
              <a:t>AIClass </a:t>
            </a:r>
            <a:r>
              <a:rPr lang="en-US" altLang="ko-KR" dirty="0"/>
              <a:t>python=3.8.5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A1E56E-16FD-4F41-A081-3F0777043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2" y="2772097"/>
            <a:ext cx="7635240" cy="385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528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4812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1. Installing Anaconda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046083"/>
            <a:ext cx="2839239" cy="1113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(4) Creating virtual environment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E27565-D3F3-43F3-BD3B-AFAF3FC32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2348233"/>
            <a:ext cx="5874639" cy="43509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F0CF79-25C1-4833-9526-2807B2E08040}"/>
              </a:ext>
            </a:extLst>
          </p:cNvPr>
          <p:cNvSpPr txBox="1"/>
          <p:nvPr/>
        </p:nvSpPr>
        <p:spPr>
          <a:xfrm>
            <a:off x="771525" y="163952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Install related packages: Press y and enter key</a:t>
            </a:r>
          </a:p>
        </p:txBody>
      </p:sp>
    </p:spTree>
    <p:extLst>
      <p:ext uri="{BB962C8B-B14F-4D97-AF65-F5344CB8AC3E}">
        <p14:creationId xmlns:p14="http://schemas.microsoft.com/office/powerpoint/2010/main" val="763688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4812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1. Installing Anaconda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046083"/>
            <a:ext cx="2839239" cy="1113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(4) Creating virtual environment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54D37A-B844-4D19-A459-124DC3159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656" y="2527363"/>
            <a:ext cx="6581775" cy="2790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F3251E-EB18-4E72-B358-148AB37D64FC}"/>
              </a:ext>
            </a:extLst>
          </p:cNvPr>
          <p:cNvSpPr txBox="1"/>
          <p:nvPr/>
        </p:nvSpPr>
        <p:spPr>
          <a:xfrm>
            <a:off x="859536" y="1602742"/>
            <a:ext cx="7004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Now, you have just created virtual environment named as ‘</a:t>
            </a:r>
            <a:r>
              <a:rPr lang="en-US" altLang="ko-KR" dirty="0" err="1">
                <a:latin typeface="Arial Narrow" panose="020B0606020202030204" pitchFamily="34" charset="0"/>
              </a:rPr>
              <a:t>AIClass</a:t>
            </a:r>
            <a:r>
              <a:rPr lang="en-US" altLang="ko-KR" dirty="0">
                <a:latin typeface="Arial Narrow" panose="020B0606020202030204" pitchFamily="34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4213788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4812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1. Installing Anaconda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046083"/>
            <a:ext cx="2839239" cy="1113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(4) Creating virtual environment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B1101A-870F-4D02-B961-E8063AE9FC2D}"/>
              </a:ext>
            </a:extLst>
          </p:cNvPr>
          <p:cNvSpPr txBox="1"/>
          <p:nvPr/>
        </p:nvSpPr>
        <p:spPr>
          <a:xfrm>
            <a:off x="859536" y="1602742"/>
            <a:ext cx="70043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You should activate the virtual environment before doing your python task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activate &lt;your environment name&gt;</a:t>
            </a:r>
            <a:r>
              <a:rPr lang="en-US" altLang="ko-KR" dirty="0">
                <a:latin typeface="Arial Narrow" panose="020B0606020202030204" pitchFamily="34" charset="0"/>
              </a:rPr>
              <a:t>   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Arial Narrow" panose="020B0606020202030204" pitchFamily="34" charset="0"/>
              </a:rPr>
              <a:t>Activate </a:t>
            </a:r>
            <a:r>
              <a:rPr lang="en-US" altLang="ko-KR" dirty="0" err="1">
                <a:latin typeface="Arial Narrow" panose="020B0606020202030204" pitchFamily="34" charset="0"/>
              </a:rPr>
              <a:t>AIClass</a:t>
            </a:r>
            <a:endParaRPr lang="en-US" altLang="ko-KR" dirty="0">
              <a:latin typeface="Arial Narrow" panose="020B0606020202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483578-EDC6-41C1-9290-43D5AE7C4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750" y="2828692"/>
            <a:ext cx="66198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887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4812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1. Installing Anaconda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046083"/>
            <a:ext cx="2975495" cy="1113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(4) Removing virtual environment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B1101A-870F-4D02-B961-E8063AE9FC2D}"/>
              </a:ext>
            </a:extLst>
          </p:cNvPr>
          <p:cNvSpPr txBox="1"/>
          <p:nvPr/>
        </p:nvSpPr>
        <p:spPr>
          <a:xfrm>
            <a:off x="859536" y="1602742"/>
            <a:ext cx="70043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Sometime you need to remove your environment for several reasons</a:t>
            </a: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conda</a:t>
            </a:r>
            <a:r>
              <a:rPr lang="en-US" altLang="ko-KR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 env remove --n &lt;your environment name&gt;</a:t>
            </a:r>
            <a:r>
              <a:rPr lang="en-US" altLang="ko-KR" dirty="0">
                <a:latin typeface="Arial Narrow" panose="020B0606020202030204" pitchFamily="34" charset="0"/>
              </a:rPr>
              <a:t>   </a:t>
            </a: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Arial Narrow" panose="020B0606020202030204" pitchFamily="34" charset="0"/>
              </a:rPr>
              <a:t>conda</a:t>
            </a:r>
            <a:r>
              <a:rPr lang="en-US" altLang="ko-KR" dirty="0">
                <a:latin typeface="Arial Narrow" panose="020B0606020202030204" pitchFamily="34" charset="0"/>
              </a:rPr>
              <a:t> env remove --n </a:t>
            </a:r>
            <a:r>
              <a:rPr lang="en-US" altLang="ko-KR" dirty="0" err="1">
                <a:latin typeface="Arial Narrow" panose="020B0606020202030204" pitchFamily="34" charset="0"/>
              </a:rPr>
              <a:t>AIClass</a:t>
            </a:r>
            <a:endParaRPr lang="en-US" altLang="ko-KR" dirty="0">
              <a:latin typeface="Arial Narrow" panose="020B060602020203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87AB8D-E2B8-4F06-8700-D8083AFFD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267" y="2828692"/>
            <a:ext cx="65722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05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6295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2. Installing </a:t>
            </a:r>
            <a:r>
              <a:rPr lang="en-US" altLang="ko-KR" sz="32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Jupyter</a:t>
            </a:r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 lab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046083"/>
            <a:ext cx="2345514" cy="1113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(2)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Jupyter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lab installation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19014" y="1773554"/>
            <a:ext cx="8086441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Arial Narrow" panose="020B0606020202030204" pitchFamily="34" charset="0"/>
              </a:rPr>
              <a:t>What is </a:t>
            </a:r>
            <a:r>
              <a:rPr lang="en-US" altLang="ko-KR" sz="2000" dirty="0" err="1">
                <a:latin typeface="Arial Narrow" panose="020B0606020202030204" pitchFamily="34" charset="0"/>
              </a:rPr>
              <a:t>Jupyter</a:t>
            </a:r>
            <a:r>
              <a:rPr lang="en-US" altLang="ko-KR" sz="2000" dirty="0">
                <a:latin typeface="Arial Narrow" panose="020B0606020202030204" pitchFamily="34" charset="0"/>
              </a:rPr>
              <a:t> lab?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Arial Narrow" panose="020B0606020202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Arial Narrow" panose="020B0606020202030204" pitchFamily="34" charset="0"/>
              </a:rPr>
              <a:t>It’s a convenient tool for python programming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Arial Narrow" panose="020B0606020202030204" pitchFamily="34" charset="0"/>
              </a:rPr>
              <a:t>It enables you to work with documents and activities such as </a:t>
            </a:r>
            <a:r>
              <a:rPr lang="en-US" altLang="ko-KR" dirty="0" err="1">
                <a:latin typeface="Arial Narrow" panose="020B0606020202030204" pitchFamily="34" charset="0"/>
              </a:rPr>
              <a:t>Jupyter</a:t>
            </a:r>
            <a:r>
              <a:rPr lang="en-US" altLang="ko-KR" dirty="0">
                <a:latin typeface="Arial Narrow" panose="020B0606020202030204" pitchFamily="34" charset="0"/>
              </a:rPr>
              <a:t> notebooks, text editors, terminals, and custom components in a flexible, integrated, and extensible manner.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775" y="3312999"/>
            <a:ext cx="6011152" cy="341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91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6295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2. Installing </a:t>
            </a:r>
            <a:r>
              <a:rPr lang="en-US" altLang="ko-KR" sz="32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Jupyter</a:t>
            </a:r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 lab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046083"/>
            <a:ext cx="2345514" cy="1113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(2)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Jupyter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lab installation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3830" y="1647136"/>
            <a:ext cx="5447325" cy="8708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Arial Narrow" panose="020B0606020202030204" pitchFamily="34" charset="0"/>
              </a:rPr>
              <a:t>Open CMD, activate &lt;</a:t>
            </a:r>
            <a:r>
              <a:rPr lang="en-US" altLang="ko-KR" dirty="0" err="1">
                <a:latin typeface="Arial Narrow" panose="020B0606020202030204" pitchFamily="34" charset="0"/>
              </a:rPr>
              <a:t>your_enviorment</a:t>
            </a:r>
            <a:r>
              <a:rPr lang="en-US" altLang="ko-KR" dirty="0">
                <a:latin typeface="Arial Narrow" panose="020B0606020202030204" pitchFamily="34" charset="0"/>
              </a:rPr>
              <a:t> &gt;,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rial Narrow" panose="020B0606020202030204" pitchFamily="34" charset="0"/>
              </a:rPr>
              <a:t>then input: pip install </a:t>
            </a:r>
            <a:r>
              <a:rPr lang="en-US" altLang="ko-KR" b="1" dirty="0" err="1">
                <a:latin typeface="Arial Narrow" panose="020B0606020202030204" pitchFamily="34" charset="0"/>
              </a:rPr>
              <a:t>jupyterlab</a:t>
            </a:r>
            <a:r>
              <a:rPr lang="en-US" altLang="ko-KR" dirty="0">
                <a:latin typeface="Arial Narrow" panose="020B0606020202030204" pitchFamily="34" charset="0"/>
              </a:rPr>
              <a:t> (no blank between two words)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013380-BD99-47B7-A72A-D7444A035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994" y="2623328"/>
            <a:ext cx="5532692" cy="40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285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287931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000" dirty="0">
                <a:latin typeface="Arial Narrow" panose="020B0606020202030204" pitchFamily="34" charset="0"/>
                <a:cs typeface="Times New Roman" panose="02020603050405020304" pitchFamily="18" charset="0"/>
              </a:rPr>
              <a:t>What is anaconda?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F17E81-BA7B-4208-89EB-64F55AD3E3A8}"/>
              </a:ext>
            </a:extLst>
          </p:cNvPr>
          <p:cNvSpPr txBox="1"/>
          <p:nvPr/>
        </p:nvSpPr>
        <p:spPr>
          <a:xfrm>
            <a:off x="649224" y="619774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https://www.anaconda.com/open-source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EB839D5-A0C0-4D8A-9308-6F19D7C5D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08" y="1680749"/>
            <a:ext cx="66675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17DCEE-7562-4581-964C-8D7F6C00E8B9}"/>
              </a:ext>
            </a:extLst>
          </p:cNvPr>
          <p:cNvSpPr txBox="1"/>
          <p:nvPr/>
        </p:nvSpPr>
        <p:spPr>
          <a:xfrm>
            <a:off x="521208" y="1107045"/>
            <a:ext cx="59161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/>
              <a:t>A set of packages for data science including Python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52803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6295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2. Installing </a:t>
            </a:r>
            <a:r>
              <a:rPr lang="en-US" altLang="ko-KR" sz="32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Jupyter</a:t>
            </a:r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 lab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046083"/>
            <a:ext cx="1797287" cy="1113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(4) Run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Jupyter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lab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3830" y="1647136"/>
            <a:ext cx="7591490" cy="870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Arial Narrow" panose="020B0606020202030204" pitchFamily="34" charset="0"/>
              </a:rPr>
              <a:t>Open CMD, activate &lt;</a:t>
            </a:r>
            <a:r>
              <a:rPr lang="en-US" altLang="ko-KR" dirty="0" err="1">
                <a:latin typeface="Arial Narrow" panose="020B0606020202030204" pitchFamily="34" charset="0"/>
              </a:rPr>
              <a:t>your_enviorment</a:t>
            </a:r>
            <a:r>
              <a:rPr lang="en-US" altLang="ko-KR" dirty="0">
                <a:latin typeface="Arial Narrow" panose="020B0606020202030204" pitchFamily="34" charset="0"/>
              </a:rPr>
              <a:t> &gt;,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rial Narrow" panose="020B0606020202030204" pitchFamily="34" charset="0"/>
              </a:rPr>
              <a:t>then input: </a:t>
            </a:r>
            <a:r>
              <a:rPr lang="en-US" altLang="ko-KR" b="1" dirty="0" err="1">
                <a:latin typeface="Arial Narrow" panose="020B0606020202030204" pitchFamily="34" charset="0"/>
              </a:rPr>
              <a:t>jupyter</a:t>
            </a:r>
            <a:r>
              <a:rPr lang="en-US" altLang="ko-KR" b="1" dirty="0">
                <a:latin typeface="Arial Narrow" panose="020B0606020202030204" pitchFamily="34" charset="0"/>
              </a:rPr>
              <a:t> lab</a:t>
            </a:r>
            <a:r>
              <a:rPr lang="en-US" altLang="ko-KR" dirty="0">
                <a:latin typeface="Arial Narrow" panose="020B0606020202030204" pitchFamily="34" charset="0"/>
              </a:rPr>
              <a:t> (blank between two words!)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E7D1AC-271B-4D70-BF8C-19820D3BA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185" y="3054112"/>
            <a:ext cx="5304792" cy="150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31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6295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2. Installing </a:t>
            </a:r>
            <a:r>
              <a:rPr lang="en-US" altLang="ko-KR" sz="32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Jupyter</a:t>
            </a:r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 lab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046083"/>
            <a:ext cx="263245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(5) Set the chrome as default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81125" y="243524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  <a:hlinkClick r:id="rId3"/>
              </a:rPr>
              <a:t>https://support.google.com/chrome/answer/95417?co=GENIE.Platform%3DDesktop&amp;hl=en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81125" y="415878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  <a:hlinkClick r:id="rId4"/>
              </a:rPr>
              <a:t>https://support.google.com/chrome/answer/95417?co=GENIE.Platform%3DDesktop&amp;hl=ko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81125" y="2107761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English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75451" y="3870420"/>
            <a:ext cx="797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Korean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2882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94765" y="2671679"/>
            <a:ext cx="22681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i="1" dirty="0"/>
              <a:t>Break time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847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85" y="1757067"/>
            <a:ext cx="7178448" cy="4743155"/>
          </a:xfrm>
          <a:prstGeom prst="rect">
            <a:avLst/>
          </a:prstGeom>
        </p:spPr>
      </p:pic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6295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2. Installing </a:t>
            </a:r>
            <a:r>
              <a:rPr lang="en-US" altLang="ko-KR" sz="32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Jupyter</a:t>
            </a:r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 lab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046083"/>
            <a:ext cx="26532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(6) Introduction to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Jupyter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lab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520638" y="1936055"/>
            <a:ext cx="626489" cy="2806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27219" y="2696171"/>
            <a:ext cx="991326" cy="12108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3336" y="203206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222222"/>
                </a:solidFill>
                <a:latin typeface="Arial Narrow" panose="020B0606020202030204" pitchFamily="34" charset="0"/>
              </a:rPr>
              <a:t>①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626133" y="160730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222222"/>
                </a:solidFill>
                <a:latin typeface="Arial Narrow" panose="020B0606020202030204" pitchFamily="34" charset="0"/>
              </a:rPr>
              <a:t>②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833882" y="311691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222222"/>
                </a:solidFill>
                <a:latin typeface="Arial Narrow" panose="020B0606020202030204" pitchFamily="34" charset="0"/>
              </a:rPr>
              <a:t>③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162697" y="2079888"/>
            <a:ext cx="841594" cy="2772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315166" y="3188915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Click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01585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6295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2. Installing </a:t>
            </a:r>
            <a:r>
              <a:rPr lang="en-US" altLang="ko-KR" sz="32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Jupyter</a:t>
            </a:r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 lab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046083"/>
            <a:ext cx="26532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(6) Introduction to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Jupyter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lab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417" y="1881246"/>
            <a:ext cx="6813910" cy="480851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442799" y="2815435"/>
            <a:ext cx="3037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Type it, then press ctrl + enter key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323840" y="2542567"/>
            <a:ext cx="991326" cy="2687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841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6295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2. Installing </a:t>
            </a:r>
            <a:r>
              <a:rPr lang="en-US" altLang="ko-KR" sz="32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Jupyter</a:t>
            </a:r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 lab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046083"/>
            <a:ext cx="26532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(6) Introduction to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Jupyter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lab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1881246"/>
            <a:ext cx="8141919" cy="451468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669410" y="2755003"/>
            <a:ext cx="1315753" cy="302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669410" y="3093245"/>
            <a:ext cx="991326" cy="2318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77864" y="2723913"/>
            <a:ext cx="1044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Your Input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794432" y="3069640"/>
            <a:ext cx="753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Return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25626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6295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2. Installing </a:t>
            </a:r>
            <a:r>
              <a:rPr lang="en-US" altLang="ko-KR" sz="32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Jupyter</a:t>
            </a:r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 lab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046083"/>
            <a:ext cx="26532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(6) Introduction to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Jupyter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lab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41" y="2142422"/>
            <a:ext cx="8238737" cy="377521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79301" y="3536635"/>
            <a:ext cx="1315753" cy="302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736536" y="2676715"/>
            <a:ext cx="327464" cy="2604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202134" y="2582000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Save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04966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41" y="2065973"/>
            <a:ext cx="8358091" cy="4297881"/>
          </a:xfrm>
          <a:prstGeom prst="rect">
            <a:avLst/>
          </a:prstGeom>
        </p:spPr>
      </p:pic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6295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2. Installing </a:t>
            </a:r>
            <a:r>
              <a:rPr lang="en-US" altLang="ko-KR" sz="32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Jupyter</a:t>
            </a:r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 lab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046083"/>
            <a:ext cx="26532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(6) Introduction to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Jupyter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lab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658355" y="4036088"/>
            <a:ext cx="1315753" cy="302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974108" y="4030247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Rename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54523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6295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2. Installing </a:t>
            </a:r>
            <a:r>
              <a:rPr lang="en-US" altLang="ko-KR" sz="32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Jupyter</a:t>
            </a:r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 lab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046083"/>
            <a:ext cx="26532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(6) Introduction to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Jupyter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lab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55" y="2144524"/>
            <a:ext cx="7456955" cy="383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064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6295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2. Installing </a:t>
            </a:r>
            <a:r>
              <a:rPr lang="en-US" altLang="ko-KR" sz="32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Jupyter</a:t>
            </a:r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 lab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046083"/>
            <a:ext cx="26532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(6) Introduction to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Jupyter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lab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811" y="1881246"/>
            <a:ext cx="6552480" cy="457212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131309" y="2225761"/>
            <a:ext cx="1315753" cy="302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992683" y="5698633"/>
            <a:ext cx="760418" cy="7547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15811" y="21340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222222"/>
                </a:solidFill>
                <a:latin typeface="Arial Narrow" panose="020B0606020202030204" pitchFamily="34" charset="0"/>
              </a:rPr>
              <a:t>①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165143" y="532930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222222"/>
                </a:solidFill>
                <a:latin typeface="Arial Narrow" panose="020B0606020202030204" pitchFamily="34" charset="0"/>
              </a:rPr>
              <a:t>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2887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4812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1. Installing Anaconda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110736"/>
            <a:ext cx="346928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(1) Checking computer </a:t>
            </a:r>
            <a:r>
              <a:rPr lang="en-US" altLang="ko-KR" b="1" i="1" dirty="0">
                <a:solidFill>
                  <a:srgbClr val="222222"/>
                </a:solidFill>
                <a:latin typeface="Arial Narrow" panose="020B0606020202030204" pitchFamily="34" charset="0"/>
              </a:rPr>
              <a:t>‘bit’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information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353" y="1302327"/>
            <a:ext cx="3899713" cy="525613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006108" y="5865091"/>
            <a:ext cx="581891" cy="4248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006108" y="1498463"/>
            <a:ext cx="1256147" cy="598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2541" y="2311065"/>
            <a:ext cx="41833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Arial Narrow" panose="020B0606020202030204" pitchFamily="34" charset="0"/>
              </a:rPr>
              <a:t>①</a:t>
            </a:r>
            <a:r>
              <a:rPr lang="en-US" altLang="ko-KR" dirty="0">
                <a:latin typeface="Arial Narrow" panose="020B0606020202030204" pitchFamily="34" charset="0"/>
              </a:rPr>
              <a:t>Click the lower-left Start button to open the Start Menu, </a:t>
            </a:r>
          </a:p>
          <a:p>
            <a:endParaRPr lang="en-US" altLang="ko-KR" dirty="0">
              <a:latin typeface="Arial Narrow" panose="020B0606020202030204" pitchFamily="34" charset="0"/>
            </a:endParaRPr>
          </a:p>
          <a:p>
            <a:r>
              <a:rPr lang="ko-KR" altLang="en-US" dirty="0">
                <a:latin typeface="Arial Narrow" panose="020B0606020202030204" pitchFamily="34" charset="0"/>
              </a:rPr>
              <a:t>②</a:t>
            </a:r>
            <a:r>
              <a:rPr lang="en-US" altLang="ko-KR" dirty="0">
                <a:latin typeface="Arial Narrow" panose="020B0606020202030204" pitchFamily="34" charset="0"/>
              </a:rPr>
              <a:t>input </a:t>
            </a:r>
            <a:r>
              <a:rPr lang="en-US" altLang="ko-KR" b="1" i="1" dirty="0" err="1">
                <a:latin typeface="Arial Narrow" panose="020B0606020202030204" pitchFamily="34" charset="0"/>
              </a:rPr>
              <a:t>cmd</a:t>
            </a:r>
            <a:r>
              <a:rPr lang="en-US" altLang="ko-KR" dirty="0">
                <a:latin typeface="Arial Narrow" panose="020B0606020202030204" pitchFamily="34" charset="0"/>
              </a:rPr>
              <a:t> in the empty box and tap Command Prompt in the results.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9343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1771217"/>
            <a:ext cx="8323844" cy="3705204"/>
          </a:xfrm>
          <a:prstGeom prst="rect">
            <a:avLst/>
          </a:prstGeom>
        </p:spPr>
      </p:pic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6295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2. Installing </a:t>
            </a:r>
            <a:r>
              <a:rPr lang="en-US" altLang="ko-KR" sz="32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Jupyter</a:t>
            </a:r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 lab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046083"/>
            <a:ext cx="26532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(6) Introduction to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Jupyter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lab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76930" y="2318125"/>
            <a:ext cx="1315753" cy="302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25483" y="3833091"/>
            <a:ext cx="760418" cy="2678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037286" y="2626825"/>
            <a:ext cx="876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222222"/>
                </a:solidFill>
                <a:latin typeface="Arial Narrow" panose="020B0606020202030204" pitchFamily="34" charset="0"/>
              </a:rPr>
              <a:t>①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Type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485901" y="3782352"/>
            <a:ext cx="1513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222222"/>
                </a:solidFill>
                <a:latin typeface="Arial Narrow" panose="020B0606020202030204" pitchFamily="34" charset="0"/>
              </a:rPr>
              <a:t>②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Save the file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20361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81" y="1881246"/>
            <a:ext cx="8067740" cy="3313316"/>
          </a:xfrm>
          <a:prstGeom prst="rect">
            <a:avLst/>
          </a:prstGeom>
        </p:spPr>
      </p:pic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6295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2. Installing </a:t>
            </a:r>
            <a:r>
              <a:rPr lang="en-US" altLang="ko-KR" sz="32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Jupyter</a:t>
            </a:r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 lab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046083"/>
            <a:ext cx="26532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(6) Introduction to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Jupyter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lab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70511" y="3648425"/>
            <a:ext cx="760418" cy="2678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63865" y="3968642"/>
            <a:ext cx="2704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Rename the file as ‘week2.py’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58051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6295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2. Installing </a:t>
            </a:r>
            <a:r>
              <a:rPr lang="en-US" altLang="ko-KR" sz="32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Jupyter</a:t>
            </a:r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 lab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046083"/>
            <a:ext cx="26532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(6) Introduction to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Jupyter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lab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811" y="1881246"/>
            <a:ext cx="6552480" cy="457212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216831" y="5698633"/>
            <a:ext cx="760418" cy="7547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783672" y="5329301"/>
            <a:ext cx="2705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Open Terminal (CMD window)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64729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6295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2. Installing </a:t>
            </a:r>
            <a:r>
              <a:rPr lang="en-US" altLang="ko-KR" sz="32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Jupyter</a:t>
            </a:r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 lab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046083"/>
            <a:ext cx="26532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(6) Introduction to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Jupyter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lab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068" y="2271834"/>
            <a:ext cx="6105525" cy="291465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023254" y="4535055"/>
            <a:ext cx="1306128" cy="2770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16818" y="4673600"/>
            <a:ext cx="1306128" cy="2770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136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4812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1. Installing Anaconda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110736"/>
            <a:ext cx="346928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(1) Checking computer </a:t>
            </a:r>
            <a:r>
              <a:rPr lang="en-US" altLang="ko-KR" b="1" i="1" dirty="0">
                <a:solidFill>
                  <a:srgbClr val="222222"/>
                </a:solidFill>
                <a:latin typeface="Arial Narrow" panose="020B0606020202030204" pitchFamily="34" charset="0"/>
              </a:rPr>
              <a:t>‘bit’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information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4905" y="2043210"/>
            <a:ext cx="41833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Arial Narrow" panose="020B0606020202030204" pitchFamily="34" charset="0"/>
              </a:rPr>
              <a:t>③</a:t>
            </a:r>
            <a:r>
              <a:rPr lang="en-US" altLang="ko-KR" dirty="0">
                <a:latin typeface="Arial Narrow" panose="020B0606020202030204" pitchFamily="34" charset="0"/>
              </a:rPr>
              <a:t> input </a:t>
            </a:r>
            <a:r>
              <a:rPr lang="en-US" altLang="ko-KR" b="1" i="1" dirty="0">
                <a:latin typeface="Arial Narrow" panose="020B0606020202030204" pitchFamily="34" charset="0"/>
              </a:rPr>
              <a:t>set</a:t>
            </a:r>
            <a:r>
              <a:rPr lang="en-US" altLang="ko-KR" dirty="0">
                <a:latin typeface="Arial Narrow" panose="020B0606020202030204" pitchFamily="34" charset="0"/>
              </a:rPr>
              <a:t> and press </a:t>
            </a:r>
            <a:r>
              <a:rPr lang="en-US" altLang="ko-KR" b="1" dirty="0">
                <a:latin typeface="Arial Narrow" panose="020B0606020202030204" pitchFamily="34" charset="0"/>
              </a:rPr>
              <a:t>enter key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821" y="2693858"/>
            <a:ext cx="6625851" cy="354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61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4812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1. Installing Anaconda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110736"/>
            <a:ext cx="346928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(1) Checking computer </a:t>
            </a:r>
            <a:r>
              <a:rPr lang="en-US" altLang="ko-KR" b="1" i="1" dirty="0">
                <a:solidFill>
                  <a:srgbClr val="222222"/>
                </a:solidFill>
                <a:latin typeface="Arial Narrow" panose="020B0606020202030204" pitchFamily="34" charset="0"/>
              </a:rPr>
              <a:t>‘bit’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information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4905" y="2043210"/>
            <a:ext cx="48114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Arial Narrow" panose="020B0606020202030204" pitchFamily="34" charset="0"/>
              </a:rPr>
              <a:t>④</a:t>
            </a:r>
            <a:r>
              <a:rPr lang="en-US" altLang="ko-KR" dirty="0">
                <a:latin typeface="Arial Narrow" panose="020B0606020202030204" pitchFamily="34" charset="0"/>
              </a:rPr>
              <a:t> Check PROCESSOR_ARCHITECTURE=??</a:t>
            </a:r>
            <a:endParaRPr lang="en-US" altLang="ko-KR" b="1" dirty="0">
              <a:latin typeface="Arial Narrow" panose="020B0606020202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2564550"/>
            <a:ext cx="7436427" cy="384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640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FE1AE08-5372-6B24-8F2D-83504A00B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129" y="1997713"/>
            <a:ext cx="5391150" cy="4393340"/>
          </a:xfrm>
          <a:prstGeom prst="rect">
            <a:avLst/>
          </a:prstGeom>
        </p:spPr>
      </p:pic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4812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1. Installing Anaconda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110736"/>
            <a:ext cx="3475631" cy="1113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(2) Downloading the anaconda installer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1840" y="2839329"/>
            <a:ext cx="3696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Input anaconda in Google search box.</a:t>
            </a:r>
          </a:p>
          <a:p>
            <a:endParaRPr lang="en-US" altLang="ko-KR" dirty="0">
              <a:latin typeface="Arial Narrow" panose="020B0606020202030204" pitchFamily="34" charset="0"/>
            </a:endParaRPr>
          </a:p>
          <a:p>
            <a:r>
              <a:rPr lang="en-US" altLang="ko-KR" dirty="0">
                <a:latin typeface="Arial Narrow" panose="020B0606020202030204" pitchFamily="34" charset="0"/>
              </a:rPr>
              <a:t>Open the Web page - https://www.anaconda.com/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598897" y="2468356"/>
            <a:ext cx="3873553" cy="3043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786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90997BB-51A7-9CB5-133F-93204F136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03078"/>
            <a:ext cx="9144000" cy="3544186"/>
          </a:xfrm>
          <a:prstGeom prst="rect">
            <a:avLst/>
          </a:prstGeom>
        </p:spPr>
      </p:pic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4812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1. Installing Anaconda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110736"/>
            <a:ext cx="3475631" cy="1113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(2) Downloading the anaconda installer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98336" y="2293357"/>
            <a:ext cx="1085170" cy="3043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57047" y="1620008"/>
            <a:ext cx="49960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Click Products tab and Individual Edition menu</a:t>
            </a:r>
          </a:p>
          <a:p>
            <a:endParaRPr lang="en-US" altLang="ko-KR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035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3D75DE3-A6A9-6CC0-0C65-BA01C99A8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09754"/>
            <a:ext cx="9144000" cy="4334825"/>
          </a:xfrm>
          <a:prstGeom prst="rect">
            <a:avLst/>
          </a:prstGeom>
        </p:spPr>
      </p:pic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66700" y="205859"/>
            <a:ext cx="34812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solidFill>
                  <a:srgbClr val="222222"/>
                </a:solidFill>
                <a:latin typeface="Arial Narrow" panose="020B0606020202030204" pitchFamily="34" charset="0"/>
              </a:rPr>
              <a:t>1. Installing Anaconda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541" y="1110736"/>
            <a:ext cx="3475631" cy="1113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(2) Downloading the anaconda installer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60943" y="5817607"/>
            <a:ext cx="1085170" cy="3043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57047" y="1620008"/>
            <a:ext cx="49960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Click skip registration</a:t>
            </a:r>
          </a:p>
          <a:p>
            <a:endParaRPr lang="en-US" altLang="ko-KR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880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16294</TotalTime>
  <Words>997</Words>
  <Application>Microsoft Office PowerPoint</Application>
  <PresentationFormat>화면 슬라이드 쇼(4:3)</PresentationFormat>
  <Paragraphs>195</Paragraphs>
  <Slides>43</Slides>
  <Notes>42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9" baseType="lpstr">
      <vt:lpstr>맑은 고딕</vt:lpstr>
      <vt:lpstr>Arial</vt:lpstr>
      <vt:lpstr>Arial Narrow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김준태</dc:creator>
  <cp:lastModifiedBy>Junetae Kim</cp:lastModifiedBy>
  <cp:revision>1476</cp:revision>
  <cp:lastPrinted>2017-04-16T10:58:23Z</cp:lastPrinted>
  <dcterms:created xsi:type="dcterms:W3CDTF">2017-03-22T07:59:28Z</dcterms:created>
  <dcterms:modified xsi:type="dcterms:W3CDTF">2024-04-29T04:12:43Z</dcterms:modified>
</cp:coreProperties>
</file>