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65" r:id="rId2"/>
    <p:sldId id="509" r:id="rId3"/>
    <p:sldId id="599" r:id="rId4"/>
    <p:sldId id="559" r:id="rId5"/>
    <p:sldId id="560" r:id="rId6"/>
    <p:sldId id="561" r:id="rId7"/>
    <p:sldId id="546" r:id="rId8"/>
    <p:sldId id="562" r:id="rId9"/>
    <p:sldId id="598" r:id="rId10"/>
    <p:sldId id="563" r:id="rId11"/>
    <p:sldId id="564" r:id="rId12"/>
    <p:sldId id="565" r:id="rId13"/>
    <p:sldId id="600" r:id="rId14"/>
    <p:sldId id="601" r:id="rId15"/>
    <p:sldId id="602" r:id="rId16"/>
    <p:sldId id="603" r:id="rId17"/>
    <p:sldId id="570" r:id="rId18"/>
    <p:sldId id="569" r:id="rId19"/>
    <p:sldId id="571" r:id="rId20"/>
    <p:sldId id="572" r:id="rId21"/>
    <p:sldId id="573" r:id="rId22"/>
    <p:sldId id="604" r:id="rId23"/>
    <p:sldId id="605" r:id="rId24"/>
    <p:sldId id="606" r:id="rId25"/>
    <p:sldId id="607" r:id="rId26"/>
    <p:sldId id="608" r:id="rId27"/>
    <p:sldId id="609" r:id="rId28"/>
    <p:sldId id="577" r:id="rId29"/>
    <p:sldId id="576" r:id="rId30"/>
    <p:sldId id="583" r:id="rId31"/>
    <p:sldId id="584" r:id="rId32"/>
    <p:sldId id="591" r:id="rId33"/>
    <p:sldId id="585" r:id="rId34"/>
    <p:sldId id="586" r:id="rId35"/>
    <p:sldId id="587" r:id="rId36"/>
    <p:sldId id="588" r:id="rId37"/>
    <p:sldId id="589" r:id="rId38"/>
    <p:sldId id="590" r:id="rId39"/>
    <p:sldId id="592" r:id="rId40"/>
    <p:sldId id="593" r:id="rId41"/>
    <p:sldId id="594" r:id="rId42"/>
    <p:sldId id="595" r:id="rId43"/>
    <p:sldId id="596" r:id="rId4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996" y="114"/>
      </p:cViewPr>
      <p:guideLst>
        <p:guide orient="horz" pos="2115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2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5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33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0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1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95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5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85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5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71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6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00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88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06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9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9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42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89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61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85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46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89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13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006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7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84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28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2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7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2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2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3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7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hrome/answer/95417?co=GENIE.Platform%3DDesktop&amp;hl=e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google.com/chrome/answer/95417?co=GENIE.Platform%3DDesktop&amp;hl=k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38006" y="1591686"/>
            <a:ext cx="6941127" cy="73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Environment Setting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3800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7271" y="2703849"/>
            <a:ext cx="856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	Computer Programming Languages for A.I. </a:t>
            </a:r>
            <a:r>
              <a:rPr lang="en-US" altLang="ko-KR" sz="2400"/>
              <a:t>(PE5064)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72F6E-607F-4268-9576-27D1D491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0" y="2598924"/>
            <a:ext cx="7812779" cy="3721606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211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python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7306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Downloading </a:t>
            </a:r>
            <a:r>
              <a:rPr lang="en-US" altLang="ko-KR" b="1" i="1" dirty="0">
                <a:latin typeface="Arial Narrow" panose="020B0606020202030204" pitchFamily="34" charset="0"/>
              </a:rPr>
              <a:t>Windows installer (64-bit) </a:t>
            </a:r>
            <a:r>
              <a:rPr lang="en-US" altLang="ko-KR" dirty="0">
                <a:latin typeface="Arial Narrow" panose="020B0606020202030204" pitchFamily="34" charset="0"/>
              </a:rPr>
              <a:t>(pc bit version ==64)</a:t>
            </a:r>
            <a:r>
              <a:rPr lang="en-US" altLang="ko-KR" b="1" i="1" dirty="0">
                <a:latin typeface="Arial Narrow" panose="020B0606020202030204" pitchFamily="34" charset="0"/>
              </a:rPr>
              <a:t> </a:t>
            </a:r>
          </a:p>
          <a:p>
            <a:r>
              <a:rPr lang="en-US" altLang="ko-KR" b="1" i="1" dirty="0">
                <a:latin typeface="Arial Narrow" panose="020B0606020202030204" pitchFamily="34" charset="0"/>
              </a:rPr>
              <a:t>		    Windows installer (32-bit) </a:t>
            </a:r>
            <a:r>
              <a:rPr lang="en-US" altLang="ko-KR" dirty="0">
                <a:latin typeface="Arial Narrow" panose="020B0606020202030204" pitchFamily="34" charset="0"/>
              </a:rPr>
              <a:t>(pc bit version ==32)</a:t>
            </a:r>
            <a:r>
              <a:rPr lang="en-US" altLang="ko-KR" b="1" i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66955" y="4554501"/>
            <a:ext cx="817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64 bit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79567" y="4868660"/>
            <a:ext cx="817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32 bit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0354BA-30A4-4370-BB6F-83F92EF5695F}"/>
              </a:ext>
            </a:extLst>
          </p:cNvPr>
          <p:cNvSpPr/>
          <p:nvPr/>
        </p:nvSpPr>
        <p:spPr>
          <a:xfrm>
            <a:off x="533767" y="4635237"/>
            <a:ext cx="1916825" cy="189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0BE206-E7B5-4282-BA71-D21B0D9D80C3}"/>
              </a:ext>
            </a:extLst>
          </p:cNvPr>
          <p:cNvSpPr/>
          <p:nvPr/>
        </p:nvSpPr>
        <p:spPr>
          <a:xfrm>
            <a:off x="533767" y="4916826"/>
            <a:ext cx="1916825" cy="189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2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730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Execute the install file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FD4D9-D267-4359-A6ED-8DBACFA4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620443"/>
            <a:ext cx="7811547" cy="135759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595D5A-4DAE-40AC-BD4B-32B8FAE76E7E}"/>
              </a:ext>
            </a:extLst>
          </p:cNvPr>
          <p:cNvSpPr/>
          <p:nvPr/>
        </p:nvSpPr>
        <p:spPr>
          <a:xfrm>
            <a:off x="1096482" y="3673680"/>
            <a:ext cx="2890302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5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C2935-4CB2-41F5-BD05-88DA0B95E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28" y="2159401"/>
            <a:ext cx="47720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744B18-27FB-40A1-B770-AFD117D6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23" y="2074926"/>
            <a:ext cx="47434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1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CC24B-57B0-4E59-AD80-57447F22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047875"/>
            <a:ext cx="4733925" cy="3676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F2FDED-5B75-4577-886F-E9664E84CD68}"/>
              </a:ext>
            </a:extLst>
          </p:cNvPr>
          <p:cNvSpPr/>
          <p:nvPr/>
        </p:nvSpPr>
        <p:spPr>
          <a:xfrm>
            <a:off x="5266146" y="5356176"/>
            <a:ext cx="750606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C4A91-BC21-4F41-B05B-1A2DF7D7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85" y="2013097"/>
            <a:ext cx="4733925" cy="3648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40E4A2-EC22-473B-B038-5D40F4D98F7E}"/>
              </a:ext>
            </a:extLst>
          </p:cNvPr>
          <p:cNvSpPr/>
          <p:nvPr/>
        </p:nvSpPr>
        <p:spPr>
          <a:xfrm>
            <a:off x="5211282" y="5292168"/>
            <a:ext cx="750606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BC3DD5-08C5-49E5-849B-893AB4E7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77" y="2159401"/>
            <a:ext cx="47529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3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3733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start the </a:t>
            </a:r>
            <a:r>
              <a:rPr lang="en-US" altLang="ko-KR" b="1" dirty="0"/>
              <a:t>Run</a:t>
            </a:r>
            <a:r>
              <a:rPr lang="en-US" altLang="ko-KR" dirty="0"/>
              <a:t> box and enter</a:t>
            </a:r>
            <a:r>
              <a:rPr lang="en-US" altLang="ko-KR" b="1" dirty="0"/>
              <a:t> </a:t>
            </a:r>
            <a:r>
              <a:rPr lang="en-US" altLang="ko-KR" dirty="0" err="1"/>
              <a:t>sysdm.cpl</a:t>
            </a:r>
            <a:endParaRPr lang="en-US" altLang="ko-KR" dirty="0"/>
          </a:p>
          <a:p>
            <a:br>
              <a:rPr lang="en-US" altLang="ko-KR" dirty="0"/>
            </a:b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9" y="2570466"/>
            <a:ext cx="4876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6552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Go to the </a:t>
            </a:r>
            <a:r>
              <a:rPr lang="en-US" altLang="ko-KR" b="1" dirty="0"/>
              <a:t>Advanced</a:t>
            </a:r>
            <a:r>
              <a:rPr lang="en-US" altLang="ko-KR" dirty="0"/>
              <a:t> tab and click the </a:t>
            </a:r>
            <a:r>
              <a:rPr lang="en-US" altLang="ko-KR" b="1" dirty="0"/>
              <a:t>Environment Variables</a:t>
            </a:r>
            <a:r>
              <a:rPr lang="en-US" altLang="ko-KR" dirty="0"/>
              <a:t> button</a:t>
            </a:r>
            <a:br>
              <a:rPr lang="en-US" altLang="ko-KR" dirty="0"/>
            </a:b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15" y="1970301"/>
            <a:ext cx="4111276" cy="4675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43729" y="2359044"/>
            <a:ext cx="825072" cy="26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26473" y="5707226"/>
            <a:ext cx="1394035" cy="194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0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763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 the </a:t>
            </a:r>
            <a:r>
              <a:rPr lang="en-US" altLang="ko-KR" b="1" dirty="0">
                <a:latin typeface="Arial Narrow" panose="020B0606020202030204" pitchFamily="34" charset="0"/>
              </a:rPr>
              <a:t>System variable/ User variables</a:t>
            </a:r>
            <a:r>
              <a:rPr lang="en-US" altLang="ko-KR" dirty="0">
                <a:latin typeface="Arial Narrow" panose="020B0606020202030204" pitchFamily="34" charset="0"/>
              </a:rPr>
              <a:t> window, find the </a:t>
            </a:r>
            <a:r>
              <a:rPr lang="en-US" altLang="ko-KR" b="1" dirty="0">
                <a:latin typeface="Arial Narrow" panose="020B0606020202030204" pitchFamily="34" charset="0"/>
              </a:rPr>
              <a:t>Path</a:t>
            </a:r>
            <a:r>
              <a:rPr lang="en-US" altLang="ko-KR" dirty="0">
                <a:latin typeface="Arial Narrow" panose="020B0606020202030204" pitchFamily="34" charset="0"/>
              </a:rPr>
              <a:t> variable and click </a:t>
            </a:r>
            <a:r>
              <a:rPr lang="en-US" altLang="ko-KR" b="1" dirty="0">
                <a:latin typeface="Arial Narrow" panose="020B0606020202030204" pitchFamily="34" charset="0"/>
              </a:rPr>
              <a:t>Edit</a:t>
            </a:r>
            <a:br>
              <a:rPr lang="en-US" altLang="ko-KR" dirty="0">
                <a:latin typeface="Arial Narrow" panose="020B0606020202030204" pitchFamily="34" charset="0"/>
              </a:rPr>
            </a:b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89" y="2149849"/>
            <a:ext cx="4026911" cy="45061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70844" y="5753407"/>
            <a:ext cx="842029" cy="20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07246-D083-406F-900A-7421B1CD0349}"/>
              </a:ext>
            </a:extLst>
          </p:cNvPr>
          <p:cNvSpPr/>
          <p:nvPr/>
        </p:nvSpPr>
        <p:spPr>
          <a:xfrm>
            <a:off x="5111096" y="3966371"/>
            <a:ext cx="842029" cy="20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AC9A25B-335E-4FDB-B183-CF6C33E13550}"/>
              </a:ext>
            </a:extLst>
          </p:cNvPr>
          <p:cNvSpPr/>
          <p:nvPr/>
        </p:nvSpPr>
        <p:spPr>
          <a:xfrm flipH="1">
            <a:off x="6122304" y="4068394"/>
            <a:ext cx="642004" cy="177492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E4ADE-2FD5-4519-8787-41AB6BC5C713}"/>
              </a:ext>
            </a:extLst>
          </p:cNvPr>
          <p:cNvSpPr txBox="1"/>
          <p:nvPr/>
        </p:nvSpPr>
        <p:spPr>
          <a:xfrm>
            <a:off x="6764308" y="4786581"/>
            <a:ext cx="69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Arial Narrow" panose="020B0606020202030204" pitchFamily="34" charset="0"/>
              </a:rPr>
              <a:t>Or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14446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Contents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1950" y="1283856"/>
            <a:ext cx="8201891" cy="3870036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9013" y="1591027"/>
            <a:ext cx="295625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Anaconda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Pandas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17E81-BA7B-4208-89EB-64F55AD3E3A8}"/>
              </a:ext>
            </a:extLst>
          </p:cNvPr>
          <p:cNvSpPr txBox="1"/>
          <p:nvPr/>
        </p:nvSpPr>
        <p:spPr>
          <a:xfrm>
            <a:off x="868680" y="5580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https://www.anaconda.com/open-source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A2F140-B93F-4843-A819-96B8F894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016468"/>
            <a:ext cx="4943475" cy="446722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487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Check whether there several lines related to anaconda3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41176" y="2234076"/>
            <a:ext cx="2916239" cy="895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8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3094117" cy="1701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Input: python, press enter key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Input: print(‘hello’), press enter key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ctr + z to exit python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8C8EE8-F4B4-4627-A814-7F2DC7A39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0" y="3429000"/>
            <a:ext cx="8193470" cy="30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DE1AA-8165-491D-BE85-E30F7AFF4429}"/>
              </a:ext>
            </a:extLst>
          </p:cNvPr>
          <p:cNvSpPr txBox="1"/>
          <p:nvPr/>
        </p:nvSpPr>
        <p:spPr>
          <a:xfrm>
            <a:off x="771525" y="17081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Open Anaconda Prompt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B2087-A7FE-4E51-B7B7-53ECA822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799593"/>
            <a:ext cx="5391150" cy="46626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FED6C9-8823-4EB1-BFFE-29600714EF2C}"/>
              </a:ext>
            </a:extLst>
          </p:cNvPr>
          <p:cNvSpPr/>
          <p:nvPr/>
        </p:nvSpPr>
        <p:spPr>
          <a:xfrm>
            <a:off x="3283492" y="2373605"/>
            <a:ext cx="2041745" cy="365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0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DE1AA-8165-491D-BE85-E30F7AFF4429}"/>
              </a:ext>
            </a:extLst>
          </p:cNvPr>
          <p:cNvSpPr txBox="1"/>
          <p:nvPr/>
        </p:nvSpPr>
        <p:spPr>
          <a:xfrm>
            <a:off x="771524" y="1708142"/>
            <a:ext cx="7375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Open Anaconda Prompt</a:t>
            </a:r>
          </a:p>
          <a:p>
            <a:r>
              <a:rPr lang="en-US" altLang="ko-KR" dirty="0"/>
              <a:t>Type: 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create -n &lt;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my_environment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 python=&lt;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new_version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conda</a:t>
            </a:r>
            <a:r>
              <a:rPr lang="en-US" altLang="ko-KR" dirty="0"/>
              <a:t> create -n </a:t>
            </a:r>
            <a:r>
              <a:rPr lang="en-US" altLang="ko-KR"/>
              <a:t>AIClass </a:t>
            </a:r>
            <a:r>
              <a:rPr lang="en-US" altLang="ko-KR" dirty="0"/>
              <a:t>python=3.8.5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1E56E-16FD-4F41-A081-3F077704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2772097"/>
            <a:ext cx="7635240" cy="38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27565-D3F3-43F3-BD3B-AFAF3FC3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348233"/>
            <a:ext cx="5874639" cy="4350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F0CF79-25C1-4833-9526-2807B2E08040}"/>
              </a:ext>
            </a:extLst>
          </p:cNvPr>
          <p:cNvSpPr txBox="1"/>
          <p:nvPr/>
        </p:nvSpPr>
        <p:spPr>
          <a:xfrm>
            <a:off x="771525" y="1639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Install related packages: Press y and enter key</a:t>
            </a:r>
          </a:p>
        </p:txBody>
      </p:sp>
    </p:spTree>
    <p:extLst>
      <p:ext uri="{BB962C8B-B14F-4D97-AF65-F5344CB8AC3E}">
        <p14:creationId xmlns:p14="http://schemas.microsoft.com/office/powerpoint/2010/main" val="76368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4D37A-B844-4D19-A459-124DC315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56" y="2527363"/>
            <a:ext cx="6581775" cy="27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3251E-EB18-4E72-B358-148AB37D64FC}"/>
              </a:ext>
            </a:extLst>
          </p:cNvPr>
          <p:cNvSpPr txBox="1"/>
          <p:nvPr/>
        </p:nvSpPr>
        <p:spPr>
          <a:xfrm>
            <a:off x="859536" y="1602742"/>
            <a:ext cx="7004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Now, you have just created virtual environment named as ‘</a:t>
            </a:r>
            <a:r>
              <a:rPr lang="en-US" altLang="ko-KR" dirty="0" err="1">
                <a:latin typeface="Arial Narrow" panose="020B0606020202030204" pitchFamily="34" charset="0"/>
              </a:rPr>
              <a:t>AIClass</a:t>
            </a:r>
            <a:r>
              <a:rPr lang="en-US" altLang="ko-KR" dirty="0">
                <a:latin typeface="Arial Narrow" panose="020B060602020203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1378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1101A-870F-4D02-B961-E8063AE9FC2D}"/>
              </a:ext>
            </a:extLst>
          </p:cNvPr>
          <p:cNvSpPr txBox="1"/>
          <p:nvPr/>
        </p:nvSpPr>
        <p:spPr>
          <a:xfrm>
            <a:off x="859536" y="1602742"/>
            <a:ext cx="70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You should activate the virtual environment before doing your python task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activate &lt;your environment name&gt;</a:t>
            </a:r>
            <a:r>
              <a:rPr lang="en-US" altLang="ko-KR" dirty="0">
                <a:latin typeface="Arial Narrow" panose="020B0606020202030204" pitchFamily="34" charset="0"/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Activate </a:t>
            </a:r>
            <a:r>
              <a:rPr lang="en-US" altLang="ko-KR" dirty="0" err="1">
                <a:latin typeface="Arial Narrow" panose="020B0606020202030204" pitchFamily="34" charset="0"/>
              </a:rPr>
              <a:t>AIClass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83578-EDC6-41C1-9290-43D5AE7C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50" y="2828692"/>
            <a:ext cx="6619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8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975495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Removing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1101A-870F-4D02-B961-E8063AE9FC2D}"/>
              </a:ext>
            </a:extLst>
          </p:cNvPr>
          <p:cNvSpPr txBox="1"/>
          <p:nvPr/>
        </p:nvSpPr>
        <p:spPr>
          <a:xfrm>
            <a:off x="859536" y="1602742"/>
            <a:ext cx="70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Sometime you need to remove your environment for several reasons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conda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env remove --n &lt;your environment name&gt;</a:t>
            </a:r>
            <a:r>
              <a:rPr lang="en-US" altLang="ko-KR" dirty="0">
                <a:latin typeface="Arial Narrow" panose="020B0606020202030204" pitchFamily="34" charset="0"/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Arial Narrow" panose="020B0606020202030204" pitchFamily="34" charset="0"/>
              </a:rPr>
              <a:t>conda</a:t>
            </a:r>
            <a:r>
              <a:rPr lang="en-US" altLang="ko-KR" dirty="0">
                <a:latin typeface="Arial Narrow" panose="020B0606020202030204" pitchFamily="34" charset="0"/>
              </a:rPr>
              <a:t> env remove --n </a:t>
            </a:r>
            <a:r>
              <a:rPr lang="en-US" altLang="ko-KR" dirty="0" err="1">
                <a:latin typeface="Arial Narrow" panose="020B0606020202030204" pitchFamily="34" charset="0"/>
              </a:rPr>
              <a:t>AIClass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7AB8D-E2B8-4F06-8700-D8083AFF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7" y="2828692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345514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9014" y="1773554"/>
            <a:ext cx="808644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What is </a:t>
            </a:r>
            <a:r>
              <a:rPr lang="en-US" altLang="ko-KR" sz="2000" dirty="0" err="1">
                <a:latin typeface="Arial Narrow" panose="020B0606020202030204" pitchFamily="34" charset="0"/>
              </a:rPr>
              <a:t>Jupyter</a:t>
            </a:r>
            <a:r>
              <a:rPr lang="en-US" altLang="ko-KR" sz="2000" dirty="0">
                <a:latin typeface="Arial Narrow" panose="020B0606020202030204" pitchFamily="34" charset="0"/>
              </a:rPr>
              <a:t> lab?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It’s a convenient tool for python programming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It enables you to work with documents and activities such as </a:t>
            </a:r>
            <a:r>
              <a:rPr lang="en-US" altLang="ko-KR" dirty="0" err="1"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latin typeface="Arial Narrow" panose="020B0606020202030204" pitchFamily="34" charset="0"/>
              </a:rPr>
              <a:t> notebooks, text editors, terminals, and custom components in a flexible, integrated, and extensible manner.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75" y="3312999"/>
            <a:ext cx="6011152" cy="34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345514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830" y="1647136"/>
            <a:ext cx="5447325" cy="870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Open CMD, activate &lt;</a:t>
            </a:r>
            <a:r>
              <a:rPr lang="en-US" altLang="ko-KR" dirty="0" err="1">
                <a:latin typeface="Arial Narrow" panose="020B0606020202030204" pitchFamily="34" charset="0"/>
              </a:rPr>
              <a:t>your_enviorment</a:t>
            </a:r>
            <a:r>
              <a:rPr lang="en-US" altLang="ko-KR" dirty="0">
                <a:latin typeface="Arial Narrow" panose="020B0606020202030204" pitchFamily="34" charset="0"/>
              </a:rPr>
              <a:t> &gt;,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then input: pip install </a:t>
            </a:r>
            <a:r>
              <a:rPr lang="en-US" altLang="ko-KR" b="1" dirty="0" err="1">
                <a:latin typeface="Arial Narrow" panose="020B0606020202030204" pitchFamily="34" charset="0"/>
              </a:rPr>
              <a:t>jupyterlab</a:t>
            </a:r>
            <a:r>
              <a:rPr lang="en-US" altLang="ko-KR" dirty="0">
                <a:latin typeface="Arial Narrow" panose="020B0606020202030204" pitchFamily="34" charset="0"/>
              </a:rPr>
              <a:t> (no blank between two words)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13380-BD99-47B7-A72A-D7444A03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4" y="2623328"/>
            <a:ext cx="5532692" cy="40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2879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anaconda?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17E81-BA7B-4208-89EB-64F55AD3E3A8}"/>
              </a:ext>
            </a:extLst>
          </p:cNvPr>
          <p:cNvSpPr txBox="1"/>
          <p:nvPr/>
        </p:nvSpPr>
        <p:spPr>
          <a:xfrm>
            <a:off x="649224" y="61977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https://www.anaconda.com/open-source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B839D5-A0C0-4D8A-9308-6F19D7C5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" y="1680749"/>
            <a:ext cx="666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17DCEE-7562-4581-964C-8D7F6C00E8B9}"/>
              </a:ext>
            </a:extLst>
          </p:cNvPr>
          <p:cNvSpPr txBox="1"/>
          <p:nvPr/>
        </p:nvSpPr>
        <p:spPr>
          <a:xfrm>
            <a:off x="521208" y="1107045"/>
            <a:ext cx="5916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A set of packages for data science including Python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797287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Run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830" y="1647136"/>
            <a:ext cx="7591490" cy="87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Open CMD, activate &lt;</a:t>
            </a:r>
            <a:r>
              <a:rPr lang="en-US" altLang="ko-KR" dirty="0" err="1">
                <a:latin typeface="Arial Narrow" panose="020B0606020202030204" pitchFamily="34" charset="0"/>
              </a:rPr>
              <a:t>your_enviorment</a:t>
            </a:r>
            <a:r>
              <a:rPr lang="en-US" altLang="ko-KR" dirty="0">
                <a:latin typeface="Arial Narrow" panose="020B0606020202030204" pitchFamily="34" charset="0"/>
              </a:rPr>
              <a:t> &gt;,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then input: </a:t>
            </a:r>
            <a:r>
              <a:rPr lang="en-US" altLang="ko-KR" b="1" dirty="0" err="1">
                <a:latin typeface="Arial Narrow" panose="020B0606020202030204" pitchFamily="34" charset="0"/>
              </a:rPr>
              <a:t>jupyter</a:t>
            </a:r>
            <a:r>
              <a:rPr lang="en-US" altLang="ko-KR" b="1" dirty="0">
                <a:latin typeface="Arial Narrow" panose="020B0606020202030204" pitchFamily="34" charset="0"/>
              </a:rPr>
              <a:t> lab</a:t>
            </a:r>
            <a:r>
              <a:rPr lang="en-US" altLang="ko-KR" dirty="0">
                <a:latin typeface="Arial Narrow" panose="020B0606020202030204" pitchFamily="34" charset="0"/>
              </a:rPr>
              <a:t> (blank between two words!)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7D1AC-271B-4D70-BF8C-19820D3B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85" y="3054112"/>
            <a:ext cx="5304792" cy="15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32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(5) Set the chrome as default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1125" y="24352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hlinkClick r:id="rId3"/>
              </a:rPr>
              <a:t>https://support.google.com/chrome/answer/95417?co=GENIE.Platform%3DDesktop&amp;hl=en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1125" y="41587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hlinkClick r:id="rId4"/>
              </a:rPr>
              <a:t>https://support.google.com/chrome/answer/95417?co=GENIE.Platform%3DDesktop&amp;hl=ko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1125" y="2107761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English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5451" y="3870420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Korean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88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765" y="2671679"/>
            <a:ext cx="2268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1" dirty="0"/>
              <a:t>Break time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5" y="1757067"/>
            <a:ext cx="7178448" cy="474315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20638" y="1936055"/>
            <a:ext cx="626489" cy="280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27219" y="2696171"/>
            <a:ext cx="991326" cy="1210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3336" y="20320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26133" y="1607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33882" y="31169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③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62697" y="2079888"/>
            <a:ext cx="841594" cy="277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15166" y="318891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5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17" y="1881246"/>
            <a:ext cx="6813910" cy="48085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42799" y="2815435"/>
            <a:ext cx="303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Type it, then press ctrl + enter key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23840" y="2542567"/>
            <a:ext cx="991326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8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881246"/>
            <a:ext cx="8141919" cy="45146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69410" y="2755003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9410" y="3093245"/>
            <a:ext cx="991326" cy="231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77864" y="2723913"/>
            <a:ext cx="10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Your Input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94432" y="306964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56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1" y="2142422"/>
            <a:ext cx="8238737" cy="377521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9301" y="3536635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36536" y="2676715"/>
            <a:ext cx="327464" cy="260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2134" y="25820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96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1" y="2065973"/>
            <a:ext cx="8358091" cy="4297881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58355" y="4036088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74108" y="403024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Rename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5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5" y="2144524"/>
            <a:ext cx="7456955" cy="383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6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1" y="1881246"/>
            <a:ext cx="6552480" cy="45721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31309" y="2225761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92683" y="5698633"/>
            <a:ext cx="760418" cy="75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5811" y="21340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65143" y="53293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8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69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(1) Checking computer </a:t>
            </a:r>
            <a:r>
              <a:rPr lang="en-US" altLang="ko-KR" b="1" i="1" dirty="0">
                <a:solidFill>
                  <a:srgbClr val="222222"/>
                </a:solidFill>
                <a:latin typeface="Arial Narrow" panose="020B0606020202030204" pitchFamily="34" charset="0"/>
              </a:rPr>
              <a:t>‘bit’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53" y="1302327"/>
            <a:ext cx="3899713" cy="52561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06108" y="5865091"/>
            <a:ext cx="581891" cy="42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6108" y="1498463"/>
            <a:ext cx="1256147" cy="59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541" y="2311065"/>
            <a:ext cx="4183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</a:rPr>
              <a:t>①</a:t>
            </a:r>
            <a:r>
              <a:rPr lang="en-US" altLang="ko-KR" dirty="0">
                <a:latin typeface="Arial Narrow" panose="020B0606020202030204" pitchFamily="34" charset="0"/>
              </a:rPr>
              <a:t>Click the lower-left Start button to open the Start Menu, 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ko-KR" altLang="en-US" dirty="0">
                <a:latin typeface="Arial Narrow" panose="020B0606020202030204" pitchFamily="34" charset="0"/>
              </a:rPr>
              <a:t>②</a:t>
            </a:r>
            <a:r>
              <a:rPr lang="en-US" altLang="ko-KR" dirty="0">
                <a:latin typeface="Arial Narrow" panose="020B0606020202030204" pitchFamily="34" charset="0"/>
              </a:rPr>
              <a:t>input </a:t>
            </a:r>
            <a:r>
              <a:rPr lang="en-US" altLang="ko-KR" b="1" i="1" dirty="0" err="1">
                <a:latin typeface="Arial Narrow" panose="020B0606020202030204" pitchFamily="34" charset="0"/>
              </a:rPr>
              <a:t>cmd</a:t>
            </a:r>
            <a:r>
              <a:rPr lang="en-US" altLang="ko-KR" dirty="0">
                <a:latin typeface="Arial Narrow" panose="020B0606020202030204" pitchFamily="34" charset="0"/>
              </a:rPr>
              <a:t> in the empty box and tap Command Prompt in the results.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4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771217"/>
            <a:ext cx="8323844" cy="370520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76930" y="2318125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5483" y="3833091"/>
            <a:ext cx="760418" cy="267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37286" y="2626825"/>
            <a:ext cx="876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Type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85901" y="3782352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Save the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036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1" y="1881246"/>
            <a:ext cx="8067740" cy="3313316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0511" y="3648425"/>
            <a:ext cx="760418" cy="267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3865" y="3968642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Rename the file as ‘week2.py’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05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1" y="1881246"/>
            <a:ext cx="6552480" cy="45721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16831" y="5698633"/>
            <a:ext cx="760418" cy="75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3672" y="5329301"/>
            <a:ext cx="270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Open Terminal (CMD window)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472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68" y="2271834"/>
            <a:ext cx="6105525" cy="29146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23254" y="4535055"/>
            <a:ext cx="1306128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6818" y="4673600"/>
            <a:ext cx="1306128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69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(1) Checking computer </a:t>
            </a:r>
            <a:r>
              <a:rPr lang="en-US" altLang="ko-KR" b="1" i="1" dirty="0">
                <a:solidFill>
                  <a:srgbClr val="222222"/>
                </a:solidFill>
                <a:latin typeface="Arial Narrow" panose="020B0606020202030204" pitchFamily="34" charset="0"/>
              </a:rPr>
              <a:t>‘bit’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05" y="2043210"/>
            <a:ext cx="4183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</a:rPr>
              <a:t>③</a:t>
            </a:r>
            <a:r>
              <a:rPr lang="en-US" altLang="ko-KR" dirty="0">
                <a:latin typeface="Arial Narrow" panose="020B0606020202030204" pitchFamily="34" charset="0"/>
              </a:rPr>
              <a:t> input </a:t>
            </a:r>
            <a:r>
              <a:rPr lang="en-US" altLang="ko-KR" b="1" i="1" dirty="0">
                <a:latin typeface="Arial Narrow" panose="020B0606020202030204" pitchFamily="34" charset="0"/>
              </a:rPr>
              <a:t>set</a:t>
            </a:r>
            <a:r>
              <a:rPr lang="en-US" altLang="ko-KR" dirty="0">
                <a:latin typeface="Arial Narrow" panose="020B0606020202030204" pitchFamily="34" charset="0"/>
              </a:rPr>
              <a:t> and press </a:t>
            </a:r>
            <a:r>
              <a:rPr lang="en-US" altLang="ko-KR" b="1" dirty="0">
                <a:latin typeface="Arial Narrow" panose="020B0606020202030204" pitchFamily="34" charset="0"/>
              </a:rPr>
              <a:t>enter key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21" y="2693858"/>
            <a:ext cx="6625851" cy="3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69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(1) Checking computer </a:t>
            </a:r>
            <a:r>
              <a:rPr lang="en-US" altLang="ko-KR" b="1" i="1" dirty="0">
                <a:solidFill>
                  <a:srgbClr val="222222"/>
                </a:solidFill>
                <a:latin typeface="Arial Narrow" panose="020B0606020202030204" pitchFamily="34" charset="0"/>
              </a:rPr>
              <a:t>‘bit’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05" y="2043210"/>
            <a:ext cx="4811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</a:rPr>
              <a:t>④</a:t>
            </a:r>
            <a:r>
              <a:rPr lang="en-US" altLang="ko-KR" dirty="0">
                <a:latin typeface="Arial Narrow" panose="020B0606020202030204" pitchFamily="34" charset="0"/>
              </a:rPr>
              <a:t> Check PROCESSOR_ARCHITECTURE=??</a:t>
            </a:r>
            <a:endParaRPr lang="en-US" altLang="ko-KR" b="1" dirty="0">
              <a:latin typeface="Arial Narrow" panose="020B0606020202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564550"/>
            <a:ext cx="7436427" cy="38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92B75A-5391-4ACB-8DC1-BD3CC8055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72"/>
          <a:stretch/>
        </p:blipFill>
        <p:spPr>
          <a:xfrm>
            <a:off x="3920292" y="1923380"/>
            <a:ext cx="5095692" cy="4540891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75631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anaconda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840" y="2839329"/>
            <a:ext cx="3696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Input anaconda in Google search box.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Open the Web page - https://www.anaconda.com/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88875" y="2006709"/>
            <a:ext cx="544946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73167" y="3312888"/>
            <a:ext cx="3873553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6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15909-53DB-49C6-B36A-9462961B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3" y="2130029"/>
            <a:ext cx="8421191" cy="4261082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75631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anaconda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07791" y="2828131"/>
            <a:ext cx="1630381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4996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Click Products tab and Individual Edition menu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8060" y="2257195"/>
            <a:ext cx="672033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AF61A8-856D-46B8-B8EB-E4D2BF92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118559"/>
            <a:ext cx="8266176" cy="4007431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75631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anaconda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00800" y="5489035"/>
            <a:ext cx="1307592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4996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Click Get Additional Installers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16282</TotalTime>
  <Words>1002</Words>
  <Application>Microsoft Office PowerPoint</Application>
  <PresentationFormat>화면 슬라이드 쇼(4:3)</PresentationFormat>
  <Paragraphs>197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1471</cp:revision>
  <cp:lastPrinted>2017-04-16T10:58:23Z</cp:lastPrinted>
  <dcterms:created xsi:type="dcterms:W3CDTF">2017-03-22T07:59:28Z</dcterms:created>
  <dcterms:modified xsi:type="dcterms:W3CDTF">2022-03-05T04:47:34Z</dcterms:modified>
</cp:coreProperties>
</file>