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9"/>
  </p:notesMasterIdLst>
  <p:sldIdLst>
    <p:sldId id="302" r:id="rId2"/>
    <p:sldId id="304" r:id="rId3"/>
    <p:sldId id="258" r:id="rId4"/>
    <p:sldId id="259" r:id="rId5"/>
    <p:sldId id="260" r:id="rId6"/>
    <p:sldId id="305" r:id="rId7"/>
    <p:sldId id="261" r:id="rId8"/>
    <p:sldId id="262" r:id="rId9"/>
    <p:sldId id="306" r:id="rId10"/>
    <p:sldId id="307" r:id="rId11"/>
    <p:sldId id="311" r:id="rId12"/>
    <p:sldId id="308" r:id="rId13"/>
    <p:sldId id="312" r:id="rId14"/>
    <p:sldId id="313" r:id="rId15"/>
    <p:sldId id="315" r:id="rId16"/>
    <p:sldId id="310" r:id="rId17"/>
    <p:sldId id="314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1731B705-B231-4F1B-8DCC-5F5A02BC9D6F}">
          <p14:sldIdLst>
            <p14:sldId id="302"/>
            <p14:sldId id="304"/>
            <p14:sldId id="258"/>
            <p14:sldId id="259"/>
            <p14:sldId id="260"/>
            <p14:sldId id="305"/>
            <p14:sldId id="261"/>
            <p14:sldId id="262"/>
            <p14:sldId id="306"/>
            <p14:sldId id="307"/>
            <p14:sldId id="311"/>
            <p14:sldId id="308"/>
            <p14:sldId id="312"/>
            <p14:sldId id="313"/>
            <p14:sldId id="315"/>
            <p14:sldId id="310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1812" userDrawn="1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3799B01-314C-49CC-DB20-C95367B9D319}" name="Cristina Gutiérrez Jiménez" initials="CGJ" userId="S::cgutierrez@freepikco.onmicrosoft.com::9b066b6f-0938-49e6-9aab-2bba891a0f35" providerId="AD"/>
  <p188:author id="{1D697F11-E857-4E9B-674F-30490533E613}" name="Rubén Martín Sánchez" initials="RMS" userId="S::rmartin@freepikco.onmicrosoft.com::99c76c5c-dbd8-45dc-86f7-d64d860af3f1" providerId="AD"/>
  <p188:author id="{5EBDB1DB-79A8-947B-9063-5F17B44521F2}" name="Ruben Martin Sanchez" initials="RMS" userId="e84aa1c1e377097e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bén Martín Sánchez" initials="RMS" lastIdx="6" clrIdx="0">
    <p:extLst>
      <p:ext uri="{19B8F6BF-5375-455C-9EA6-DF929625EA0E}">
        <p15:presenceInfo xmlns:p15="http://schemas.microsoft.com/office/powerpoint/2012/main" userId="S::rmartin@freepikco.onmicrosoft.com::99c76c5c-dbd8-45dc-86f7-d64d860af3f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DFA3"/>
    <a:srgbClr val="62BE93"/>
    <a:srgbClr val="F3F4F6"/>
    <a:srgbClr val="6E6EE3"/>
    <a:srgbClr val="626262"/>
    <a:srgbClr val="93B9AD"/>
    <a:srgbClr val="D63E50"/>
    <a:srgbClr val="000000"/>
    <a:srgbClr val="ABB2FC"/>
    <a:srgbClr val="A92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20" autoAdjust="0"/>
    <p:restoredTop sz="95000" autoAdjust="0"/>
  </p:normalViewPr>
  <p:slideViewPr>
    <p:cSldViewPr snapToGrid="0" showGuides="1">
      <p:cViewPr varScale="1">
        <p:scale>
          <a:sx n="105" d="100"/>
          <a:sy n="105" d="100"/>
        </p:scale>
        <p:origin x="62" y="62"/>
      </p:cViewPr>
      <p:guideLst>
        <p:guide orient="horz" pos="1812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7BE44-16D9-498D-B9BC-699C269B8776}" type="datetimeFigureOut">
              <a:rPr lang="es-ES" smtClean="0"/>
              <a:t>03/05/2022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6C962-256A-41B1-9BE6-B79E32628FC1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505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6C962-256A-41B1-9BE6-B79E32628FC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0391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2330" y="3354377"/>
            <a:ext cx="4276144" cy="544488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B4F19-FFDA-4854-975D-BB18B19ED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824" y="724705"/>
            <a:ext cx="3981156" cy="2128836"/>
          </a:xfrm>
        </p:spPr>
        <p:txBody>
          <a:bodyPr anchor="b">
            <a:noAutofit/>
          </a:bodyPr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300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38118C-7525-42C5-83E9-649111189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243260"/>
            <a:ext cx="7696200" cy="265698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14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631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3207F-3A99-479A-8D98-54FCC6B2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3EFF7-90E2-431F-8E31-BA0CE4C55B2F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BC894-7C47-47FE-979B-D1600C3F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3D13E-9C06-4F32-B4E5-20DCCDD9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EFFA-EA14-4325-A0F4-7973582784D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Title 7">
            <a:extLst>
              <a:ext uri="{FF2B5EF4-FFF2-40B4-BE49-F238E27FC236}">
                <a16:creationId xmlns:a16="http://schemas.microsoft.com/office/drawing/2014/main" id="{E1A90284-BB8E-44FF-BAF3-4210A062E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864" y="552450"/>
            <a:ext cx="6982236" cy="715566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EB6436-7B2F-4CF4-A7B3-637707BBD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042" y="1957372"/>
            <a:ext cx="2459540" cy="392482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B9F2CB4-854C-4A2D-8E5A-AE2CAEDF36C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76042" y="1564889"/>
            <a:ext cx="2459540" cy="392482"/>
          </a:xfrm>
        </p:spPr>
        <p:txBody>
          <a:bodyPr>
            <a:noAutofit/>
          </a:bodyPr>
          <a:lstStyle>
            <a:lvl1pPr marL="0" indent="0" algn="l">
              <a:buNone/>
              <a:defRPr sz="2500" b="1">
                <a:solidFill>
                  <a:schemeClr val="tx2"/>
                </a:solidFill>
                <a:latin typeface="Rubik" pitchFamily="2" charset="-79"/>
                <a:cs typeface="Rubik" pitchFamily="2" charset="-79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2445460-6BB8-4584-BBAD-2A746E4E886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723900" y="1696904"/>
            <a:ext cx="869950" cy="592890"/>
          </a:xfr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500" b="1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D50625D-D1D2-4BED-A57E-AF2558964A5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869858" y="1957372"/>
            <a:ext cx="2459540" cy="392482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9B24D4A-24D4-4C19-B8E4-B7B34D055A2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869858" y="1564889"/>
            <a:ext cx="2459538" cy="392482"/>
          </a:xfrm>
        </p:spPr>
        <p:txBody>
          <a:bodyPr>
            <a:noAutofit/>
          </a:bodyPr>
          <a:lstStyle>
            <a:lvl1pPr marL="0" indent="0" algn="l">
              <a:buNone/>
              <a:defRPr sz="2500" b="1">
                <a:solidFill>
                  <a:schemeClr val="tx2"/>
                </a:solidFill>
                <a:latin typeface="Rubik" pitchFamily="2" charset="-79"/>
                <a:cs typeface="Rubik" pitchFamily="2" charset="-79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AF97CD13-C2D8-4DF9-B701-0C88073DB5E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4910419" y="1696904"/>
            <a:ext cx="881062" cy="592890"/>
          </a:xfr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500" b="1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529610B-4413-481B-B9E0-8FEBA647F1CE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5869856" y="3285459"/>
            <a:ext cx="2459540" cy="392482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9E34447-83CD-4552-9429-F4C44AEEADE0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869856" y="2892976"/>
            <a:ext cx="2459538" cy="392482"/>
          </a:xfrm>
        </p:spPr>
        <p:txBody>
          <a:bodyPr>
            <a:noAutofit/>
          </a:bodyPr>
          <a:lstStyle>
            <a:lvl1pPr marL="0" indent="0" algn="l">
              <a:buNone/>
              <a:defRPr sz="2500" b="1">
                <a:solidFill>
                  <a:schemeClr val="tx2"/>
                </a:solidFill>
                <a:latin typeface="Rubik" pitchFamily="2" charset="-79"/>
                <a:cs typeface="Rubik" pitchFamily="2" charset="-79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D68B7FF-8382-40DA-B2CD-B737321134AF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910417" y="3024114"/>
            <a:ext cx="881062" cy="592890"/>
          </a:xfr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500" b="1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1443ACC-3C2E-43B1-9C41-F1B650BA568E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676042" y="3353003"/>
            <a:ext cx="2459540" cy="392482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307829D-4950-496A-B2D0-D6A3A027FF4A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1676042" y="2960520"/>
            <a:ext cx="2459540" cy="392482"/>
          </a:xfrm>
        </p:spPr>
        <p:txBody>
          <a:bodyPr>
            <a:noAutofit/>
          </a:bodyPr>
          <a:lstStyle>
            <a:lvl1pPr marL="0" indent="0" algn="l">
              <a:buNone/>
              <a:defRPr sz="2500" b="1">
                <a:solidFill>
                  <a:schemeClr val="tx2"/>
                </a:solidFill>
                <a:latin typeface="Rubik" pitchFamily="2" charset="-79"/>
                <a:cs typeface="Rubik" pitchFamily="2" charset="-79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A44834D-2338-486D-8D4E-217E192CEA8D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723900" y="3024114"/>
            <a:ext cx="869950" cy="592890"/>
          </a:xfr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500" b="1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13716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216C9-25F2-4E9A-9F78-0530A54C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5ED5E6-9651-4767-9A5B-CB3879448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2815" y="3023917"/>
            <a:ext cx="2294252" cy="1130619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1"/>
                </a:solidFill>
              </a:defRPr>
            </a:lvl1pPr>
            <a:lvl2pPr algn="ctr">
              <a:defRPr sz="1400">
                <a:solidFill>
                  <a:schemeClr val="accent1"/>
                </a:solidFill>
              </a:defRPr>
            </a:lvl2pPr>
            <a:lvl3pPr algn="ctr">
              <a:defRPr sz="1400">
                <a:solidFill>
                  <a:schemeClr val="accent1"/>
                </a:solidFill>
              </a:defRPr>
            </a:lvl3pPr>
            <a:lvl4pPr algn="ctr">
              <a:defRPr sz="1400">
                <a:solidFill>
                  <a:schemeClr val="accent1"/>
                </a:solidFill>
              </a:defRPr>
            </a:lvl4pPr>
            <a:lvl5pPr algn="ctr"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AEA3490-67CC-4B49-867B-59A5F0527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41702" y="3023917"/>
            <a:ext cx="2281492" cy="1130619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4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4A65C1-537A-49EC-B360-2884C343A26E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88737" y="2516713"/>
            <a:ext cx="2522408" cy="392482"/>
          </a:xfrm>
        </p:spPr>
        <p:txBody>
          <a:bodyPr>
            <a:noAutofit/>
          </a:bodyPr>
          <a:lstStyle>
            <a:lvl1pPr marL="0" indent="0" algn="ctr">
              <a:buNone/>
              <a:defRPr sz="2500" b="1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A576A6E-6F7A-44AB-90FE-92E4056E8F3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3328259" y="2515035"/>
            <a:ext cx="2508378" cy="392482"/>
          </a:xfrm>
        </p:spPr>
        <p:txBody>
          <a:bodyPr>
            <a:noAutofit/>
          </a:bodyPr>
          <a:lstStyle>
            <a:lvl1pPr marL="0" indent="0" algn="ctr">
              <a:buNone/>
              <a:defRPr sz="2500" b="1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ABFA7B1-3F38-4BB3-990D-E15E1AAD4718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6067829" y="3023916"/>
            <a:ext cx="2251198" cy="1130619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1"/>
                </a:solidFill>
              </a:defRPr>
            </a:lvl1pPr>
            <a:lvl2pPr algn="ctr">
              <a:defRPr sz="1400">
                <a:solidFill>
                  <a:schemeClr val="accent1"/>
                </a:solidFill>
              </a:defRPr>
            </a:lvl2pPr>
            <a:lvl3pPr algn="ctr">
              <a:defRPr sz="1400">
                <a:solidFill>
                  <a:schemeClr val="accent1"/>
                </a:solidFill>
              </a:defRPr>
            </a:lvl3pPr>
            <a:lvl4pPr algn="ctr">
              <a:defRPr sz="1400">
                <a:solidFill>
                  <a:schemeClr val="accent1"/>
                </a:solidFill>
              </a:defRPr>
            </a:lvl4pPr>
            <a:lvl5pPr algn="ctr"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0E1E2C2-B2A4-4196-9BED-46BB448A9BBA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948037" y="2510885"/>
            <a:ext cx="2490780" cy="392482"/>
          </a:xfrm>
        </p:spPr>
        <p:txBody>
          <a:bodyPr>
            <a:noAutofit/>
          </a:bodyPr>
          <a:lstStyle>
            <a:lvl1pPr marL="0" indent="0" algn="ctr">
              <a:buNone/>
              <a:defRPr sz="2500" b="1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71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492" y="2238493"/>
            <a:ext cx="5053016" cy="648552"/>
          </a:xfrm>
        </p:spPr>
        <p:txBody>
          <a:bodyPr anchor="b">
            <a:noAutofit/>
          </a:bodyPr>
          <a:lstStyle>
            <a:lvl1pPr algn="ctr">
              <a:defRPr sz="5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5492" y="2887044"/>
            <a:ext cx="5053016" cy="273224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3FEA4E8-678D-4279-BA7C-4E624B9ABEB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3979447" y="654122"/>
            <a:ext cx="1185106" cy="1053202"/>
          </a:xfrm>
          <a:solidFill>
            <a:schemeClr val="bg2"/>
          </a:solidFill>
        </p:spPr>
        <p:txBody>
          <a:bodyPr>
            <a:noAutofit/>
          </a:bodyPr>
          <a:lstStyle>
            <a:lvl1pPr marL="0" indent="0" algn="ctr">
              <a:buNone/>
              <a:defRPr sz="5000" b="1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53918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371600"/>
            <a:ext cx="7696200" cy="291465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659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1451" y="1883933"/>
            <a:ext cx="4205722" cy="591377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1pPr>
            <a:lvl2pPr algn="ctr">
              <a:defRPr sz="140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2pPr>
            <a:lvl3pPr algn="ctr">
              <a:defRPr sz="140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3pPr>
            <a:lvl4pPr algn="ctr">
              <a:defRPr sz="140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4pPr>
            <a:lvl5pPr algn="ctr">
              <a:defRPr sz="140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0076" y="3332202"/>
            <a:ext cx="4205722" cy="591377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1pPr>
            <a:lvl2pPr algn="ctr">
              <a:defRPr sz="140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2pPr>
            <a:lvl3pPr algn="ctr">
              <a:defRPr sz="140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3pPr>
            <a:lvl4pPr algn="ctr">
              <a:defRPr sz="140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4pPr>
            <a:lvl5pPr algn="ctr">
              <a:defRPr sz="140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47D2E8C-1B66-4B58-9E61-419F96DF9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8" y="552450"/>
            <a:ext cx="7161212" cy="715566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7D406E-515A-4F43-9A01-A05A4C6D192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041451" y="1476702"/>
            <a:ext cx="4205722" cy="392482"/>
          </a:xfrm>
        </p:spPr>
        <p:txBody>
          <a:bodyPr>
            <a:noAutofit/>
          </a:bodyPr>
          <a:lstStyle>
            <a:lvl1pPr marL="0" indent="0" algn="ctr">
              <a:buNone/>
              <a:defRPr sz="2500" b="1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5C9BD97-A085-490E-8875-69685121698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940076" y="2924971"/>
            <a:ext cx="4205722" cy="392482"/>
          </a:xfrm>
        </p:spPr>
        <p:txBody>
          <a:bodyPr>
            <a:noAutofit/>
          </a:bodyPr>
          <a:lstStyle>
            <a:lvl1pPr marL="0" indent="0" algn="ctr">
              <a:buNone/>
              <a:defRPr sz="2500" b="1">
                <a:solidFill>
                  <a:schemeClr val="bg2"/>
                </a:solidFill>
                <a:latin typeface="Rubik" pitchFamily="2" charset="-79"/>
                <a:cs typeface="Rubik" pitchFamily="2" charset="-79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2294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3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681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F4D262-4304-4942-A3F4-533BE53D9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50"/>
            <a:ext cx="4946095" cy="715566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58F2FA8-CE04-4EA8-8FF9-F539B9C9B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3904" y="1579128"/>
            <a:ext cx="4139739" cy="2556309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1pPr>
            <a:lvl2pPr>
              <a:defRPr sz="140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2pPr>
            <a:lvl3pPr>
              <a:defRPr sz="140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3pPr>
            <a:lvl4pPr>
              <a:defRPr sz="140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4pPr>
            <a:lvl5pPr>
              <a:defRPr sz="140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746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09043F-2CB1-4697-ADC0-1A4B5CEE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43260"/>
            <a:ext cx="7886700" cy="26569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478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55245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175260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580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6070" y="1073773"/>
            <a:ext cx="3046299" cy="1890137"/>
          </a:xfrm>
        </p:spPr>
        <p:txBody>
          <a:bodyPr anchor="b">
            <a:noAutofit/>
          </a:bodyPr>
          <a:lstStyle>
            <a:lvl1pPr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3900" y="1"/>
            <a:ext cx="3848100" cy="477202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6070" y="3153330"/>
            <a:ext cx="3354030" cy="112134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437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369219"/>
            <a:ext cx="7696200" cy="3221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3EFF7-90E2-431F-8E31-BA0CE4C55B2F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CEFFA-EA14-4325-A0F4-7973582784D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8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5" r:id="rId3"/>
    <p:sldLayoutId id="2147483667" r:id="rId4"/>
    <p:sldLayoutId id="2147483669" r:id="rId5"/>
    <p:sldLayoutId id="2147483676" r:id="rId6"/>
    <p:sldLayoutId id="2147483658" r:id="rId7"/>
    <p:sldLayoutId id="2147483671" r:id="rId8"/>
    <p:sldLayoutId id="2147483672" r:id="rId9"/>
    <p:sldLayoutId id="2147483659" r:id="rId10"/>
    <p:sldLayoutId id="2147483670" r:id="rId11"/>
    <p:sldLayoutId id="2147483675" r:id="rId12"/>
    <p:sldLayoutId id="2147483677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bg1"/>
          </a:solidFill>
          <a:latin typeface="Rubik" pitchFamily="2" charset="-79"/>
          <a:ea typeface="+mj-ea"/>
          <a:cs typeface="Rubik" pitchFamily="2" charset="-79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Inter" panose="02000503000000020004" pitchFamily="2" charset="0"/>
          <a:ea typeface="Inter" panose="02000503000000020004" pitchFamily="2" charset="0"/>
          <a:cs typeface="Biome" panose="020B0502040204020203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Inter" panose="02000503000000020004" pitchFamily="2" charset="0"/>
          <a:ea typeface="Inter" panose="02000503000000020004" pitchFamily="2" charset="0"/>
          <a:cs typeface="Biome" panose="020B0502040204020203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Inter" panose="02000503000000020004" pitchFamily="2" charset="0"/>
          <a:ea typeface="Inter" panose="02000503000000020004" pitchFamily="2" charset="0"/>
          <a:cs typeface="Biome" panose="020B0502040204020203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Inter" panose="02000503000000020004" pitchFamily="2" charset="0"/>
          <a:ea typeface="Inter" panose="02000503000000020004" pitchFamily="2" charset="0"/>
          <a:cs typeface="Biome" panose="020B0502040204020203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Inter" panose="02000503000000020004" pitchFamily="2" charset="0"/>
          <a:ea typeface="Inter" panose="02000503000000020004" pitchFamily="2" charset="0"/>
          <a:cs typeface="Biome" panose="020B0502040204020203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.svg"/><Relationship Id="rId5" Type="http://schemas.openxmlformats.org/officeDocument/2006/relationships/image" Target="../media/image10.svg"/><Relationship Id="rId10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2.svg"/><Relationship Id="rId5" Type="http://schemas.openxmlformats.org/officeDocument/2006/relationships/image" Target="../media/image10.svg"/><Relationship Id="rId10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6.jp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12" Type="http://schemas.openxmlformats.org/officeDocument/2006/relationships/image" Target="../media/image2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svg"/><Relationship Id="rId11" Type="http://schemas.openxmlformats.org/officeDocument/2006/relationships/image" Target="../media/image1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10" Type="http://schemas.openxmlformats.org/officeDocument/2006/relationships/image" Target="../media/image4.svg"/><Relationship Id="rId4" Type="http://schemas.openxmlformats.org/officeDocument/2006/relationships/image" Target="../media/image8.svg"/><Relationship Id="rId9" Type="http://schemas.openxmlformats.org/officeDocument/2006/relationships/image" Target="../media/image3.png"/><Relationship Id="rId1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0.svg"/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12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2.svg"/><Relationship Id="rId5" Type="http://schemas.openxmlformats.org/officeDocument/2006/relationships/image" Target="../media/image10.svg"/><Relationship Id="rId10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4.svg"/><Relationship Id="rId1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3.png"/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12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2.svg"/><Relationship Id="rId5" Type="http://schemas.openxmlformats.org/officeDocument/2006/relationships/image" Target="../media/image10.svg"/><Relationship Id="rId10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5.png"/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12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2.svg"/><Relationship Id="rId5" Type="http://schemas.openxmlformats.org/officeDocument/2006/relationships/image" Target="../media/image10.svg"/><Relationship Id="rId10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.svg"/><Relationship Id="rId3" Type="http://schemas.openxmlformats.org/officeDocument/2006/relationships/image" Target="../media/image11.jpg"/><Relationship Id="rId7" Type="http://schemas.openxmlformats.org/officeDocument/2006/relationships/image" Target="../media/image6.sv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5" Type="http://schemas.openxmlformats.org/officeDocument/2006/relationships/image" Target="../media/image10.sv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2.svg"/><Relationship Id="rId5" Type="http://schemas.openxmlformats.org/officeDocument/2006/relationships/image" Target="../media/image10.svg"/><Relationship Id="rId10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2.svg"/><Relationship Id="rId4" Type="http://schemas.openxmlformats.org/officeDocument/2006/relationships/image" Target="../media/image8.svg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svg"/><Relationship Id="rId5" Type="http://schemas.openxmlformats.org/officeDocument/2006/relationships/image" Target="../media/image10.sv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4.jfif"/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12" Type="http://schemas.openxmlformats.org/officeDocument/2006/relationships/image" Target="../media/image1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11" Type="http://schemas.openxmlformats.org/officeDocument/2006/relationships/image" Target="../media/image6.svg"/><Relationship Id="rId5" Type="http://schemas.openxmlformats.org/officeDocument/2006/relationships/image" Target="../media/image10.sv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11" Type="http://schemas.openxmlformats.org/officeDocument/2006/relationships/image" Target="../media/image6.svg"/><Relationship Id="rId5" Type="http://schemas.openxmlformats.org/officeDocument/2006/relationships/image" Target="../media/image10.sv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4.svg"/><Relationship Id="rId5" Type="http://schemas.openxmlformats.org/officeDocument/2006/relationships/image" Target="../media/image10.svg"/><Relationship Id="rId10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D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orma libre: forma 162">
            <a:extLst>
              <a:ext uri="{FF2B5EF4-FFF2-40B4-BE49-F238E27FC236}">
                <a16:creationId xmlns:a16="http://schemas.microsoft.com/office/drawing/2014/main" id="{1F6605CA-4721-476C-865A-B0D35D113303}"/>
              </a:ext>
            </a:extLst>
          </p:cNvPr>
          <p:cNvSpPr/>
          <p:nvPr/>
        </p:nvSpPr>
        <p:spPr>
          <a:xfrm>
            <a:off x="-9602430" y="4708889"/>
            <a:ext cx="23498591" cy="450260"/>
          </a:xfrm>
          <a:custGeom>
            <a:avLst/>
            <a:gdLst>
              <a:gd name="connsiteX0" fmla="*/ 0 w 23498591"/>
              <a:gd name="connsiteY0" fmla="*/ 0 h 450260"/>
              <a:gd name="connsiteX1" fmla="*/ 8327624 w 23498591"/>
              <a:gd name="connsiteY1" fmla="*/ 0 h 450260"/>
              <a:gd name="connsiteX2" fmla="*/ 9009283 w 23498591"/>
              <a:gd name="connsiteY2" fmla="*/ 356116 h 450260"/>
              <a:gd name="connsiteX3" fmla="*/ 9617086 w 23498591"/>
              <a:gd name="connsiteY3" fmla="*/ 3134 h 450260"/>
              <a:gd name="connsiteX4" fmla="*/ 9656467 w 23498591"/>
              <a:gd name="connsiteY4" fmla="*/ 0 h 450260"/>
              <a:gd name="connsiteX5" fmla="*/ 23498591 w 23498591"/>
              <a:gd name="connsiteY5" fmla="*/ 0 h 450260"/>
              <a:gd name="connsiteX6" fmla="*/ 23498591 w 23498591"/>
              <a:gd name="connsiteY6" fmla="*/ 450260 h 450260"/>
              <a:gd name="connsiteX7" fmla="*/ 0 w 23498591"/>
              <a:gd name="connsiteY7" fmla="*/ 450260 h 45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98591" h="450260">
                <a:moveTo>
                  <a:pt x="0" y="0"/>
                </a:moveTo>
                <a:lnTo>
                  <a:pt x="8327624" y="0"/>
                </a:lnTo>
                <a:cubicBezTo>
                  <a:pt x="8656083" y="2229"/>
                  <a:pt x="8622270" y="358157"/>
                  <a:pt x="9009283" y="356116"/>
                </a:cubicBezTo>
                <a:cubicBezTo>
                  <a:pt x="9372108" y="354203"/>
                  <a:pt x="9384442" y="41974"/>
                  <a:pt x="9617086" y="3134"/>
                </a:cubicBezTo>
                <a:lnTo>
                  <a:pt x="9656467" y="0"/>
                </a:lnTo>
                <a:lnTo>
                  <a:pt x="23498591" y="0"/>
                </a:lnTo>
                <a:lnTo>
                  <a:pt x="23498591" y="450260"/>
                </a:lnTo>
                <a:lnTo>
                  <a:pt x="0" y="450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ES" dirty="0"/>
              <a:t>a</a:t>
            </a:r>
          </a:p>
        </p:txBody>
      </p:sp>
      <p:pic>
        <p:nvPicPr>
          <p:cNvPr id="73" name="Graphique 72">
            <a:extLst>
              <a:ext uri="{FF2B5EF4-FFF2-40B4-BE49-F238E27FC236}">
                <a16:creationId xmlns:a16="http://schemas.microsoft.com/office/drawing/2014/main" id="{8E27DB01-E99E-4928-7A84-152A85345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251809" y="4746959"/>
            <a:ext cx="353222" cy="353222"/>
          </a:xfrm>
          <a:prstGeom prst="rect">
            <a:avLst/>
          </a:prstGeom>
        </p:spPr>
      </p:pic>
      <p:pic>
        <p:nvPicPr>
          <p:cNvPr id="72" name="Graphique 71">
            <a:extLst>
              <a:ext uri="{FF2B5EF4-FFF2-40B4-BE49-F238E27FC236}">
                <a16:creationId xmlns:a16="http://schemas.microsoft.com/office/drawing/2014/main" id="{5077BE5C-BFDE-D195-DF4B-CA7B585DAD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808490" y="4748390"/>
            <a:ext cx="353222" cy="353222"/>
          </a:xfrm>
          <a:prstGeom prst="rect">
            <a:avLst/>
          </a:prstGeom>
        </p:spPr>
      </p:pic>
      <p:pic>
        <p:nvPicPr>
          <p:cNvPr id="71" name="Graphique 70">
            <a:extLst>
              <a:ext uri="{FF2B5EF4-FFF2-40B4-BE49-F238E27FC236}">
                <a16:creationId xmlns:a16="http://schemas.microsoft.com/office/drawing/2014/main" id="{3E3A003D-3AA9-21A4-B393-78800B7C86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369902" y="4753253"/>
            <a:ext cx="353222" cy="3532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4BEBE0-30E7-49E4-A816-DCA7EB661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824" y="724705"/>
            <a:ext cx="3981156" cy="2128836"/>
          </a:xfrm>
        </p:spPr>
        <p:txBody>
          <a:bodyPr anchor="t"/>
          <a:lstStyle/>
          <a:p>
            <a:r>
              <a:rPr lang="en-US" dirty="0">
                <a:noFill/>
              </a:rPr>
              <a:t>Interactive Corporate Interface for Business</a:t>
            </a:r>
          </a:p>
        </p:txBody>
      </p:sp>
      <p:grpSp>
        <p:nvGrpSpPr>
          <p:cNvPr id="132" name="Google Shape;4579;p14">
            <a:extLst>
              <a:ext uri="{FF2B5EF4-FFF2-40B4-BE49-F238E27FC236}">
                <a16:creationId xmlns:a16="http://schemas.microsoft.com/office/drawing/2014/main" id="{DF5BD570-93E6-44D4-8A98-B2AFC8EEA570}"/>
              </a:ext>
            </a:extLst>
          </p:cNvPr>
          <p:cNvGrpSpPr/>
          <p:nvPr/>
        </p:nvGrpSpPr>
        <p:grpSpPr>
          <a:xfrm>
            <a:off x="240947" y="552450"/>
            <a:ext cx="298169" cy="339253"/>
            <a:chOff x="1529350" y="258825"/>
            <a:chExt cx="423475" cy="481825"/>
          </a:xfrm>
          <a:noFill/>
        </p:grpSpPr>
        <p:sp>
          <p:nvSpPr>
            <p:cNvPr id="133" name="Google Shape;4580;p14">
              <a:extLst>
                <a:ext uri="{FF2B5EF4-FFF2-40B4-BE49-F238E27FC236}">
                  <a16:creationId xmlns:a16="http://schemas.microsoft.com/office/drawing/2014/main" id="{7A375A49-868A-413F-928A-367AFE0936A3}"/>
                </a:ext>
              </a:extLst>
            </p:cNvPr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4" name="Google Shape;4581;p14">
              <a:extLst>
                <a:ext uri="{FF2B5EF4-FFF2-40B4-BE49-F238E27FC236}">
                  <a16:creationId xmlns:a16="http://schemas.microsoft.com/office/drawing/2014/main" id="{D696C9D4-92B4-4DA8-943F-F9AC6C00BA8E}"/>
                </a:ext>
              </a:extLst>
            </p:cNvPr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8" name="Google Shape;9763;p16">
            <a:extLst>
              <a:ext uri="{FF2B5EF4-FFF2-40B4-BE49-F238E27FC236}">
                <a16:creationId xmlns:a16="http://schemas.microsoft.com/office/drawing/2014/main" id="{FE90D16B-9F98-457A-AD04-028E22281DC6}"/>
              </a:ext>
            </a:extLst>
          </p:cNvPr>
          <p:cNvGrpSpPr/>
          <p:nvPr/>
        </p:nvGrpSpPr>
        <p:grpSpPr>
          <a:xfrm>
            <a:off x="1587258" y="4742169"/>
            <a:ext cx="264550" cy="353222"/>
            <a:chOff x="903530" y="3806125"/>
            <a:chExt cx="264550" cy="353222"/>
          </a:xfrm>
          <a:noFill/>
        </p:grpSpPr>
        <p:sp>
          <p:nvSpPr>
            <p:cNvPr id="159" name="Google Shape;9764;p16">
              <a:extLst>
                <a:ext uri="{FF2B5EF4-FFF2-40B4-BE49-F238E27FC236}">
                  <a16:creationId xmlns:a16="http://schemas.microsoft.com/office/drawing/2014/main" id="{95565E5D-A7F3-4FBC-8A12-EA7ADD0B43A9}"/>
                </a:ext>
              </a:extLst>
            </p:cNvPr>
            <p:cNvSpPr/>
            <p:nvPr/>
          </p:nvSpPr>
          <p:spPr>
            <a:xfrm>
              <a:off x="926637" y="3839321"/>
              <a:ext cx="173237" cy="162002"/>
            </a:xfrm>
            <a:custGeom>
              <a:avLst/>
              <a:gdLst/>
              <a:ahLst/>
              <a:cxnLst/>
              <a:rect l="l" t="t" r="r" b="b"/>
              <a:pathLst>
                <a:path w="5443" h="5090" extrusionOk="0">
                  <a:moveTo>
                    <a:pt x="3418" y="1"/>
                  </a:moveTo>
                  <a:cubicBezTo>
                    <a:pt x="2623" y="1"/>
                    <a:pt x="1831" y="307"/>
                    <a:pt x="1227" y="911"/>
                  </a:cubicBezTo>
                  <a:cubicBezTo>
                    <a:pt x="108" y="2030"/>
                    <a:pt x="1" y="3804"/>
                    <a:pt x="989" y="5030"/>
                  </a:cubicBezTo>
                  <a:cubicBezTo>
                    <a:pt x="1013" y="5078"/>
                    <a:pt x="1061" y="5090"/>
                    <a:pt x="1120" y="5090"/>
                  </a:cubicBezTo>
                  <a:cubicBezTo>
                    <a:pt x="1156" y="5090"/>
                    <a:pt x="1192" y="5078"/>
                    <a:pt x="1227" y="5066"/>
                  </a:cubicBezTo>
                  <a:cubicBezTo>
                    <a:pt x="1299" y="5006"/>
                    <a:pt x="1311" y="4899"/>
                    <a:pt x="1251" y="4840"/>
                  </a:cubicBezTo>
                  <a:cubicBezTo>
                    <a:pt x="382" y="3744"/>
                    <a:pt x="477" y="2149"/>
                    <a:pt x="1477" y="1149"/>
                  </a:cubicBezTo>
                  <a:cubicBezTo>
                    <a:pt x="2019" y="607"/>
                    <a:pt x="2735" y="334"/>
                    <a:pt x="3452" y="334"/>
                  </a:cubicBezTo>
                  <a:cubicBezTo>
                    <a:pt x="4059" y="334"/>
                    <a:pt x="4666" y="530"/>
                    <a:pt x="5168" y="923"/>
                  </a:cubicBezTo>
                  <a:cubicBezTo>
                    <a:pt x="5199" y="948"/>
                    <a:pt x="5237" y="961"/>
                    <a:pt x="5273" y="961"/>
                  </a:cubicBezTo>
                  <a:cubicBezTo>
                    <a:pt x="5321" y="961"/>
                    <a:pt x="5367" y="939"/>
                    <a:pt x="5394" y="899"/>
                  </a:cubicBezTo>
                  <a:cubicBezTo>
                    <a:pt x="5442" y="827"/>
                    <a:pt x="5418" y="720"/>
                    <a:pt x="5347" y="672"/>
                  </a:cubicBezTo>
                  <a:cubicBezTo>
                    <a:pt x="4777" y="223"/>
                    <a:pt x="4096" y="1"/>
                    <a:pt x="3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9765;p16">
              <a:extLst>
                <a:ext uri="{FF2B5EF4-FFF2-40B4-BE49-F238E27FC236}">
                  <a16:creationId xmlns:a16="http://schemas.microsoft.com/office/drawing/2014/main" id="{EA7316D5-7E5D-4314-B737-1AEFFEE5B832}"/>
                </a:ext>
              </a:extLst>
            </p:cNvPr>
            <p:cNvSpPr/>
            <p:nvPr/>
          </p:nvSpPr>
          <p:spPr>
            <a:xfrm>
              <a:off x="903530" y="3806125"/>
              <a:ext cx="264550" cy="353222"/>
            </a:xfrm>
            <a:custGeom>
              <a:avLst/>
              <a:gdLst/>
              <a:ahLst/>
              <a:cxnLst/>
              <a:rect l="l" t="t" r="r" b="b"/>
              <a:pathLst>
                <a:path w="8312" h="11098" extrusionOk="0">
                  <a:moveTo>
                    <a:pt x="4144" y="322"/>
                  </a:moveTo>
                  <a:cubicBezTo>
                    <a:pt x="6251" y="322"/>
                    <a:pt x="7966" y="2025"/>
                    <a:pt x="7966" y="4144"/>
                  </a:cubicBezTo>
                  <a:cubicBezTo>
                    <a:pt x="7978" y="5085"/>
                    <a:pt x="7775" y="6002"/>
                    <a:pt x="7371" y="6895"/>
                  </a:cubicBezTo>
                  <a:cubicBezTo>
                    <a:pt x="7037" y="7609"/>
                    <a:pt x="6597" y="8323"/>
                    <a:pt x="6025" y="8978"/>
                  </a:cubicBezTo>
                  <a:cubicBezTo>
                    <a:pt x="5228" y="9919"/>
                    <a:pt x="4418" y="10526"/>
                    <a:pt x="4156" y="10717"/>
                  </a:cubicBezTo>
                  <a:cubicBezTo>
                    <a:pt x="3882" y="10538"/>
                    <a:pt x="3084" y="9931"/>
                    <a:pt x="2275" y="8990"/>
                  </a:cubicBezTo>
                  <a:cubicBezTo>
                    <a:pt x="1715" y="8323"/>
                    <a:pt x="1251" y="7621"/>
                    <a:pt x="929" y="6895"/>
                  </a:cubicBezTo>
                  <a:cubicBezTo>
                    <a:pt x="525" y="6002"/>
                    <a:pt x="310" y="5085"/>
                    <a:pt x="310" y="4144"/>
                  </a:cubicBezTo>
                  <a:cubicBezTo>
                    <a:pt x="310" y="2025"/>
                    <a:pt x="2025" y="322"/>
                    <a:pt x="4144" y="322"/>
                  </a:cubicBezTo>
                  <a:close/>
                  <a:moveTo>
                    <a:pt x="4156" y="1"/>
                  </a:moveTo>
                  <a:cubicBezTo>
                    <a:pt x="1858" y="1"/>
                    <a:pt x="1" y="1870"/>
                    <a:pt x="1" y="4156"/>
                  </a:cubicBezTo>
                  <a:cubicBezTo>
                    <a:pt x="1" y="5121"/>
                    <a:pt x="215" y="6097"/>
                    <a:pt x="644" y="7049"/>
                  </a:cubicBezTo>
                  <a:cubicBezTo>
                    <a:pt x="989" y="7788"/>
                    <a:pt x="1441" y="8514"/>
                    <a:pt x="2037" y="9216"/>
                  </a:cubicBezTo>
                  <a:cubicBezTo>
                    <a:pt x="3037" y="10395"/>
                    <a:pt x="4037" y="11050"/>
                    <a:pt x="4061" y="11062"/>
                  </a:cubicBezTo>
                  <a:cubicBezTo>
                    <a:pt x="4096" y="11074"/>
                    <a:pt x="4120" y="11098"/>
                    <a:pt x="4156" y="11098"/>
                  </a:cubicBezTo>
                  <a:cubicBezTo>
                    <a:pt x="4180" y="11098"/>
                    <a:pt x="4215" y="11074"/>
                    <a:pt x="4239" y="11062"/>
                  </a:cubicBezTo>
                  <a:cubicBezTo>
                    <a:pt x="4287" y="11038"/>
                    <a:pt x="5275" y="10395"/>
                    <a:pt x="6263" y="9216"/>
                  </a:cubicBezTo>
                  <a:cubicBezTo>
                    <a:pt x="6859" y="8538"/>
                    <a:pt x="7323" y="7800"/>
                    <a:pt x="7668" y="7049"/>
                  </a:cubicBezTo>
                  <a:cubicBezTo>
                    <a:pt x="8085" y="6109"/>
                    <a:pt x="8311" y="5144"/>
                    <a:pt x="8311" y="4156"/>
                  </a:cubicBezTo>
                  <a:cubicBezTo>
                    <a:pt x="8311" y="1870"/>
                    <a:pt x="6442" y="1"/>
                    <a:pt x="4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9766;p16">
              <a:extLst>
                <a:ext uri="{FF2B5EF4-FFF2-40B4-BE49-F238E27FC236}">
                  <a16:creationId xmlns:a16="http://schemas.microsoft.com/office/drawing/2014/main" id="{7CEB8DF2-98A2-48A3-97EC-3F7B159D3616}"/>
                </a:ext>
              </a:extLst>
            </p:cNvPr>
            <p:cNvSpPr/>
            <p:nvPr/>
          </p:nvSpPr>
          <p:spPr>
            <a:xfrm>
              <a:off x="1008879" y="3904059"/>
              <a:ext cx="54966" cy="18460"/>
            </a:xfrm>
            <a:custGeom>
              <a:avLst/>
              <a:gdLst/>
              <a:ahLst/>
              <a:cxnLst/>
              <a:rect l="l" t="t" r="r" b="b"/>
              <a:pathLst>
                <a:path w="1727" h="580" extrusionOk="0">
                  <a:moveTo>
                    <a:pt x="648" y="1"/>
                  </a:moveTo>
                  <a:cubicBezTo>
                    <a:pt x="492" y="1"/>
                    <a:pt x="319" y="16"/>
                    <a:pt x="132" y="55"/>
                  </a:cubicBezTo>
                  <a:cubicBezTo>
                    <a:pt x="60" y="67"/>
                    <a:pt x="1" y="127"/>
                    <a:pt x="1" y="222"/>
                  </a:cubicBezTo>
                  <a:lnTo>
                    <a:pt x="1" y="401"/>
                  </a:lnTo>
                  <a:cubicBezTo>
                    <a:pt x="1" y="484"/>
                    <a:pt x="72" y="555"/>
                    <a:pt x="155" y="555"/>
                  </a:cubicBezTo>
                  <a:cubicBezTo>
                    <a:pt x="251" y="555"/>
                    <a:pt x="322" y="484"/>
                    <a:pt x="322" y="401"/>
                  </a:cubicBezTo>
                  <a:lnTo>
                    <a:pt x="322" y="365"/>
                  </a:lnTo>
                  <a:cubicBezTo>
                    <a:pt x="434" y="350"/>
                    <a:pt x="539" y="343"/>
                    <a:pt x="636" y="343"/>
                  </a:cubicBezTo>
                  <a:cubicBezTo>
                    <a:pt x="841" y="343"/>
                    <a:pt x="1011" y="372"/>
                    <a:pt x="1132" y="413"/>
                  </a:cubicBezTo>
                  <a:cubicBezTo>
                    <a:pt x="1334" y="472"/>
                    <a:pt x="1453" y="543"/>
                    <a:pt x="1465" y="543"/>
                  </a:cubicBezTo>
                  <a:cubicBezTo>
                    <a:pt x="1501" y="555"/>
                    <a:pt x="1525" y="579"/>
                    <a:pt x="1560" y="579"/>
                  </a:cubicBezTo>
                  <a:cubicBezTo>
                    <a:pt x="1620" y="579"/>
                    <a:pt x="1667" y="543"/>
                    <a:pt x="1691" y="496"/>
                  </a:cubicBezTo>
                  <a:cubicBezTo>
                    <a:pt x="1727" y="401"/>
                    <a:pt x="1703" y="305"/>
                    <a:pt x="1632" y="246"/>
                  </a:cubicBezTo>
                  <a:cubicBezTo>
                    <a:pt x="1613" y="236"/>
                    <a:pt x="1255" y="1"/>
                    <a:pt x="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9767;p16">
              <a:extLst>
                <a:ext uri="{FF2B5EF4-FFF2-40B4-BE49-F238E27FC236}">
                  <a16:creationId xmlns:a16="http://schemas.microsoft.com/office/drawing/2014/main" id="{D3BC1A52-4F0C-4688-A3A8-8E17844BAFC7}"/>
                </a:ext>
              </a:extLst>
            </p:cNvPr>
            <p:cNvSpPr/>
            <p:nvPr/>
          </p:nvSpPr>
          <p:spPr>
            <a:xfrm>
              <a:off x="972118" y="3872072"/>
              <a:ext cx="172473" cy="164866"/>
            </a:xfrm>
            <a:custGeom>
              <a:avLst/>
              <a:gdLst/>
              <a:ahLst/>
              <a:cxnLst/>
              <a:rect l="l" t="t" r="r" b="b"/>
              <a:pathLst>
                <a:path w="5419" h="5180" extrusionOk="0">
                  <a:moveTo>
                    <a:pt x="3239" y="346"/>
                  </a:moveTo>
                  <a:lnTo>
                    <a:pt x="3239" y="1144"/>
                  </a:lnTo>
                  <a:cubicBezTo>
                    <a:pt x="3239" y="1287"/>
                    <a:pt x="3203" y="1418"/>
                    <a:pt x="3144" y="1537"/>
                  </a:cubicBezTo>
                  <a:lnTo>
                    <a:pt x="3084" y="1668"/>
                  </a:lnTo>
                  <a:cubicBezTo>
                    <a:pt x="3073" y="1703"/>
                    <a:pt x="3073" y="1715"/>
                    <a:pt x="3073" y="1739"/>
                  </a:cubicBezTo>
                  <a:lnTo>
                    <a:pt x="3073" y="2084"/>
                  </a:lnTo>
                  <a:cubicBezTo>
                    <a:pt x="3073" y="2370"/>
                    <a:pt x="2953" y="2632"/>
                    <a:pt x="2763" y="2846"/>
                  </a:cubicBezTo>
                  <a:cubicBezTo>
                    <a:pt x="2558" y="3028"/>
                    <a:pt x="2311" y="3145"/>
                    <a:pt x="2040" y="3145"/>
                  </a:cubicBezTo>
                  <a:cubicBezTo>
                    <a:pt x="2027" y="3145"/>
                    <a:pt x="2014" y="3144"/>
                    <a:pt x="2001" y="3144"/>
                  </a:cubicBezTo>
                  <a:cubicBezTo>
                    <a:pt x="1406" y="3108"/>
                    <a:pt x="941" y="2620"/>
                    <a:pt x="941" y="2037"/>
                  </a:cubicBezTo>
                  <a:lnTo>
                    <a:pt x="941" y="1739"/>
                  </a:lnTo>
                  <a:cubicBezTo>
                    <a:pt x="941" y="1715"/>
                    <a:pt x="941" y="1703"/>
                    <a:pt x="929" y="1668"/>
                  </a:cubicBezTo>
                  <a:lnTo>
                    <a:pt x="870" y="1537"/>
                  </a:lnTo>
                  <a:cubicBezTo>
                    <a:pt x="810" y="1418"/>
                    <a:pt x="775" y="1287"/>
                    <a:pt x="775" y="1144"/>
                  </a:cubicBezTo>
                  <a:cubicBezTo>
                    <a:pt x="775" y="703"/>
                    <a:pt x="1132" y="346"/>
                    <a:pt x="1584" y="346"/>
                  </a:cubicBezTo>
                  <a:close/>
                  <a:moveTo>
                    <a:pt x="1465" y="3346"/>
                  </a:moveTo>
                  <a:cubicBezTo>
                    <a:pt x="1608" y="3406"/>
                    <a:pt x="1775" y="3453"/>
                    <a:pt x="1953" y="3465"/>
                  </a:cubicBezTo>
                  <a:lnTo>
                    <a:pt x="2001" y="3465"/>
                  </a:lnTo>
                  <a:cubicBezTo>
                    <a:pt x="2180" y="3465"/>
                    <a:pt x="2370" y="3442"/>
                    <a:pt x="2537" y="3370"/>
                  </a:cubicBezTo>
                  <a:lnTo>
                    <a:pt x="2537" y="3584"/>
                  </a:lnTo>
                  <a:cubicBezTo>
                    <a:pt x="2537" y="3632"/>
                    <a:pt x="2549" y="3692"/>
                    <a:pt x="2549" y="3739"/>
                  </a:cubicBezTo>
                  <a:lnTo>
                    <a:pt x="2001" y="4156"/>
                  </a:lnTo>
                  <a:lnTo>
                    <a:pt x="1453" y="3727"/>
                  </a:lnTo>
                  <a:cubicBezTo>
                    <a:pt x="1465" y="3680"/>
                    <a:pt x="1465" y="3632"/>
                    <a:pt x="1465" y="3573"/>
                  </a:cubicBezTo>
                  <a:lnTo>
                    <a:pt x="1465" y="3346"/>
                  </a:lnTo>
                  <a:close/>
                  <a:moveTo>
                    <a:pt x="1251" y="3977"/>
                  </a:moveTo>
                  <a:lnTo>
                    <a:pt x="1834" y="4406"/>
                  </a:lnTo>
                  <a:lnTo>
                    <a:pt x="1834" y="4870"/>
                  </a:lnTo>
                  <a:cubicBezTo>
                    <a:pt x="1334" y="4835"/>
                    <a:pt x="822" y="4680"/>
                    <a:pt x="394" y="4358"/>
                  </a:cubicBezTo>
                  <a:cubicBezTo>
                    <a:pt x="417" y="4335"/>
                    <a:pt x="465" y="4299"/>
                    <a:pt x="501" y="4287"/>
                  </a:cubicBezTo>
                  <a:lnTo>
                    <a:pt x="1132" y="4049"/>
                  </a:lnTo>
                  <a:cubicBezTo>
                    <a:pt x="1179" y="4037"/>
                    <a:pt x="1227" y="4001"/>
                    <a:pt x="1251" y="3977"/>
                  </a:cubicBezTo>
                  <a:close/>
                  <a:moveTo>
                    <a:pt x="2739" y="3989"/>
                  </a:moveTo>
                  <a:cubicBezTo>
                    <a:pt x="2787" y="4025"/>
                    <a:pt x="2822" y="4037"/>
                    <a:pt x="2858" y="4061"/>
                  </a:cubicBezTo>
                  <a:lnTo>
                    <a:pt x="3632" y="4346"/>
                  </a:lnTo>
                  <a:cubicBezTo>
                    <a:pt x="3192" y="4656"/>
                    <a:pt x="2680" y="4835"/>
                    <a:pt x="2168" y="4870"/>
                  </a:cubicBezTo>
                  <a:lnTo>
                    <a:pt x="2168" y="4418"/>
                  </a:lnTo>
                  <a:lnTo>
                    <a:pt x="2739" y="3989"/>
                  </a:lnTo>
                  <a:close/>
                  <a:moveTo>
                    <a:pt x="1596" y="1"/>
                  </a:moveTo>
                  <a:cubicBezTo>
                    <a:pt x="977" y="1"/>
                    <a:pt x="465" y="501"/>
                    <a:pt x="465" y="1132"/>
                  </a:cubicBezTo>
                  <a:cubicBezTo>
                    <a:pt x="465" y="1310"/>
                    <a:pt x="513" y="1501"/>
                    <a:pt x="596" y="1668"/>
                  </a:cubicBezTo>
                  <a:lnTo>
                    <a:pt x="644" y="1751"/>
                  </a:lnTo>
                  <a:lnTo>
                    <a:pt x="644" y="2013"/>
                  </a:lnTo>
                  <a:cubicBezTo>
                    <a:pt x="644" y="2453"/>
                    <a:pt x="858" y="2858"/>
                    <a:pt x="1168" y="3120"/>
                  </a:cubicBezTo>
                  <a:lnTo>
                    <a:pt x="1168" y="3561"/>
                  </a:lnTo>
                  <a:cubicBezTo>
                    <a:pt x="1168" y="3632"/>
                    <a:pt x="1120" y="3704"/>
                    <a:pt x="1048" y="3739"/>
                  </a:cubicBezTo>
                  <a:lnTo>
                    <a:pt x="406" y="3977"/>
                  </a:lnTo>
                  <a:cubicBezTo>
                    <a:pt x="239" y="4037"/>
                    <a:pt x="108" y="4168"/>
                    <a:pt x="36" y="4311"/>
                  </a:cubicBezTo>
                  <a:cubicBezTo>
                    <a:pt x="1" y="4394"/>
                    <a:pt x="25" y="4466"/>
                    <a:pt x="84" y="4513"/>
                  </a:cubicBezTo>
                  <a:cubicBezTo>
                    <a:pt x="644" y="4954"/>
                    <a:pt x="1334" y="5180"/>
                    <a:pt x="2001" y="5180"/>
                  </a:cubicBezTo>
                  <a:cubicBezTo>
                    <a:pt x="2799" y="5180"/>
                    <a:pt x="3596" y="4870"/>
                    <a:pt x="4204" y="4275"/>
                  </a:cubicBezTo>
                  <a:cubicBezTo>
                    <a:pt x="5323" y="3168"/>
                    <a:pt x="5418" y="1406"/>
                    <a:pt x="4442" y="167"/>
                  </a:cubicBezTo>
                  <a:cubicBezTo>
                    <a:pt x="4405" y="124"/>
                    <a:pt x="4351" y="98"/>
                    <a:pt x="4301" y="98"/>
                  </a:cubicBezTo>
                  <a:cubicBezTo>
                    <a:pt x="4269" y="98"/>
                    <a:pt x="4239" y="108"/>
                    <a:pt x="4216" y="132"/>
                  </a:cubicBezTo>
                  <a:cubicBezTo>
                    <a:pt x="4144" y="191"/>
                    <a:pt x="4132" y="298"/>
                    <a:pt x="4192" y="358"/>
                  </a:cubicBezTo>
                  <a:cubicBezTo>
                    <a:pt x="5061" y="1465"/>
                    <a:pt x="4966" y="3049"/>
                    <a:pt x="3965" y="4049"/>
                  </a:cubicBezTo>
                  <a:lnTo>
                    <a:pt x="3906" y="4108"/>
                  </a:lnTo>
                  <a:cubicBezTo>
                    <a:pt x="3870" y="4096"/>
                    <a:pt x="3835" y="4061"/>
                    <a:pt x="3799" y="4049"/>
                  </a:cubicBezTo>
                  <a:lnTo>
                    <a:pt x="2977" y="3739"/>
                  </a:lnTo>
                  <a:cubicBezTo>
                    <a:pt x="2906" y="3704"/>
                    <a:pt x="2858" y="3644"/>
                    <a:pt x="2858" y="3561"/>
                  </a:cubicBezTo>
                  <a:lnTo>
                    <a:pt x="2858" y="3144"/>
                  </a:lnTo>
                  <a:cubicBezTo>
                    <a:pt x="2894" y="3108"/>
                    <a:pt x="2942" y="3084"/>
                    <a:pt x="2965" y="3049"/>
                  </a:cubicBezTo>
                  <a:cubicBezTo>
                    <a:pt x="3239" y="2787"/>
                    <a:pt x="3382" y="2441"/>
                    <a:pt x="3382" y="2072"/>
                  </a:cubicBezTo>
                  <a:lnTo>
                    <a:pt x="3382" y="1751"/>
                  </a:lnTo>
                  <a:lnTo>
                    <a:pt x="3430" y="1668"/>
                  </a:lnTo>
                  <a:cubicBezTo>
                    <a:pt x="3513" y="1501"/>
                    <a:pt x="3561" y="1310"/>
                    <a:pt x="3561" y="1132"/>
                  </a:cubicBezTo>
                  <a:lnTo>
                    <a:pt x="3561" y="167"/>
                  </a:lnTo>
                  <a:cubicBezTo>
                    <a:pt x="3561" y="72"/>
                    <a:pt x="3489" y="1"/>
                    <a:pt x="3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Subtítulo 4">
            <a:extLst>
              <a:ext uri="{FF2B5EF4-FFF2-40B4-BE49-F238E27FC236}">
                <a16:creationId xmlns:a16="http://schemas.microsoft.com/office/drawing/2014/main" id="{01A20F99-5CA2-40B5-9CA5-EC2A423B2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endParaRPr lang="es-ES" dirty="0">
              <a:noFill/>
            </a:endParaRP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2880A397-E7F0-4EB5-A616-A0B59C40D661}"/>
              </a:ext>
            </a:extLst>
          </p:cNvPr>
          <p:cNvSpPr/>
          <p:nvPr/>
        </p:nvSpPr>
        <p:spPr>
          <a:xfrm>
            <a:off x="970256" y="-483480"/>
            <a:ext cx="3981157" cy="3678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/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852FA984-532F-7927-CD7E-0AE651564E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50542" y="4753253"/>
            <a:ext cx="353222" cy="353222"/>
          </a:xfrm>
          <a:prstGeom prst="rect">
            <a:avLst/>
          </a:prstGeom>
        </p:spPr>
      </p:pic>
      <p:pic>
        <p:nvPicPr>
          <p:cNvPr id="70" name="Graphique 69">
            <a:extLst>
              <a:ext uri="{FF2B5EF4-FFF2-40B4-BE49-F238E27FC236}">
                <a16:creationId xmlns:a16="http://schemas.microsoft.com/office/drawing/2014/main" id="{B9F5FFB6-4CD4-8A16-9DF9-128A293EF6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2960873" y="4753253"/>
            <a:ext cx="353222" cy="35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6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D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D31D7332-7014-48E2-ABE9-BA5818405C1B}"/>
              </a:ext>
            </a:extLst>
          </p:cNvPr>
          <p:cNvSpPr/>
          <p:nvPr/>
        </p:nvSpPr>
        <p:spPr>
          <a:xfrm>
            <a:off x="1920239" y="1157056"/>
            <a:ext cx="5303521" cy="2459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5492" y="2238493"/>
            <a:ext cx="5053016" cy="648552"/>
          </a:xfrm>
        </p:spPr>
        <p:txBody>
          <a:bodyPr/>
          <a:lstStyle/>
          <a:p>
            <a:r>
              <a:rPr lang="en-US" dirty="0" err="1">
                <a:solidFill>
                  <a:srgbClr val="62BE9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Réalisation</a:t>
            </a:r>
            <a:r>
              <a:rPr lang="en-US" dirty="0">
                <a:solidFill>
                  <a:srgbClr val="62BE9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B961B-AA6F-44A9-9907-E12FC2E32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45492" y="2887044"/>
            <a:ext cx="5053016" cy="27322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62BE9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Étapes majeures de </a:t>
            </a:r>
            <a:r>
              <a:rPr lang="en-US" dirty="0" err="1">
                <a:solidFill>
                  <a:srgbClr val="62BE9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notre</a:t>
            </a:r>
            <a:r>
              <a:rPr lang="en-US" dirty="0">
                <a:solidFill>
                  <a:srgbClr val="62BE9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dirty="0" err="1">
                <a:solidFill>
                  <a:srgbClr val="62BE9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projet</a:t>
            </a:r>
            <a:r>
              <a:rPr lang="en-US" dirty="0">
                <a:solidFill>
                  <a:srgbClr val="62BE9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D68E61-016F-4F06-8E47-3BB96B0309F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3979447" y="654122"/>
            <a:ext cx="1185106" cy="1053202"/>
          </a:xfrm>
          <a:solidFill>
            <a:srgbClr val="62BE93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s-ES" dirty="0">
                <a:latin typeface="Poppins" panose="00000500000000000000" pitchFamily="50" charset="0"/>
                <a:cs typeface="Poppins" panose="00000500000000000000" pitchFamily="50" charset="0"/>
              </a:rPr>
              <a:t>04</a:t>
            </a:r>
            <a:endParaRPr lang="en-US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grpSp>
        <p:nvGrpSpPr>
          <p:cNvPr id="65" name="Google Shape;8552;p14">
            <a:extLst>
              <a:ext uri="{FF2B5EF4-FFF2-40B4-BE49-F238E27FC236}">
                <a16:creationId xmlns:a16="http://schemas.microsoft.com/office/drawing/2014/main" id="{0545BD23-37D3-43F1-82EA-70EB0C216528}"/>
              </a:ext>
            </a:extLst>
          </p:cNvPr>
          <p:cNvGrpSpPr/>
          <p:nvPr/>
        </p:nvGrpSpPr>
        <p:grpSpPr>
          <a:xfrm>
            <a:off x="2958661" y="4740873"/>
            <a:ext cx="355434" cy="355815"/>
            <a:chOff x="4673540" y="3680297"/>
            <a:chExt cx="355434" cy="355815"/>
          </a:xfrm>
          <a:noFill/>
        </p:grpSpPr>
        <p:sp>
          <p:nvSpPr>
            <p:cNvPr id="66" name="Google Shape;8553;p14">
              <a:extLst>
                <a:ext uri="{FF2B5EF4-FFF2-40B4-BE49-F238E27FC236}">
                  <a16:creationId xmlns:a16="http://schemas.microsoft.com/office/drawing/2014/main" id="{CA1D976C-1AF6-47E4-A234-BF1855DF645D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67" name="Google Shape;8554;p14">
              <a:extLst>
                <a:ext uri="{FF2B5EF4-FFF2-40B4-BE49-F238E27FC236}">
                  <a16:creationId xmlns:a16="http://schemas.microsoft.com/office/drawing/2014/main" id="{64088C53-5D72-4DB4-9653-CD1BD4EA174D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68" name="Google Shape;8555;p14">
              <a:extLst>
                <a:ext uri="{FF2B5EF4-FFF2-40B4-BE49-F238E27FC236}">
                  <a16:creationId xmlns:a16="http://schemas.microsoft.com/office/drawing/2014/main" id="{3A2D1CD3-8321-4202-82C9-D5CEF6D7B62C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  <p:sp>
        <p:nvSpPr>
          <p:cNvPr id="20" name="Forma libre: forma 104">
            <a:extLst>
              <a:ext uri="{FF2B5EF4-FFF2-40B4-BE49-F238E27FC236}">
                <a16:creationId xmlns:a16="http://schemas.microsoft.com/office/drawing/2014/main" id="{3DE402AF-ACFF-C1E0-06C1-3FEA4620D3DB}"/>
              </a:ext>
            </a:extLst>
          </p:cNvPr>
          <p:cNvSpPr/>
          <p:nvPr/>
        </p:nvSpPr>
        <p:spPr>
          <a:xfrm>
            <a:off x="-1548792" y="4700181"/>
            <a:ext cx="23498591" cy="450260"/>
          </a:xfrm>
          <a:custGeom>
            <a:avLst/>
            <a:gdLst>
              <a:gd name="connsiteX0" fmla="*/ 0 w 23498591"/>
              <a:gd name="connsiteY0" fmla="*/ 0 h 450260"/>
              <a:gd name="connsiteX1" fmla="*/ 8327624 w 23498591"/>
              <a:gd name="connsiteY1" fmla="*/ 0 h 450260"/>
              <a:gd name="connsiteX2" fmla="*/ 9009283 w 23498591"/>
              <a:gd name="connsiteY2" fmla="*/ 356116 h 450260"/>
              <a:gd name="connsiteX3" fmla="*/ 9617086 w 23498591"/>
              <a:gd name="connsiteY3" fmla="*/ 3134 h 450260"/>
              <a:gd name="connsiteX4" fmla="*/ 9656467 w 23498591"/>
              <a:gd name="connsiteY4" fmla="*/ 0 h 450260"/>
              <a:gd name="connsiteX5" fmla="*/ 23498591 w 23498591"/>
              <a:gd name="connsiteY5" fmla="*/ 0 h 450260"/>
              <a:gd name="connsiteX6" fmla="*/ 23498591 w 23498591"/>
              <a:gd name="connsiteY6" fmla="*/ 450260 h 450260"/>
              <a:gd name="connsiteX7" fmla="*/ 0 w 23498591"/>
              <a:gd name="connsiteY7" fmla="*/ 450260 h 45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98591" h="450260">
                <a:moveTo>
                  <a:pt x="0" y="0"/>
                </a:moveTo>
                <a:lnTo>
                  <a:pt x="8327624" y="0"/>
                </a:lnTo>
                <a:cubicBezTo>
                  <a:pt x="8656083" y="2229"/>
                  <a:pt x="8622270" y="358157"/>
                  <a:pt x="9009283" y="356116"/>
                </a:cubicBezTo>
                <a:cubicBezTo>
                  <a:pt x="9372108" y="354203"/>
                  <a:pt x="9384442" y="41974"/>
                  <a:pt x="9617086" y="3134"/>
                </a:cubicBezTo>
                <a:lnTo>
                  <a:pt x="9656467" y="0"/>
                </a:lnTo>
                <a:lnTo>
                  <a:pt x="23498591" y="0"/>
                </a:lnTo>
                <a:lnTo>
                  <a:pt x="23498591" y="450260"/>
                </a:lnTo>
                <a:lnTo>
                  <a:pt x="0" y="450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ES" dirty="0">
                <a:latin typeface="Poppins" panose="00000500000000000000" pitchFamily="50" charset="0"/>
                <a:cs typeface="Poppins" panose="00000500000000000000" pitchFamily="50" charset="0"/>
              </a:rPr>
              <a:t>a</a:t>
            </a:r>
          </a:p>
        </p:txBody>
      </p:sp>
      <p:pic>
        <p:nvPicPr>
          <p:cNvPr id="21" name="Graphique 20">
            <a:extLst>
              <a:ext uri="{FF2B5EF4-FFF2-40B4-BE49-F238E27FC236}">
                <a16:creationId xmlns:a16="http://schemas.microsoft.com/office/drawing/2014/main" id="{6F326DF3-9D76-3EAE-5593-767585538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0542" y="4753253"/>
            <a:ext cx="353222" cy="353222"/>
          </a:xfrm>
          <a:prstGeom prst="rect">
            <a:avLst/>
          </a:prstGeom>
        </p:spPr>
      </p:pic>
      <p:pic>
        <p:nvPicPr>
          <p:cNvPr id="22" name="Graphique 21">
            <a:extLst>
              <a:ext uri="{FF2B5EF4-FFF2-40B4-BE49-F238E27FC236}">
                <a16:creationId xmlns:a16="http://schemas.microsoft.com/office/drawing/2014/main" id="{E446F278-5BD7-F8C5-2994-0CEF46A29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960873" y="4753253"/>
            <a:ext cx="353222" cy="353222"/>
          </a:xfrm>
          <a:prstGeom prst="rect">
            <a:avLst/>
          </a:prstGeom>
        </p:spPr>
      </p:pic>
      <p:pic>
        <p:nvPicPr>
          <p:cNvPr id="23" name="Graphique 22">
            <a:extLst>
              <a:ext uri="{FF2B5EF4-FFF2-40B4-BE49-F238E27FC236}">
                <a16:creationId xmlns:a16="http://schemas.microsoft.com/office/drawing/2014/main" id="{809C1E01-8F31-412E-0B13-FFB7895898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369902" y="4753253"/>
            <a:ext cx="353222" cy="353222"/>
          </a:xfrm>
          <a:prstGeom prst="rect">
            <a:avLst/>
          </a:prstGeom>
        </p:spPr>
      </p:pic>
      <p:pic>
        <p:nvPicPr>
          <p:cNvPr id="24" name="Graphique 23">
            <a:extLst>
              <a:ext uri="{FF2B5EF4-FFF2-40B4-BE49-F238E27FC236}">
                <a16:creationId xmlns:a16="http://schemas.microsoft.com/office/drawing/2014/main" id="{C4115BD7-C83E-D80A-2B52-E789CE4E0F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808490" y="4748390"/>
            <a:ext cx="353222" cy="353222"/>
          </a:xfrm>
          <a:prstGeom prst="rect">
            <a:avLst/>
          </a:prstGeom>
        </p:spPr>
      </p:pic>
      <p:pic>
        <p:nvPicPr>
          <p:cNvPr id="25" name="Graphique 24">
            <a:extLst>
              <a:ext uri="{FF2B5EF4-FFF2-40B4-BE49-F238E27FC236}">
                <a16:creationId xmlns:a16="http://schemas.microsoft.com/office/drawing/2014/main" id="{2FE32073-4FE5-AFC3-4768-B12DA2692A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203127" y="4462793"/>
            <a:ext cx="504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69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5" grpId="0" build="p"/>
      <p:bldP spid="8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D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>
            <a:extLst>
              <a:ext uri="{FF2B5EF4-FFF2-40B4-BE49-F238E27FC236}">
                <a16:creationId xmlns:a16="http://schemas.microsoft.com/office/drawing/2014/main" id="{F252C727-74F9-4BB0-9C9C-133C3AA66E94}"/>
              </a:ext>
            </a:extLst>
          </p:cNvPr>
          <p:cNvSpPr/>
          <p:nvPr/>
        </p:nvSpPr>
        <p:spPr>
          <a:xfrm>
            <a:off x="5342709" y="1268017"/>
            <a:ext cx="3077391" cy="3039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41C8C2E4-E190-4AFB-8C55-09A6D90C757E}"/>
              </a:ext>
            </a:extLst>
          </p:cNvPr>
          <p:cNvSpPr/>
          <p:nvPr/>
        </p:nvSpPr>
        <p:spPr>
          <a:xfrm>
            <a:off x="1196386" y="1268017"/>
            <a:ext cx="3077391" cy="3039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4AD8DF-7D23-45C7-BCC3-90B63A7C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864" y="445770"/>
            <a:ext cx="6982236" cy="715566"/>
          </a:xfrm>
        </p:spPr>
        <p:txBody>
          <a:bodyPr/>
          <a:lstStyle/>
          <a:p>
            <a:pPr algn="l"/>
            <a:r>
              <a:rPr lang="en-US" dirty="0" err="1">
                <a:latin typeface="Poppins" panose="00000500000000000000" pitchFamily="50" charset="0"/>
                <a:cs typeface="Poppins" panose="00000500000000000000" pitchFamily="50" charset="0"/>
              </a:rPr>
              <a:t>Réalisation</a:t>
            </a:r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dirty="0" err="1">
                <a:latin typeface="Poppins" panose="00000500000000000000" pitchFamily="50" charset="0"/>
                <a:cs typeface="Poppins" panose="00000500000000000000" pitchFamily="50" charset="0"/>
              </a:rPr>
              <a:t>en</a:t>
            </a:r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 4 étapes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5F4F2C3-D71D-4ED5-9EB8-3CE2E0210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042" y="1957372"/>
            <a:ext cx="2459540" cy="392482"/>
          </a:xfrm>
        </p:spPr>
        <p:txBody>
          <a:bodyPr>
            <a:noAutofit/>
          </a:bodyPr>
          <a:lstStyle/>
          <a:p>
            <a:r>
              <a:rPr lang="en-US" dirty="0" err="1">
                <a:latin typeface="Poppins" panose="00000500000000000000" pitchFamily="50" charset="0"/>
                <a:cs typeface="Poppins" panose="00000500000000000000" pitchFamily="50" charset="0"/>
              </a:rPr>
              <a:t>Détails</a:t>
            </a:r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 des </a:t>
            </a:r>
            <a:r>
              <a:rPr lang="en-US" dirty="0" err="1">
                <a:latin typeface="Poppins" panose="00000500000000000000" pitchFamily="50" charset="0"/>
                <a:cs typeface="Poppins" panose="00000500000000000000" pitchFamily="50" charset="0"/>
              </a:rPr>
              <a:t>différents</a:t>
            </a:r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dirty="0" err="1">
                <a:latin typeface="Poppins" panose="00000500000000000000" pitchFamily="50" charset="0"/>
                <a:cs typeface="Poppins" panose="00000500000000000000" pitchFamily="50" charset="0"/>
              </a:rPr>
              <a:t>moyen</a:t>
            </a:r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 de </a:t>
            </a:r>
            <a:r>
              <a:rPr lang="en-US" dirty="0" err="1">
                <a:latin typeface="Poppins" panose="00000500000000000000" pitchFamily="50" charset="0"/>
                <a:cs typeface="Poppins" panose="00000500000000000000" pitchFamily="50" charset="0"/>
              </a:rPr>
              <a:t>connexion</a:t>
            </a:r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8DC3EEF-5017-41A6-A727-D5A4F5DABB3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76042" y="1564889"/>
            <a:ext cx="2459540" cy="392482"/>
          </a:xfrm>
        </p:spPr>
        <p:txBody>
          <a:bodyPr/>
          <a:lstStyle/>
          <a:p>
            <a:r>
              <a:rPr lang="en-US" dirty="0" err="1">
                <a:solidFill>
                  <a:srgbClr val="62BE9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Connexion</a:t>
            </a:r>
            <a:r>
              <a:rPr lang="en-US" dirty="0">
                <a:solidFill>
                  <a:srgbClr val="62BE9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00B1C4A-E261-475B-89BC-615B6F75E15E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23900" y="1696904"/>
            <a:ext cx="869950" cy="592890"/>
          </a:xfrm>
          <a:solidFill>
            <a:srgbClr val="62BE93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dirty="0">
                <a:latin typeface="Poppins" panose="00000500000000000000" pitchFamily="50" charset="0"/>
                <a:cs typeface="Poppins" panose="00000500000000000000" pitchFamily="50" charset="0"/>
              </a:rPr>
              <a:t>01</a:t>
            </a:r>
            <a:endParaRPr lang="en-US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C7B880B-F91A-4FC9-86C5-670D9EB16706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869858" y="1957372"/>
            <a:ext cx="2459540" cy="392482"/>
          </a:xfrm>
        </p:spPr>
        <p:txBody>
          <a:bodyPr>
            <a:noAutofit/>
          </a:bodyPr>
          <a:lstStyle/>
          <a:p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Maquettes et </a:t>
            </a:r>
            <a:r>
              <a:rPr lang="en-US" dirty="0" err="1">
                <a:latin typeface="Poppins" panose="00000500000000000000" pitchFamily="50" charset="0"/>
                <a:cs typeface="Poppins" panose="00000500000000000000" pitchFamily="50" charset="0"/>
              </a:rPr>
              <a:t>utilisation</a:t>
            </a:r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 de </a:t>
            </a:r>
            <a:r>
              <a:rPr lang="en-US" dirty="0" err="1">
                <a:latin typeface="Poppins" panose="00000500000000000000" pitchFamily="50" charset="0"/>
                <a:cs typeface="Poppins" panose="00000500000000000000" pitchFamily="50" charset="0"/>
              </a:rPr>
              <a:t>VueJs</a:t>
            </a:r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 dans Laravel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70B8658B-FC1A-4DEB-B0F3-1CB0A218819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869858" y="1564889"/>
            <a:ext cx="2459538" cy="392482"/>
          </a:xfrm>
        </p:spPr>
        <p:txBody>
          <a:bodyPr/>
          <a:lstStyle/>
          <a:p>
            <a:r>
              <a:rPr lang="en-US" dirty="0">
                <a:solidFill>
                  <a:srgbClr val="62BE9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Front.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96EC908-83DE-49A7-8769-E1FE437053F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4910419" y="1696904"/>
            <a:ext cx="881062" cy="592890"/>
          </a:xfrm>
          <a:solidFill>
            <a:srgbClr val="62BE93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>
                <a:latin typeface="Poppins" panose="00000500000000000000" pitchFamily="50" charset="0"/>
                <a:cs typeface="Poppins" panose="00000500000000000000" pitchFamily="50" charset="0"/>
              </a:rPr>
              <a:t>03</a:t>
            </a:r>
            <a:endParaRPr lang="en-US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87F3D26C-5FDD-47D6-895B-6410482882A6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5869856" y="3285459"/>
            <a:ext cx="2459540" cy="392482"/>
          </a:xfrm>
        </p:spPr>
        <p:txBody>
          <a:bodyPr>
            <a:noAutofit/>
          </a:bodyPr>
          <a:lstStyle/>
          <a:p>
            <a:r>
              <a:rPr lang="es-ES" dirty="0" err="1">
                <a:latin typeface="Poppins" panose="00000500000000000000" pitchFamily="50" charset="0"/>
                <a:cs typeface="Poppins" panose="00000500000000000000" pitchFamily="50" charset="0"/>
              </a:rPr>
              <a:t>Stockage</a:t>
            </a:r>
            <a:r>
              <a:rPr lang="es-ES" dirty="0">
                <a:latin typeface="Poppins" panose="00000500000000000000" pitchFamily="50" charset="0"/>
                <a:cs typeface="Poppins" panose="00000500000000000000" pitchFamily="50" charset="0"/>
              </a:rPr>
              <a:t> et </a:t>
            </a:r>
            <a:r>
              <a:rPr lang="es-ES" dirty="0" err="1">
                <a:latin typeface="Poppins" panose="00000500000000000000" pitchFamily="50" charset="0"/>
                <a:cs typeface="Poppins" panose="00000500000000000000" pitchFamily="50" charset="0"/>
              </a:rPr>
              <a:t>utilisation</a:t>
            </a:r>
            <a:r>
              <a:rPr lang="es-ES" dirty="0">
                <a:latin typeface="Poppins" panose="00000500000000000000" pitchFamily="50" charset="0"/>
                <a:cs typeface="Poppins" panose="00000500000000000000" pitchFamily="50" charset="0"/>
              </a:rPr>
              <a:t> des </a:t>
            </a:r>
            <a:r>
              <a:rPr lang="es-ES" dirty="0" err="1">
                <a:latin typeface="Poppins" panose="00000500000000000000" pitchFamily="50" charset="0"/>
                <a:cs typeface="Poppins" panose="00000500000000000000" pitchFamily="50" charset="0"/>
              </a:rPr>
              <a:t>données</a:t>
            </a:r>
            <a:r>
              <a:rPr lang="es-ES" dirty="0">
                <a:latin typeface="Poppins" panose="00000500000000000000" pitchFamily="50" charset="0"/>
                <a:cs typeface="Poppins" panose="00000500000000000000" pitchFamily="50" charset="0"/>
              </a:rPr>
              <a:t>. </a:t>
            </a:r>
            <a:endParaRPr lang="en-US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F5B6260-2385-41BD-8D1B-1FCF10CDD7E9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869856" y="2892976"/>
            <a:ext cx="2459538" cy="392482"/>
          </a:xfrm>
        </p:spPr>
        <p:txBody>
          <a:bodyPr/>
          <a:lstStyle/>
          <a:p>
            <a:r>
              <a:rPr lang="en-US" dirty="0" err="1">
                <a:solidFill>
                  <a:srgbClr val="62BE9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Données</a:t>
            </a:r>
            <a:r>
              <a:rPr lang="en-US" dirty="0">
                <a:solidFill>
                  <a:srgbClr val="62BE9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B4C9C261-FC07-46C3-9065-7A2FA99C8741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910417" y="3024114"/>
            <a:ext cx="881062" cy="592890"/>
          </a:xfrm>
          <a:solidFill>
            <a:srgbClr val="62BE93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>
                <a:latin typeface="Poppins" panose="00000500000000000000" pitchFamily="50" charset="0"/>
                <a:cs typeface="Poppins" panose="00000500000000000000" pitchFamily="50" charset="0"/>
              </a:rPr>
              <a:t>04</a:t>
            </a:r>
            <a:endParaRPr lang="en-US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70A3006-9C5B-4807-BEEB-2E881D2BF404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676041" y="3353003"/>
            <a:ext cx="2538511" cy="392482"/>
          </a:xfrm>
        </p:spPr>
        <p:txBody>
          <a:bodyPr>
            <a:noAutofit/>
          </a:bodyPr>
          <a:lstStyle/>
          <a:p>
            <a:r>
              <a:rPr lang="en-US" dirty="0" err="1">
                <a:latin typeface="Poppins" panose="00000500000000000000" pitchFamily="50" charset="0"/>
                <a:cs typeface="Poppins" panose="00000500000000000000" pitchFamily="50" charset="0"/>
              </a:rPr>
              <a:t>Définition</a:t>
            </a:r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 d’un </a:t>
            </a:r>
            <a:r>
              <a:rPr lang="en-US" dirty="0" err="1">
                <a:latin typeface="Poppins" panose="00000500000000000000" pitchFamily="50" charset="0"/>
                <a:cs typeface="Poppins" panose="00000500000000000000" pitchFamily="50" charset="0"/>
              </a:rPr>
              <a:t>Websocket</a:t>
            </a:r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 et </a:t>
            </a:r>
            <a:r>
              <a:rPr lang="en-US" dirty="0" err="1">
                <a:latin typeface="Poppins" panose="00000500000000000000" pitchFamily="50" charset="0"/>
                <a:cs typeface="Poppins" panose="00000500000000000000" pitchFamily="50" charset="0"/>
              </a:rPr>
              <a:t>utilisation</a:t>
            </a:r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 dans Laravel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0A171DFE-86FE-453B-8CFB-147D3AD4C7EB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1676042" y="2960520"/>
            <a:ext cx="2459540" cy="392482"/>
          </a:xfrm>
        </p:spPr>
        <p:txBody>
          <a:bodyPr/>
          <a:lstStyle/>
          <a:p>
            <a:r>
              <a:rPr lang="en-US" dirty="0" err="1">
                <a:solidFill>
                  <a:srgbClr val="62BE9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Websockets</a:t>
            </a:r>
            <a:r>
              <a:rPr lang="en-US" dirty="0">
                <a:solidFill>
                  <a:srgbClr val="62BE9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374CAC07-75F9-45F6-A6EB-4EC9A7473716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723900" y="3024114"/>
            <a:ext cx="869950" cy="592890"/>
          </a:xfrm>
          <a:solidFill>
            <a:srgbClr val="62BE93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dirty="0">
                <a:latin typeface="Poppins" panose="00000500000000000000" pitchFamily="50" charset="0"/>
                <a:cs typeface="Poppins" panose="00000500000000000000" pitchFamily="50" charset="0"/>
              </a:rPr>
              <a:t>02</a:t>
            </a:r>
            <a:endParaRPr lang="en-US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grpSp>
        <p:nvGrpSpPr>
          <p:cNvPr id="77" name="Google Shape;4579;p14">
            <a:extLst>
              <a:ext uri="{FF2B5EF4-FFF2-40B4-BE49-F238E27FC236}">
                <a16:creationId xmlns:a16="http://schemas.microsoft.com/office/drawing/2014/main" id="{FC389210-0901-4542-93A8-C985165ADAFB}"/>
              </a:ext>
            </a:extLst>
          </p:cNvPr>
          <p:cNvGrpSpPr/>
          <p:nvPr/>
        </p:nvGrpSpPr>
        <p:grpSpPr>
          <a:xfrm>
            <a:off x="240947" y="552450"/>
            <a:ext cx="298169" cy="339253"/>
            <a:chOff x="1529350" y="258825"/>
            <a:chExt cx="423475" cy="481825"/>
          </a:xfrm>
          <a:noFill/>
        </p:grpSpPr>
        <p:sp>
          <p:nvSpPr>
            <p:cNvPr id="78" name="Google Shape;4580;p14">
              <a:extLst>
                <a:ext uri="{FF2B5EF4-FFF2-40B4-BE49-F238E27FC236}">
                  <a16:creationId xmlns:a16="http://schemas.microsoft.com/office/drawing/2014/main" id="{B6A0312E-7984-46F9-A2F9-50EA88247903}"/>
                </a:ext>
              </a:extLst>
            </p:cNvPr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79" name="Google Shape;4581;p14">
              <a:extLst>
                <a:ext uri="{FF2B5EF4-FFF2-40B4-BE49-F238E27FC236}">
                  <a16:creationId xmlns:a16="http://schemas.microsoft.com/office/drawing/2014/main" id="{057044D5-BB37-41B3-AB07-39ECDDF45B18}"/>
                </a:ext>
              </a:extLst>
            </p:cNvPr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  <p:grpSp>
        <p:nvGrpSpPr>
          <p:cNvPr id="162" name="Google Shape;9763;p16">
            <a:extLst>
              <a:ext uri="{FF2B5EF4-FFF2-40B4-BE49-F238E27FC236}">
                <a16:creationId xmlns:a16="http://schemas.microsoft.com/office/drawing/2014/main" id="{FC155A1D-6617-4D88-8266-714EE0B3379F}"/>
              </a:ext>
            </a:extLst>
          </p:cNvPr>
          <p:cNvGrpSpPr/>
          <p:nvPr/>
        </p:nvGrpSpPr>
        <p:grpSpPr>
          <a:xfrm>
            <a:off x="1587258" y="4742169"/>
            <a:ext cx="264550" cy="353222"/>
            <a:chOff x="903530" y="3806125"/>
            <a:chExt cx="264550" cy="353222"/>
          </a:xfrm>
          <a:noFill/>
        </p:grpSpPr>
        <p:sp>
          <p:nvSpPr>
            <p:cNvPr id="163" name="Google Shape;9764;p16">
              <a:extLst>
                <a:ext uri="{FF2B5EF4-FFF2-40B4-BE49-F238E27FC236}">
                  <a16:creationId xmlns:a16="http://schemas.microsoft.com/office/drawing/2014/main" id="{A45CDCA7-05EE-4654-BCE8-868485A3E279}"/>
                </a:ext>
              </a:extLst>
            </p:cNvPr>
            <p:cNvSpPr/>
            <p:nvPr/>
          </p:nvSpPr>
          <p:spPr>
            <a:xfrm>
              <a:off x="926637" y="3839321"/>
              <a:ext cx="173237" cy="162002"/>
            </a:xfrm>
            <a:custGeom>
              <a:avLst/>
              <a:gdLst/>
              <a:ahLst/>
              <a:cxnLst/>
              <a:rect l="l" t="t" r="r" b="b"/>
              <a:pathLst>
                <a:path w="5443" h="5090" extrusionOk="0">
                  <a:moveTo>
                    <a:pt x="3418" y="1"/>
                  </a:moveTo>
                  <a:cubicBezTo>
                    <a:pt x="2623" y="1"/>
                    <a:pt x="1831" y="307"/>
                    <a:pt x="1227" y="911"/>
                  </a:cubicBezTo>
                  <a:cubicBezTo>
                    <a:pt x="108" y="2030"/>
                    <a:pt x="1" y="3804"/>
                    <a:pt x="989" y="5030"/>
                  </a:cubicBezTo>
                  <a:cubicBezTo>
                    <a:pt x="1013" y="5078"/>
                    <a:pt x="1061" y="5090"/>
                    <a:pt x="1120" y="5090"/>
                  </a:cubicBezTo>
                  <a:cubicBezTo>
                    <a:pt x="1156" y="5090"/>
                    <a:pt x="1192" y="5078"/>
                    <a:pt x="1227" y="5066"/>
                  </a:cubicBezTo>
                  <a:cubicBezTo>
                    <a:pt x="1299" y="5006"/>
                    <a:pt x="1311" y="4899"/>
                    <a:pt x="1251" y="4840"/>
                  </a:cubicBezTo>
                  <a:cubicBezTo>
                    <a:pt x="382" y="3744"/>
                    <a:pt x="477" y="2149"/>
                    <a:pt x="1477" y="1149"/>
                  </a:cubicBezTo>
                  <a:cubicBezTo>
                    <a:pt x="2019" y="607"/>
                    <a:pt x="2735" y="334"/>
                    <a:pt x="3452" y="334"/>
                  </a:cubicBezTo>
                  <a:cubicBezTo>
                    <a:pt x="4059" y="334"/>
                    <a:pt x="4666" y="530"/>
                    <a:pt x="5168" y="923"/>
                  </a:cubicBezTo>
                  <a:cubicBezTo>
                    <a:pt x="5199" y="948"/>
                    <a:pt x="5237" y="961"/>
                    <a:pt x="5273" y="961"/>
                  </a:cubicBezTo>
                  <a:cubicBezTo>
                    <a:pt x="5321" y="961"/>
                    <a:pt x="5367" y="939"/>
                    <a:pt x="5394" y="899"/>
                  </a:cubicBezTo>
                  <a:cubicBezTo>
                    <a:pt x="5442" y="827"/>
                    <a:pt x="5418" y="720"/>
                    <a:pt x="5347" y="672"/>
                  </a:cubicBezTo>
                  <a:cubicBezTo>
                    <a:pt x="4777" y="223"/>
                    <a:pt x="4096" y="1"/>
                    <a:pt x="3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64" name="Google Shape;9765;p16">
              <a:extLst>
                <a:ext uri="{FF2B5EF4-FFF2-40B4-BE49-F238E27FC236}">
                  <a16:creationId xmlns:a16="http://schemas.microsoft.com/office/drawing/2014/main" id="{3B154647-774E-4513-AEA3-3FE5E46D75DD}"/>
                </a:ext>
              </a:extLst>
            </p:cNvPr>
            <p:cNvSpPr/>
            <p:nvPr/>
          </p:nvSpPr>
          <p:spPr>
            <a:xfrm>
              <a:off x="903530" y="3806125"/>
              <a:ext cx="264550" cy="353222"/>
            </a:xfrm>
            <a:custGeom>
              <a:avLst/>
              <a:gdLst/>
              <a:ahLst/>
              <a:cxnLst/>
              <a:rect l="l" t="t" r="r" b="b"/>
              <a:pathLst>
                <a:path w="8312" h="11098" extrusionOk="0">
                  <a:moveTo>
                    <a:pt x="4144" y="322"/>
                  </a:moveTo>
                  <a:cubicBezTo>
                    <a:pt x="6251" y="322"/>
                    <a:pt x="7966" y="2025"/>
                    <a:pt x="7966" y="4144"/>
                  </a:cubicBezTo>
                  <a:cubicBezTo>
                    <a:pt x="7978" y="5085"/>
                    <a:pt x="7775" y="6002"/>
                    <a:pt x="7371" y="6895"/>
                  </a:cubicBezTo>
                  <a:cubicBezTo>
                    <a:pt x="7037" y="7609"/>
                    <a:pt x="6597" y="8323"/>
                    <a:pt x="6025" y="8978"/>
                  </a:cubicBezTo>
                  <a:cubicBezTo>
                    <a:pt x="5228" y="9919"/>
                    <a:pt x="4418" y="10526"/>
                    <a:pt x="4156" y="10717"/>
                  </a:cubicBezTo>
                  <a:cubicBezTo>
                    <a:pt x="3882" y="10538"/>
                    <a:pt x="3084" y="9931"/>
                    <a:pt x="2275" y="8990"/>
                  </a:cubicBezTo>
                  <a:cubicBezTo>
                    <a:pt x="1715" y="8323"/>
                    <a:pt x="1251" y="7621"/>
                    <a:pt x="929" y="6895"/>
                  </a:cubicBezTo>
                  <a:cubicBezTo>
                    <a:pt x="525" y="6002"/>
                    <a:pt x="310" y="5085"/>
                    <a:pt x="310" y="4144"/>
                  </a:cubicBezTo>
                  <a:cubicBezTo>
                    <a:pt x="310" y="2025"/>
                    <a:pt x="2025" y="322"/>
                    <a:pt x="4144" y="322"/>
                  </a:cubicBezTo>
                  <a:close/>
                  <a:moveTo>
                    <a:pt x="4156" y="1"/>
                  </a:moveTo>
                  <a:cubicBezTo>
                    <a:pt x="1858" y="1"/>
                    <a:pt x="1" y="1870"/>
                    <a:pt x="1" y="4156"/>
                  </a:cubicBezTo>
                  <a:cubicBezTo>
                    <a:pt x="1" y="5121"/>
                    <a:pt x="215" y="6097"/>
                    <a:pt x="644" y="7049"/>
                  </a:cubicBezTo>
                  <a:cubicBezTo>
                    <a:pt x="989" y="7788"/>
                    <a:pt x="1441" y="8514"/>
                    <a:pt x="2037" y="9216"/>
                  </a:cubicBezTo>
                  <a:cubicBezTo>
                    <a:pt x="3037" y="10395"/>
                    <a:pt x="4037" y="11050"/>
                    <a:pt x="4061" y="11062"/>
                  </a:cubicBezTo>
                  <a:cubicBezTo>
                    <a:pt x="4096" y="11074"/>
                    <a:pt x="4120" y="11098"/>
                    <a:pt x="4156" y="11098"/>
                  </a:cubicBezTo>
                  <a:cubicBezTo>
                    <a:pt x="4180" y="11098"/>
                    <a:pt x="4215" y="11074"/>
                    <a:pt x="4239" y="11062"/>
                  </a:cubicBezTo>
                  <a:cubicBezTo>
                    <a:pt x="4287" y="11038"/>
                    <a:pt x="5275" y="10395"/>
                    <a:pt x="6263" y="9216"/>
                  </a:cubicBezTo>
                  <a:cubicBezTo>
                    <a:pt x="6859" y="8538"/>
                    <a:pt x="7323" y="7800"/>
                    <a:pt x="7668" y="7049"/>
                  </a:cubicBezTo>
                  <a:cubicBezTo>
                    <a:pt x="8085" y="6109"/>
                    <a:pt x="8311" y="5144"/>
                    <a:pt x="8311" y="4156"/>
                  </a:cubicBezTo>
                  <a:cubicBezTo>
                    <a:pt x="8311" y="1870"/>
                    <a:pt x="6442" y="1"/>
                    <a:pt x="4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65" name="Google Shape;9766;p16">
              <a:extLst>
                <a:ext uri="{FF2B5EF4-FFF2-40B4-BE49-F238E27FC236}">
                  <a16:creationId xmlns:a16="http://schemas.microsoft.com/office/drawing/2014/main" id="{5B779323-2365-4139-8A99-7164FB2FC99C}"/>
                </a:ext>
              </a:extLst>
            </p:cNvPr>
            <p:cNvSpPr/>
            <p:nvPr/>
          </p:nvSpPr>
          <p:spPr>
            <a:xfrm>
              <a:off x="1008879" y="3904059"/>
              <a:ext cx="54966" cy="18460"/>
            </a:xfrm>
            <a:custGeom>
              <a:avLst/>
              <a:gdLst/>
              <a:ahLst/>
              <a:cxnLst/>
              <a:rect l="l" t="t" r="r" b="b"/>
              <a:pathLst>
                <a:path w="1727" h="580" extrusionOk="0">
                  <a:moveTo>
                    <a:pt x="648" y="1"/>
                  </a:moveTo>
                  <a:cubicBezTo>
                    <a:pt x="492" y="1"/>
                    <a:pt x="319" y="16"/>
                    <a:pt x="132" y="55"/>
                  </a:cubicBezTo>
                  <a:cubicBezTo>
                    <a:pt x="60" y="67"/>
                    <a:pt x="1" y="127"/>
                    <a:pt x="1" y="222"/>
                  </a:cubicBezTo>
                  <a:lnTo>
                    <a:pt x="1" y="401"/>
                  </a:lnTo>
                  <a:cubicBezTo>
                    <a:pt x="1" y="484"/>
                    <a:pt x="72" y="555"/>
                    <a:pt x="155" y="555"/>
                  </a:cubicBezTo>
                  <a:cubicBezTo>
                    <a:pt x="251" y="555"/>
                    <a:pt x="322" y="484"/>
                    <a:pt x="322" y="401"/>
                  </a:cubicBezTo>
                  <a:lnTo>
                    <a:pt x="322" y="365"/>
                  </a:lnTo>
                  <a:cubicBezTo>
                    <a:pt x="434" y="350"/>
                    <a:pt x="539" y="343"/>
                    <a:pt x="636" y="343"/>
                  </a:cubicBezTo>
                  <a:cubicBezTo>
                    <a:pt x="841" y="343"/>
                    <a:pt x="1011" y="372"/>
                    <a:pt x="1132" y="413"/>
                  </a:cubicBezTo>
                  <a:cubicBezTo>
                    <a:pt x="1334" y="472"/>
                    <a:pt x="1453" y="543"/>
                    <a:pt x="1465" y="543"/>
                  </a:cubicBezTo>
                  <a:cubicBezTo>
                    <a:pt x="1501" y="555"/>
                    <a:pt x="1525" y="579"/>
                    <a:pt x="1560" y="579"/>
                  </a:cubicBezTo>
                  <a:cubicBezTo>
                    <a:pt x="1620" y="579"/>
                    <a:pt x="1667" y="543"/>
                    <a:pt x="1691" y="496"/>
                  </a:cubicBezTo>
                  <a:cubicBezTo>
                    <a:pt x="1727" y="401"/>
                    <a:pt x="1703" y="305"/>
                    <a:pt x="1632" y="246"/>
                  </a:cubicBezTo>
                  <a:cubicBezTo>
                    <a:pt x="1613" y="236"/>
                    <a:pt x="1255" y="1"/>
                    <a:pt x="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66" name="Google Shape;9767;p16">
              <a:extLst>
                <a:ext uri="{FF2B5EF4-FFF2-40B4-BE49-F238E27FC236}">
                  <a16:creationId xmlns:a16="http://schemas.microsoft.com/office/drawing/2014/main" id="{548FC644-CDB6-41BD-AAF8-33293077DA56}"/>
                </a:ext>
              </a:extLst>
            </p:cNvPr>
            <p:cNvSpPr/>
            <p:nvPr/>
          </p:nvSpPr>
          <p:spPr>
            <a:xfrm>
              <a:off x="972118" y="3872072"/>
              <a:ext cx="172473" cy="164866"/>
            </a:xfrm>
            <a:custGeom>
              <a:avLst/>
              <a:gdLst/>
              <a:ahLst/>
              <a:cxnLst/>
              <a:rect l="l" t="t" r="r" b="b"/>
              <a:pathLst>
                <a:path w="5419" h="5180" extrusionOk="0">
                  <a:moveTo>
                    <a:pt x="3239" y="346"/>
                  </a:moveTo>
                  <a:lnTo>
                    <a:pt x="3239" y="1144"/>
                  </a:lnTo>
                  <a:cubicBezTo>
                    <a:pt x="3239" y="1287"/>
                    <a:pt x="3203" y="1418"/>
                    <a:pt x="3144" y="1537"/>
                  </a:cubicBezTo>
                  <a:lnTo>
                    <a:pt x="3084" y="1668"/>
                  </a:lnTo>
                  <a:cubicBezTo>
                    <a:pt x="3073" y="1703"/>
                    <a:pt x="3073" y="1715"/>
                    <a:pt x="3073" y="1739"/>
                  </a:cubicBezTo>
                  <a:lnTo>
                    <a:pt x="3073" y="2084"/>
                  </a:lnTo>
                  <a:cubicBezTo>
                    <a:pt x="3073" y="2370"/>
                    <a:pt x="2953" y="2632"/>
                    <a:pt x="2763" y="2846"/>
                  </a:cubicBezTo>
                  <a:cubicBezTo>
                    <a:pt x="2558" y="3028"/>
                    <a:pt x="2311" y="3145"/>
                    <a:pt x="2040" y="3145"/>
                  </a:cubicBezTo>
                  <a:cubicBezTo>
                    <a:pt x="2027" y="3145"/>
                    <a:pt x="2014" y="3144"/>
                    <a:pt x="2001" y="3144"/>
                  </a:cubicBezTo>
                  <a:cubicBezTo>
                    <a:pt x="1406" y="3108"/>
                    <a:pt x="941" y="2620"/>
                    <a:pt x="941" y="2037"/>
                  </a:cubicBezTo>
                  <a:lnTo>
                    <a:pt x="941" y="1739"/>
                  </a:lnTo>
                  <a:cubicBezTo>
                    <a:pt x="941" y="1715"/>
                    <a:pt x="941" y="1703"/>
                    <a:pt x="929" y="1668"/>
                  </a:cubicBezTo>
                  <a:lnTo>
                    <a:pt x="870" y="1537"/>
                  </a:lnTo>
                  <a:cubicBezTo>
                    <a:pt x="810" y="1418"/>
                    <a:pt x="775" y="1287"/>
                    <a:pt x="775" y="1144"/>
                  </a:cubicBezTo>
                  <a:cubicBezTo>
                    <a:pt x="775" y="703"/>
                    <a:pt x="1132" y="346"/>
                    <a:pt x="1584" y="346"/>
                  </a:cubicBezTo>
                  <a:close/>
                  <a:moveTo>
                    <a:pt x="1465" y="3346"/>
                  </a:moveTo>
                  <a:cubicBezTo>
                    <a:pt x="1608" y="3406"/>
                    <a:pt x="1775" y="3453"/>
                    <a:pt x="1953" y="3465"/>
                  </a:cubicBezTo>
                  <a:lnTo>
                    <a:pt x="2001" y="3465"/>
                  </a:lnTo>
                  <a:cubicBezTo>
                    <a:pt x="2180" y="3465"/>
                    <a:pt x="2370" y="3442"/>
                    <a:pt x="2537" y="3370"/>
                  </a:cubicBezTo>
                  <a:lnTo>
                    <a:pt x="2537" y="3584"/>
                  </a:lnTo>
                  <a:cubicBezTo>
                    <a:pt x="2537" y="3632"/>
                    <a:pt x="2549" y="3692"/>
                    <a:pt x="2549" y="3739"/>
                  </a:cubicBezTo>
                  <a:lnTo>
                    <a:pt x="2001" y="4156"/>
                  </a:lnTo>
                  <a:lnTo>
                    <a:pt x="1453" y="3727"/>
                  </a:lnTo>
                  <a:cubicBezTo>
                    <a:pt x="1465" y="3680"/>
                    <a:pt x="1465" y="3632"/>
                    <a:pt x="1465" y="3573"/>
                  </a:cubicBezTo>
                  <a:lnTo>
                    <a:pt x="1465" y="3346"/>
                  </a:lnTo>
                  <a:close/>
                  <a:moveTo>
                    <a:pt x="1251" y="3977"/>
                  </a:moveTo>
                  <a:lnTo>
                    <a:pt x="1834" y="4406"/>
                  </a:lnTo>
                  <a:lnTo>
                    <a:pt x="1834" y="4870"/>
                  </a:lnTo>
                  <a:cubicBezTo>
                    <a:pt x="1334" y="4835"/>
                    <a:pt x="822" y="4680"/>
                    <a:pt x="394" y="4358"/>
                  </a:cubicBezTo>
                  <a:cubicBezTo>
                    <a:pt x="417" y="4335"/>
                    <a:pt x="465" y="4299"/>
                    <a:pt x="501" y="4287"/>
                  </a:cubicBezTo>
                  <a:lnTo>
                    <a:pt x="1132" y="4049"/>
                  </a:lnTo>
                  <a:cubicBezTo>
                    <a:pt x="1179" y="4037"/>
                    <a:pt x="1227" y="4001"/>
                    <a:pt x="1251" y="3977"/>
                  </a:cubicBezTo>
                  <a:close/>
                  <a:moveTo>
                    <a:pt x="2739" y="3989"/>
                  </a:moveTo>
                  <a:cubicBezTo>
                    <a:pt x="2787" y="4025"/>
                    <a:pt x="2822" y="4037"/>
                    <a:pt x="2858" y="4061"/>
                  </a:cubicBezTo>
                  <a:lnTo>
                    <a:pt x="3632" y="4346"/>
                  </a:lnTo>
                  <a:cubicBezTo>
                    <a:pt x="3192" y="4656"/>
                    <a:pt x="2680" y="4835"/>
                    <a:pt x="2168" y="4870"/>
                  </a:cubicBezTo>
                  <a:lnTo>
                    <a:pt x="2168" y="4418"/>
                  </a:lnTo>
                  <a:lnTo>
                    <a:pt x="2739" y="3989"/>
                  </a:lnTo>
                  <a:close/>
                  <a:moveTo>
                    <a:pt x="1596" y="1"/>
                  </a:moveTo>
                  <a:cubicBezTo>
                    <a:pt x="977" y="1"/>
                    <a:pt x="465" y="501"/>
                    <a:pt x="465" y="1132"/>
                  </a:cubicBezTo>
                  <a:cubicBezTo>
                    <a:pt x="465" y="1310"/>
                    <a:pt x="513" y="1501"/>
                    <a:pt x="596" y="1668"/>
                  </a:cubicBezTo>
                  <a:lnTo>
                    <a:pt x="644" y="1751"/>
                  </a:lnTo>
                  <a:lnTo>
                    <a:pt x="644" y="2013"/>
                  </a:lnTo>
                  <a:cubicBezTo>
                    <a:pt x="644" y="2453"/>
                    <a:pt x="858" y="2858"/>
                    <a:pt x="1168" y="3120"/>
                  </a:cubicBezTo>
                  <a:lnTo>
                    <a:pt x="1168" y="3561"/>
                  </a:lnTo>
                  <a:cubicBezTo>
                    <a:pt x="1168" y="3632"/>
                    <a:pt x="1120" y="3704"/>
                    <a:pt x="1048" y="3739"/>
                  </a:cubicBezTo>
                  <a:lnTo>
                    <a:pt x="406" y="3977"/>
                  </a:lnTo>
                  <a:cubicBezTo>
                    <a:pt x="239" y="4037"/>
                    <a:pt x="108" y="4168"/>
                    <a:pt x="36" y="4311"/>
                  </a:cubicBezTo>
                  <a:cubicBezTo>
                    <a:pt x="1" y="4394"/>
                    <a:pt x="25" y="4466"/>
                    <a:pt x="84" y="4513"/>
                  </a:cubicBezTo>
                  <a:cubicBezTo>
                    <a:pt x="644" y="4954"/>
                    <a:pt x="1334" y="5180"/>
                    <a:pt x="2001" y="5180"/>
                  </a:cubicBezTo>
                  <a:cubicBezTo>
                    <a:pt x="2799" y="5180"/>
                    <a:pt x="3596" y="4870"/>
                    <a:pt x="4204" y="4275"/>
                  </a:cubicBezTo>
                  <a:cubicBezTo>
                    <a:pt x="5323" y="3168"/>
                    <a:pt x="5418" y="1406"/>
                    <a:pt x="4442" y="167"/>
                  </a:cubicBezTo>
                  <a:cubicBezTo>
                    <a:pt x="4405" y="124"/>
                    <a:pt x="4351" y="98"/>
                    <a:pt x="4301" y="98"/>
                  </a:cubicBezTo>
                  <a:cubicBezTo>
                    <a:pt x="4269" y="98"/>
                    <a:pt x="4239" y="108"/>
                    <a:pt x="4216" y="132"/>
                  </a:cubicBezTo>
                  <a:cubicBezTo>
                    <a:pt x="4144" y="191"/>
                    <a:pt x="4132" y="298"/>
                    <a:pt x="4192" y="358"/>
                  </a:cubicBezTo>
                  <a:cubicBezTo>
                    <a:pt x="5061" y="1465"/>
                    <a:pt x="4966" y="3049"/>
                    <a:pt x="3965" y="4049"/>
                  </a:cubicBezTo>
                  <a:lnTo>
                    <a:pt x="3906" y="4108"/>
                  </a:lnTo>
                  <a:cubicBezTo>
                    <a:pt x="3870" y="4096"/>
                    <a:pt x="3835" y="4061"/>
                    <a:pt x="3799" y="4049"/>
                  </a:cubicBezTo>
                  <a:lnTo>
                    <a:pt x="2977" y="3739"/>
                  </a:lnTo>
                  <a:cubicBezTo>
                    <a:pt x="2906" y="3704"/>
                    <a:pt x="2858" y="3644"/>
                    <a:pt x="2858" y="3561"/>
                  </a:cubicBezTo>
                  <a:lnTo>
                    <a:pt x="2858" y="3144"/>
                  </a:lnTo>
                  <a:cubicBezTo>
                    <a:pt x="2894" y="3108"/>
                    <a:pt x="2942" y="3084"/>
                    <a:pt x="2965" y="3049"/>
                  </a:cubicBezTo>
                  <a:cubicBezTo>
                    <a:pt x="3239" y="2787"/>
                    <a:pt x="3382" y="2441"/>
                    <a:pt x="3382" y="2072"/>
                  </a:cubicBezTo>
                  <a:lnTo>
                    <a:pt x="3382" y="1751"/>
                  </a:lnTo>
                  <a:lnTo>
                    <a:pt x="3430" y="1668"/>
                  </a:lnTo>
                  <a:cubicBezTo>
                    <a:pt x="3513" y="1501"/>
                    <a:pt x="3561" y="1310"/>
                    <a:pt x="3561" y="1132"/>
                  </a:cubicBezTo>
                  <a:lnTo>
                    <a:pt x="3561" y="167"/>
                  </a:lnTo>
                  <a:cubicBezTo>
                    <a:pt x="3561" y="72"/>
                    <a:pt x="3489" y="1"/>
                    <a:pt x="3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  <p:sp>
        <p:nvSpPr>
          <p:cNvPr id="37" name="Forma libre: forma 104">
            <a:extLst>
              <a:ext uri="{FF2B5EF4-FFF2-40B4-BE49-F238E27FC236}">
                <a16:creationId xmlns:a16="http://schemas.microsoft.com/office/drawing/2014/main" id="{04A2EED9-8DA1-5BEA-C18D-313F8D317968}"/>
              </a:ext>
            </a:extLst>
          </p:cNvPr>
          <p:cNvSpPr/>
          <p:nvPr/>
        </p:nvSpPr>
        <p:spPr>
          <a:xfrm>
            <a:off x="-1548792" y="4700181"/>
            <a:ext cx="23498591" cy="450260"/>
          </a:xfrm>
          <a:custGeom>
            <a:avLst/>
            <a:gdLst>
              <a:gd name="connsiteX0" fmla="*/ 0 w 23498591"/>
              <a:gd name="connsiteY0" fmla="*/ 0 h 450260"/>
              <a:gd name="connsiteX1" fmla="*/ 8327624 w 23498591"/>
              <a:gd name="connsiteY1" fmla="*/ 0 h 450260"/>
              <a:gd name="connsiteX2" fmla="*/ 9009283 w 23498591"/>
              <a:gd name="connsiteY2" fmla="*/ 356116 h 450260"/>
              <a:gd name="connsiteX3" fmla="*/ 9617086 w 23498591"/>
              <a:gd name="connsiteY3" fmla="*/ 3134 h 450260"/>
              <a:gd name="connsiteX4" fmla="*/ 9656467 w 23498591"/>
              <a:gd name="connsiteY4" fmla="*/ 0 h 450260"/>
              <a:gd name="connsiteX5" fmla="*/ 23498591 w 23498591"/>
              <a:gd name="connsiteY5" fmla="*/ 0 h 450260"/>
              <a:gd name="connsiteX6" fmla="*/ 23498591 w 23498591"/>
              <a:gd name="connsiteY6" fmla="*/ 450260 h 450260"/>
              <a:gd name="connsiteX7" fmla="*/ 0 w 23498591"/>
              <a:gd name="connsiteY7" fmla="*/ 450260 h 45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98591" h="450260">
                <a:moveTo>
                  <a:pt x="0" y="0"/>
                </a:moveTo>
                <a:lnTo>
                  <a:pt x="8327624" y="0"/>
                </a:lnTo>
                <a:cubicBezTo>
                  <a:pt x="8656083" y="2229"/>
                  <a:pt x="8622270" y="358157"/>
                  <a:pt x="9009283" y="356116"/>
                </a:cubicBezTo>
                <a:cubicBezTo>
                  <a:pt x="9372108" y="354203"/>
                  <a:pt x="9384442" y="41974"/>
                  <a:pt x="9617086" y="3134"/>
                </a:cubicBezTo>
                <a:lnTo>
                  <a:pt x="9656467" y="0"/>
                </a:lnTo>
                <a:lnTo>
                  <a:pt x="23498591" y="0"/>
                </a:lnTo>
                <a:lnTo>
                  <a:pt x="23498591" y="450260"/>
                </a:lnTo>
                <a:lnTo>
                  <a:pt x="0" y="450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ES" dirty="0">
                <a:latin typeface="Poppins" panose="00000500000000000000" pitchFamily="50" charset="0"/>
                <a:cs typeface="Poppins" panose="00000500000000000000" pitchFamily="50" charset="0"/>
              </a:rPr>
              <a:t>a</a:t>
            </a:r>
          </a:p>
        </p:txBody>
      </p:sp>
      <p:pic>
        <p:nvPicPr>
          <p:cNvPr id="38" name="Graphique 37">
            <a:extLst>
              <a:ext uri="{FF2B5EF4-FFF2-40B4-BE49-F238E27FC236}">
                <a16:creationId xmlns:a16="http://schemas.microsoft.com/office/drawing/2014/main" id="{7D221230-0CAB-8672-FFFE-27171DB29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0542" y="4753253"/>
            <a:ext cx="353222" cy="353222"/>
          </a:xfrm>
          <a:prstGeom prst="rect">
            <a:avLst/>
          </a:prstGeom>
        </p:spPr>
      </p:pic>
      <p:pic>
        <p:nvPicPr>
          <p:cNvPr id="39" name="Graphique 38">
            <a:extLst>
              <a:ext uri="{FF2B5EF4-FFF2-40B4-BE49-F238E27FC236}">
                <a16:creationId xmlns:a16="http://schemas.microsoft.com/office/drawing/2014/main" id="{26AC18DB-1065-E1BD-7A1F-93688494E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960873" y="4753253"/>
            <a:ext cx="353222" cy="353222"/>
          </a:xfrm>
          <a:prstGeom prst="rect">
            <a:avLst/>
          </a:prstGeom>
        </p:spPr>
      </p:pic>
      <p:pic>
        <p:nvPicPr>
          <p:cNvPr id="40" name="Graphique 39">
            <a:extLst>
              <a:ext uri="{FF2B5EF4-FFF2-40B4-BE49-F238E27FC236}">
                <a16:creationId xmlns:a16="http://schemas.microsoft.com/office/drawing/2014/main" id="{0B47373A-4194-0C89-42B1-B411E217E2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369902" y="4753253"/>
            <a:ext cx="353222" cy="353222"/>
          </a:xfrm>
          <a:prstGeom prst="rect">
            <a:avLst/>
          </a:prstGeom>
        </p:spPr>
      </p:pic>
      <p:pic>
        <p:nvPicPr>
          <p:cNvPr id="41" name="Graphique 40">
            <a:extLst>
              <a:ext uri="{FF2B5EF4-FFF2-40B4-BE49-F238E27FC236}">
                <a16:creationId xmlns:a16="http://schemas.microsoft.com/office/drawing/2014/main" id="{6B4112D2-FD4D-DB62-303F-172C7737D0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808490" y="4748390"/>
            <a:ext cx="353222" cy="353222"/>
          </a:xfrm>
          <a:prstGeom prst="rect">
            <a:avLst/>
          </a:prstGeom>
        </p:spPr>
      </p:pic>
      <p:pic>
        <p:nvPicPr>
          <p:cNvPr id="42" name="Graphique 41">
            <a:extLst>
              <a:ext uri="{FF2B5EF4-FFF2-40B4-BE49-F238E27FC236}">
                <a16:creationId xmlns:a16="http://schemas.microsoft.com/office/drawing/2014/main" id="{FF3B219A-A9A0-DA58-A9DC-F1A342092C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203127" y="4462793"/>
            <a:ext cx="504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99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26" grpId="0" build="p"/>
      <p:bldP spid="27" grpId="0" build="p"/>
      <p:bldP spid="29" grpId="0" build="p"/>
      <p:bldP spid="30" grpId="0" build="p"/>
      <p:bldP spid="32" grpId="0" build="p"/>
      <p:bldP spid="3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D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ángulo 34">
            <a:extLst>
              <a:ext uri="{FF2B5EF4-FFF2-40B4-BE49-F238E27FC236}">
                <a16:creationId xmlns:a16="http://schemas.microsoft.com/office/drawing/2014/main" id="{41C8C2E4-E190-4AFB-8C55-09A6D90C757E}"/>
              </a:ext>
            </a:extLst>
          </p:cNvPr>
          <p:cNvSpPr/>
          <p:nvPr/>
        </p:nvSpPr>
        <p:spPr>
          <a:xfrm>
            <a:off x="1196386" y="1268017"/>
            <a:ext cx="3077391" cy="3039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23F89E36-D3B9-6846-84AA-5BEC01053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878" y="2768575"/>
            <a:ext cx="2332793" cy="13121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6" name="Rectángulo 35">
            <a:extLst>
              <a:ext uri="{FF2B5EF4-FFF2-40B4-BE49-F238E27FC236}">
                <a16:creationId xmlns:a16="http://schemas.microsoft.com/office/drawing/2014/main" id="{F252C727-74F9-4BB0-9C9C-133C3AA66E94}"/>
              </a:ext>
            </a:extLst>
          </p:cNvPr>
          <p:cNvSpPr/>
          <p:nvPr/>
        </p:nvSpPr>
        <p:spPr>
          <a:xfrm>
            <a:off x="5342709" y="1268017"/>
            <a:ext cx="3077391" cy="3039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4AD8DF-7D23-45C7-BCC3-90B63A7C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62" y="416221"/>
            <a:ext cx="6982236" cy="715566"/>
          </a:xfrm>
        </p:spPr>
        <p:txBody>
          <a:bodyPr/>
          <a:lstStyle/>
          <a:p>
            <a:pPr algn="l"/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01. </a:t>
            </a:r>
            <a:r>
              <a:rPr lang="en-US" dirty="0" err="1">
                <a:latin typeface="Poppins" panose="00000500000000000000" pitchFamily="50" charset="0"/>
                <a:cs typeface="Poppins" panose="00000500000000000000" pitchFamily="50" charset="0"/>
              </a:rPr>
              <a:t>Connexion</a:t>
            </a:r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5F4F2C3-D71D-4ED5-9EB8-3CE2E0210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0908" y="2166732"/>
            <a:ext cx="2733501" cy="39248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1" dirty="0" err="1">
                <a:latin typeface="Poppins" panose="00000500000000000000" pitchFamily="50" charset="0"/>
                <a:cs typeface="Poppins" panose="00000500000000000000" pitchFamily="50" charset="0"/>
              </a:rPr>
              <a:t>Librairie</a:t>
            </a:r>
            <a:r>
              <a:rPr lang="en-US" sz="1200" b="1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200" b="1" dirty="0" err="1">
                <a:latin typeface="Poppins" panose="00000500000000000000" pitchFamily="50" charset="0"/>
                <a:cs typeface="Poppins" panose="00000500000000000000" pitchFamily="50" charset="0"/>
              </a:rPr>
              <a:t>d’authentication</a:t>
            </a:r>
            <a:r>
              <a:rPr lang="en-US" sz="1200" b="1" dirty="0">
                <a:latin typeface="Poppins" panose="00000500000000000000" pitchFamily="50" charset="0"/>
                <a:cs typeface="Poppins" panose="00000500000000000000" pitchFamily="50" charset="0"/>
              </a:rPr>
              <a:t> “Classique” avec Laravel.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8DC3EEF-5017-41A6-A727-D5A4F5DABB3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76042" y="1564889"/>
            <a:ext cx="2459540" cy="392482"/>
          </a:xfrm>
        </p:spPr>
        <p:txBody>
          <a:bodyPr/>
          <a:lstStyle/>
          <a:p>
            <a:r>
              <a:rPr lang="en-US" dirty="0">
                <a:solidFill>
                  <a:srgbClr val="62BE9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Breeze.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C7B880B-F91A-4FC9-86C5-670D9EB16706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651634" y="2150104"/>
            <a:ext cx="2459540" cy="39248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1" dirty="0" err="1">
                <a:latin typeface="Poppins" panose="00000500000000000000" pitchFamily="50" charset="0"/>
                <a:cs typeface="Poppins" panose="00000500000000000000" pitchFamily="50" charset="0"/>
              </a:rPr>
              <a:t>Librairie</a:t>
            </a:r>
            <a:r>
              <a:rPr lang="en-US" sz="1200" b="1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200" b="1" dirty="0" err="1">
                <a:latin typeface="Poppins" panose="00000500000000000000" pitchFamily="50" charset="0"/>
                <a:cs typeface="Poppins" panose="00000500000000000000" pitchFamily="50" charset="0"/>
              </a:rPr>
              <a:t>d’authentication</a:t>
            </a:r>
            <a:r>
              <a:rPr lang="en-US" sz="1200" b="1" dirty="0">
                <a:latin typeface="Poppins" panose="00000500000000000000" pitchFamily="50" charset="0"/>
                <a:cs typeface="Poppins" panose="00000500000000000000" pitchFamily="50" charset="0"/>
              </a:rPr>
              <a:t>  via Social Networks.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70B8658B-FC1A-4DEB-B0F3-1CB0A218819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869858" y="1564889"/>
            <a:ext cx="2459538" cy="392482"/>
          </a:xfrm>
        </p:spPr>
        <p:txBody>
          <a:bodyPr/>
          <a:lstStyle/>
          <a:p>
            <a:r>
              <a:rPr lang="en-US" dirty="0">
                <a:solidFill>
                  <a:srgbClr val="62BE9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Socialite.</a:t>
            </a:r>
          </a:p>
        </p:txBody>
      </p:sp>
      <p:grpSp>
        <p:nvGrpSpPr>
          <p:cNvPr id="162" name="Google Shape;9763;p16">
            <a:extLst>
              <a:ext uri="{FF2B5EF4-FFF2-40B4-BE49-F238E27FC236}">
                <a16:creationId xmlns:a16="http://schemas.microsoft.com/office/drawing/2014/main" id="{FC155A1D-6617-4D88-8266-714EE0B3379F}"/>
              </a:ext>
            </a:extLst>
          </p:cNvPr>
          <p:cNvGrpSpPr/>
          <p:nvPr/>
        </p:nvGrpSpPr>
        <p:grpSpPr>
          <a:xfrm>
            <a:off x="1587258" y="4742169"/>
            <a:ext cx="264550" cy="353222"/>
            <a:chOff x="903530" y="3806125"/>
            <a:chExt cx="264550" cy="353222"/>
          </a:xfrm>
          <a:noFill/>
        </p:grpSpPr>
        <p:sp>
          <p:nvSpPr>
            <p:cNvPr id="163" name="Google Shape;9764;p16">
              <a:extLst>
                <a:ext uri="{FF2B5EF4-FFF2-40B4-BE49-F238E27FC236}">
                  <a16:creationId xmlns:a16="http://schemas.microsoft.com/office/drawing/2014/main" id="{A45CDCA7-05EE-4654-BCE8-868485A3E279}"/>
                </a:ext>
              </a:extLst>
            </p:cNvPr>
            <p:cNvSpPr/>
            <p:nvPr/>
          </p:nvSpPr>
          <p:spPr>
            <a:xfrm>
              <a:off x="926637" y="3839321"/>
              <a:ext cx="173237" cy="162002"/>
            </a:xfrm>
            <a:custGeom>
              <a:avLst/>
              <a:gdLst/>
              <a:ahLst/>
              <a:cxnLst/>
              <a:rect l="l" t="t" r="r" b="b"/>
              <a:pathLst>
                <a:path w="5443" h="5090" extrusionOk="0">
                  <a:moveTo>
                    <a:pt x="3418" y="1"/>
                  </a:moveTo>
                  <a:cubicBezTo>
                    <a:pt x="2623" y="1"/>
                    <a:pt x="1831" y="307"/>
                    <a:pt x="1227" y="911"/>
                  </a:cubicBezTo>
                  <a:cubicBezTo>
                    <a:pt x="108" y="2030"/>
                    <a:pt x="1" y="3804"/>
                    <a:pt x="989" y="5030"/>
                  </a:cubicBezTo>
                  <a:cubicBezTo>
                    <a:pt x="1013" y="5078"/>
                    <a:pt x="1061" y="5090"/>
                    <a:pt x="1120" y="5090"/>
                  </a:cubicBezTo>
                  <a:cubicBezTo>
                    <a:pt x="1156" y="5090"/>
                    <a:pt x="1192" y="5078"/>
                    <a:pt x="1227" y="5066"/>
                  </a:cubicBezTo>
                  <a:cubicBezTo>
                    <a:pt x="1299" y="5006"/>
                    <a:pt x="1311" y="4899"/>
                    <a:pt x="1251" y="4840"/>
                  </a:cubicBezTo>
                  <a:cubicBezTo>
                    <a:pt x="382" y="3744"/>
                    <a:pt x="477" y="2149"/>
                    <a:pt x="1477" y="1149"/>
                  </a:cubicBezTo>
                  <a:cubicBezTo>
                    <a:pt x="2019" y="607"/>
                    <a:pt x="2735" y="334"/>
                    <a:pt x="3452" y="334"/>
                  </a:cubicBezTo>
                  <a:cubicBezTo>
                    <a:pt x="4059" y="334"/>
                    <a:pt x="4666" y="530"/>
                    <a:pt x="5168" y="923"/>
                  </a:cubicBezTo>
                  <a:cubicBezTo>
                    <a:pt x="5199" y="948"/>
                    <a:pt x="5237" y="961"/>
                    <a:pt x="5273" y="961"/>
                  </a:cubicBezTo>
                  <a:cubicBezTo>
                    <a:pt x="5321" y="961"/>
                    <a:pt x="5367" y="939"/>
                    <a:pt x="5394" y="899"/>
                  </a:cubicBezTo>
                  <a:cubicBezTo>
                    <a:pt x="5442" y="827"/>
                    <a:pt x="5418" y="720"/>
                    <a:pt x="5347" y="672"/>
                  </a:cubicBezTo>
                  <a:cubicBezTo>
                    <a:pt x="4777" y="223"/>
                    <a:pt x="4096" y="1"/>
                    <a:pt x="3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64" name="Google Shape;9765;p16">
              <a:extLst>
                <a:ext uri="{FF2B5EF4-FFF2-40B4-BE49-F238E27FC236}">
                  <a16:creationId xmlns:a16="http://schemas.microsoft.com/office/drawing/2014/main" id="{3B154647-774E-4513-AEA3-3FE5E46D75DD}"/>
                </a:ext>
              </a:extLst>
            </p:cNvPr>
            <p:cNvSpPr/>
            <p:nvPr/>
          </p:nvSpPr>
          <p:spPr>
            <a:xfrm>
              <a:off x="903530" y="3806125"/>
              <a:ext cx="264550" cy="353222"/>
            </a:xfrm>
            <a:custGeom>
              <a:avLst/>
              <a:gdLst/>
              <a:ahLst/>
              <a:cxnLst/>
              <a:rect l="l" t="t" r="r" b="b"/>
              <a:pathLst>
                <a:path w="8312" h="11098" extrusionOk="0">
                  <a:moveTo>
                    <a:pt x="4144" y="322"/>
                  </a:moveTo>
                  <a:cubicBezTo>
                    <a:pt x="6251" y="322"/>
                    <a:pt x="7966" y="2025"/>
                    <a:pt x="7966" y="4144"/>
                  </a:cubicBezTo>
                  <a:cubicBezTo>
                    <a:pt x="7978" y="5085"/>
                    <a:pt x="7775" y="6002"/>
                    <a:pt x="7371" y="6895"/>
                  </a:cubicBezTo>
                  <a:cubicBezTo>
                    <a:pt x="7037" y="7609"/>
                    <a:pt x="6597" y="8323"/>
                    <a:pt x="6025" y="8978"/>
                  </a:cubicBezTo>
                  <a:cubicBezTo>
                    <a:pt x="5228" y="9919"/>
                    <a:pt x="4418" y="10526"/>
                    <a:pt x="4156" y="10717"/>
                  </a:cubicBezTo>
                  <a:cubicBezTo>
                    <a:pt x="3882" y="10538"/>
                    <a:pt x="3084" y="9931"/>
                    <a:pt x="2275" y="8990"/>
                  </a:cubicBezTo>
                  <a:cubicBezTo>
                    <a:pt x="1715" y="8323"/>
                    <a:pt x="1251" y="7621"/>
                    <a:pt x="929" y="6895"/>
                  </a:cubicBezTo>
                  <a:cubicBezTo>
                    <a:pt x="525" y="6002"/>
                    <a:pt x="310" y="5085"/>
                    <a:pt x="310" y="4144"/>
                  </a:cubicBezTo>
                  <a:cubicBezTo>
                    <a:pt x="310" y="2025"/>
                    <a:pt x="2025" y="322"/>
                    <a:pt x="4144" y="322"/>
                  </a:cubicBezTo>
                  <a:close/>
                  <a:moveTo>
                    <a:pt x="4156" y="1"/>
                  </a:moveTo>
                  <a:cubicBezTo>
                    <a:pt x="1858" y="1"/>
                    <a:pt x="1" y="1870"/>
                    <a:pt x="1" y="4156"/>
                  </a:cubicBezTo>
                  <a:cubicBezTo>
                    <a:pt x="1" y="5121"/>
                    <a:pt x="215" y="6097"/>
                    <a:pt x="644" y="7049"/>
                  </a:cubicBezTo>
                  <a:cubicBezTo>
                    <a:pt x="989" y="7788"/>
                    <a:pt x="1441" y="8514"/>
                    <a:pt x="2037" y="9216"/>
                  </a:cubicBezTo>
                  <a:cubicBezTo>
                    <a:pt x="3037" y="10395"/>
                    <a:pt x="4037" y="11050"/>
                    <a:pt x="4061" y="11062"/>
                  </a:cubicBezTo>
                  <a:cubicBezTo>
                    <a:pt x="4096" y="11074"/>
                    <a:pt x="4120" y="11098"/>
                    <a:pt x="4156" y="11098"/>
                  </a:cubicBezTo>
                  <a:cubicBezTo>
                    <a:pt x="4180" y="11098"/>
                    <a:pt x="4215" y="11074"/>
                    <a:pt x="4239" y="11062"/>
                  </a:cubicBezTo>
                  <a:cubicBezTo>
                    <a:pt x="4287" y="11038"/>
                    <a:pt x="5275" y="10395"/>
                    <a:pt x="6263" y="9216"/>
                  </a:cubicBezTo>
                  <a:cubicBezTo>
                    <a:pt x="6859" y="8538"/>
                    <a:pt x="7323" y="7800"/>
                    <a:pt x="7668" y="7049"/>
                  </a:cubicBezTo>
                  <a:cubicBezTo>
                    <a:pt x="8085" y="6109"/>
                    <a:pt x="8311" y="5144"/>
                    <a:pt x="8311" y="4156"/>
                  </a:cubicBezTo>
                  <a:cubicBezTo>
                    <a:pt x="8311" y="1870"/>
                    <a:pt x="6442" y="1"/>
                    <a:pt x="4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65" name="Google Shape;9766;p16">
              <a:extLst>
                <a:ext uri="{FF2B5EF4-FFF2-40B4-BE49-F238E27FC236}">
                  <a16:creationId xmlns:a16="http://schemas.microsoft.com/office/drawing/2014/main" id="{5B779323-2365-4139-8A99-7164FB2FC99C}"/>
                </a:ext>
              </a:extLst>
            </p:cNvPr>
            <p:cNvSpPr/>
            <p:nvPr/>
          </p:nvSpPr>
          <p:spPr>
            <a:xfrm>
              <a:off x="1008879" y="3904059"/>
              <a:ext cx="54966" cy="18460"/>
            </a:xfrm>
            <a:custGeom>
              <a:avLst/>
              <a:gdLst/>
              <a:ahLst/>
              <a:cxnLst/>
              <a:rect l="l" t="t" r="r" b="b"/>
              <a:pathLst>
                <a:path w="1727" h="580" extrusionOk="0">
                  <a:moveTo>
                    <a:pt x="648" y="1"/>
                  </a:moveTo>
                  <a:cubicBezTo>
                    <a:pt x="492" y="1"/>
                    <a:pt x="319" y="16"/>
                    <a:pt x="132" y="55"/>
                  </a:cubicBezTo>
                  <a:cubicBezTo>
                    <a:pt x="60" y="67"/>
                    <a:pt x="1" y="127"/>
                    <a:pt x="1" y="222"/>
                  </a:cubicBezTo>
                  <a:lnTo>
                    <a:pt x="1" y="401"/>
                  </a:lnTo>
                  <a:cubicBezTo>
                    <a:pt x="1" y="484"/>
                    <a:pt x="72" y="555"/>
                    <a:pt x="155" y="555"/>
                  </a:cubicBezTo>
                  <a:cubicBezTo>
                    <a:pt x="251" y="555"/>
                    <a:pt x="322" y="484"/>
                    <a:pt x="322" y="401"/>
                  </a:cubicBezTo>
                  <a:lnTo>
                    <a:pt x="322" y="365"/>
                  </a:lnTo>
                  <a:cubicBezTo>
                    <a:pt x="434" y="350"/>
                    <a:pt x="539" y="343"/>
                    <a:pt x="636" y="343"/>
                  </a:cubicBezTo>
                  <a:cubicBezTo>
                    <a:pt x="841" y="343"/>
                    <a:pt x="1011" y="372"/>
                    <a:pt x="1132" y="413"/>
                  </a:cubicBezTo>
                  <a:cubicBezTo>
                    <a:pt x="1334" y="472"/>
                    <a:pt x="1453" y="543"/>
                    <a:pt x="1465" y="543"/>
                  </a:cubicBezTo>
                  <a:cubicBezTo>
                    <a:pt x="1501" y="555"/>
                    <a:pt x="1525" y="579"/>
                    <a:pt x="1560" y="579"/>
                  </a:cubicBezTo>
                  <a:cubicBezTo>
                    <a:pt x="1620" y="579"/>
                    <a:pt x="1667" y="543"/>
                    <a:pt x="1691" y="496"/>
                  </a:cubicBezTo>
                  <a:cubicBezTo>
                    <a:pt x="1727" y="401"/>
                    <a:pt x="1703" y="305"/>
                    <a:pt x="1632" y="246"/>
                  </a:cubicBezTo>
                  <a:cubicBezTo>
                    <a:pt x="1613" y="236"/>
                    <a:pt x="1255" y="1"/>
                    <a:pt x="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66" name="Google Shape;9767;p16">
              <a:extLst>
                <a:ext uri="{FF2B5EF4-FFF2-40B4-BE49-F238E27FC236}">
                  <a16:creationId xmlns:a16="http://schemas.microsoft.com/office/drawing/2014/main" id="{548FC644-CDB6-41BD-AAF8-33293077DA56}"/>
                </a:ext>
              </a:extLst>
            </p:cNvPr>
            <p:cNvSpPr/>
            <p:nvPr/>
          </p:nvSpPr>
          <p:spPr>
            <a:xfrm>
              <a:off x="972118" y="3872072"/>
              <a:ext cx="172473" cy="164866"/>
            </a:xfrm>
            <a:custGeom>
              <a:avLst/>
              <a:gdLst/>
              <a:ahLst/>
              <a:cxnLst/>
              <a:rect l="l" t="t" r="r" b="b"/>
              <a:pathLst>
                <a:path w="5419" h="5180" extrusionOk="0">
                  <a:moveTo>
                    <a:pt x="3239" y="346"/>
                  </a:moveTo>
                  <a:lnTo>
                    <a:pt x="3239" y="1144"/>
                  </a:lnTo>
                  <a:cubicBezTo>
                    <a:pt x="3239" y="1287"/>
                    <a:pt x="3203" y="1418"/>
                    <a:pt x="3144" y="1537"/>
                  </a:cubicBezTo>
                  <a:lnTo>
                    <a:pt x="3084" y="1668"/>
                  </a:lnTo>
                  <a:cubicBezTo>
                    <a:pt x="3073" y="1703"/>
                    <a:pt x="3073" y="1715"/>
                    <a:pt x="3073" y="1739"/>
                  </a:cubicBezTo>
                  <a:lnTo>
                    <a:pt x="3073" y="2084"/>
                  </a:lnTo>
                  <a:cubicBezTo>
                    <a:pt x="3073" y="2370"/>
                    <a:pt x="2953" y="2632"/>
                    <a:pt x="2763" y="2846"/>
                  </a:cubicBezTo>
                  <a:cubicBezTo>
                    <a:pt x="2558" y="3028"/>
                    <a:pt x="2311" y="3145"/>
                    <a:pt x="2040" y="3145"/>
                  </a:cubicBezTo>
                  <a:cubicBezTo>
                    <a:pt x="2027" y="3145"/>
                    <a:pt x="2014" y="3144"/>
                    <a:pt x="2001" y="3144"/>
                  </a:cubicBezTo>
                  <a:cubicBezTo>
                    <a:pt x="1406" y="3108"/>
                    <a:pt x="941" y="2620"/>
                    <a:pt x="941" y="2037"/>
                  </a:cubicBezTo>
                  <a:lnTo>
                    <a:pt x="941" y="1739"/>
                  </a:lnTo>
                  <a:cubicBezTo>
                    <a:pt x="941" y="1715"/>
                    <a:pt x="941" y="1703"/>
                    <a:pt x="929" y="1668"/>
                  </a:cubicBezTo>
                  <a:lnTo>
                    <a:pt x="870" y="1537"/>
                  </a:lnTo>
                  <a:cubicBezTo>
                    <a:pt x="810" y="1418"/>
                    <a:pt x="775" y="1287"/>
                    <a:pt x="775" y="1144"/>
                  </a:cubicBezTo>
                  <a:cubicBezTo>
                    <a:pt x="775" y="703"/>
                    <a:pt x="1132" y="346"/>
                    <a:pt x="1584" y="346"/>
                  </a:cubicBezTo>
                  <a:close/>
                  <a:moveTo>
                    <a:pt x="1465" y="3346"/>
                  </a:moveTo>
                  <a:cubicBezTo>
                    <a:pt x="1608" y="3406"/>
                    <a:pt x="1775" y="3453"/>
                    <a:pt x="1953" y="3465"/>
                  </a:cubicBezTo>
                  <a:lnTo>
                    <a:pt x="2001" y="3465"/>
                  </a:lnTo>
                  <a:cubicBezTo>
                    <a:pt x="2180" y="3465"/>
                    <a:pt x="2370" y="3442"/>
                    <a:pt x="2537" y="3370"/>
                  </a:cubicBezTo>
                  <a:lnTo>
                    <a:pt x="2537" y="3584"/>
                  </a:lnTo>
                  <a:cubicBezTo>
                    <a:pt x="2537" y="3632"/>
                    <a:pt x="2549" y="3692"/>
                    <a:pt x="2549" y="3739"/>
                  </a:cubicBezTo>
                  <a:lnTo>
                    <a:pt x="2001" y="4156"/>
                  </a:lnTo>
                  <a:lnTo>
                    <a:pt x="1453" y="3727"/>
                  </a:lnTo>
                  <a:cubicBezTo>
                    <a:pt x="1465" y="3680"/>
                    <a:pt x="1465" y="3632"/>
                    <a:pt x="1465" y="3573"/>
                  </a:cubicBezTo>
                  <a:lnTo>
                    <a:pt x="1465" y="3346"/>
                  </a:lnTo>
                  <a:close/>
                  <a:moveTo>
                    <a:pt x="1251" y="3977"/>
                  </a:moveTo>
                  <a:lnTo>
                    <a:pt x="1834" y="4406"/>
                  </a:lnTo>
                  <a:lnTo>
                    <a:pt x="1834" y="4870"/>
                  </a:lnTo>
                  <a:cubicBezTo>
                    <a:pt x="1334" y="4835"/>
                    <a:pt x="822" y="4680"/>
                    <a:pt x="394" y="4358"/>
                  </a:cubicBezTo>
                  <a:cubicBezTo>
                    <a:pt x="417" y="4335"/>
                    <a:pt x="465" y="4299"/>
                    <a:pt x="501" y="4287"/>
                  </a:cubicBezTo>
                  <a:lnTo>
                    <a:pt x="1132" y="4049"/>
                  </a:lnTo>
                  <a:cubicBezTo>
                    <a:pt x="1179" y="4037"/>
                    <a:pt x="1227" y="4001"/>
                    <a:pt x="1251" y="3977"/>
                  </a:cubicBezTo>
                  <a:close/>
                  <a:moveTo>
                    <a:pt x="2739" y="3989"/>
                  </a:moveTo>
                  <a:cubicBezTo>
                    <a:pt x="2787" y="4025"/>
                    <a:pt x="2822" y="4037"/>
                    <a:pt x="2858" y="4061"/>
                  </a:cubicBezTo>
                  <a:lnTo>
                    <a:pt x="3632" y="4346"/>
                  </a:lnTo>
                  <a:cubicBezTo>
                    <a:pt x="3192" y="4656"/>
                    <a:pt x="2680" y="4835"/>
                    <a:pt x="2168" y="4870"/>
                  </a:cubicBezTo>
                  <a:lnTo>
                    <a:pt x="2168" y="4418"/>
                  </a:lnTo>
                  <a:lnTo>
                    <a:pt x="2739" y="3989"/>
                  </a:lnTo>
                  <a:close/>
                  <a:moveTo>
                    <a:pt x="1596" y="1"/>
                  </a:moveTo>
                  <a:cubicBezTo>
                    <a:pt x="977" y="1"/>
                    <a:pt x="465" y="501"/>
                    <a:pt x="465" y="1132"/>
                  </a:cubicBezTo>
                  <a:cubicBezTo>
                    <a:pt x="465" y="1310"/>
                    <a:pt x="513" y="1501"/>
                    <a:pt x="596" y="1668"/>
                  </a:cubicBezTo>
                  <a:lnTo>
                    <a:pt x="644" y="1751"/>
                  </a:lnTo>
                  <a:lnTo>
                    <a:pt x="644" y="2013"/>
                  </a:lnTo>
                  <a:cubicBezTo>
                    <a:pt x="644" y="2453"/>
                    <a:pt x="858" y="2858"/>
                    <a:pt x="1168" y="3120"/>
                  </a:cubicBezTo>
                  <a:lnTo>
                    <a:pt x="1168" y="3561"/>
                  </a:lnTo>
                  <a:cubicBezTo>
                    <a:pt x="1168" y="3632"/>
                    <a:pt x="1120" y="3704"/>
                    <a:pt x="1048" y="3739"/>
                  </a:cubicBezTo>
                  <a:lnTo>
                    <a:pt x="406" y="3977"/>
                  </a:lnTo>
                  <a:cubicBezTo>
                    <a:pt x="239" y="4037"/>
                    <a:pt x="108" y="4168"/>
                    <a:pt x="36" y="4311"/>
                  </a:cubicBezTo>
                  <a:cubicBezTo>
                    <a:pt x="1" y="4394"/>
                    <a:pt x="25" y="4466"/>
                    <a:pt x="84" y="4513"/>
                  </a:cubicBezTo>
                  <a:cubicBezTo>
                    <a:pt x="644" y="4954"/>
                    <a:pt x="1334" y="5180"/>
                    <a:pt x="2001" y="5180"/>
                  </a:cubicBezTo>
                  <a:cubicBezTo>
                    <a:pt x="2799" y="5180"/>
                    <a:pt x="3596" y="4870"/>
                    <a:pt x="4204" y="4275"/>
                  </a:cubicBezTo>
                  <a:cubicBezTo>
                    <a:pt x="5323" y="3168"/>
                    <a:pt x="5418" y="1406"/>
                    <a:pt x="4442" y="167"/>
                  </a:cubicBezTo>
                  <a:cubicBezTo>
                    <a:pt x="4405" y="124"/>
                    <a:pt x="4351" y="98"/>
                    <a:pt x="4301" y="98"/>
                  </a:cubicBezTo>
                  <a:cubicBezTo>
                    <a:pt x="4269" y="98"/>
                    <a:pt x="4239" y="108"/>
                    <a:pt x="4216" y="132"/>
                  </a:cubicBezTo>
                  <a:cubicBezTo>
                    <a:pt x="4144" y="191"/>
                    <a:pt x="4132" y="298"/>
                    <a:pt x="4192" y="358"/>
                  </a:cubicBezTo>
                  <a:cubicBezTo>
                    <a:pt x="5061" y="1465"/>
                    <a:pt x="4966" y="3049"/>
                    <a:pt x="3965" y="4049"/>
                  </a:cubicBezTo>
                  <a:lnTo>
                    <a:pt x="3906" y="4108"/>
                  </a:lnTo>
                  <a:cubicBezTo>
                    <a:pt x="3870" y="4096"/>
                    <a:pt x="3835" y="4061"/>
                    <a:pt x="3799" y="4049"/>
                  </a:cubicBezTo>
                  <a:lnTo>
                    <a:pt x="2977" y="3739"/>
                  </a:lnTo>
                  <a:cubicBezTo>
                    <a:pt x="2906" y="3704"/>
                    <a:pt x="2858" y="3644"/>
                    <a:pt x="2858" y="3561"/>
                  </a:cubicBezTo>
                  <a:lnTo>
                    <a:pt x="2858" y="3144"/>
                  </a:lnTo>
                  <a:cubicBezTo>
                    <a:pt x="2894" y="3108"/>
                    <a:pt x="2942" y="3084"/>
                    <a:pt x="2965" y="3049"/>
                  </a:cubicBezTo>
                  <a:cubicBezTo>
                    <a:pt x="3239" y="2787"/>
                    <a:pt x="3382" y="2441"/>
                    <a:pt x="3382" y="2072"/>
                  </a:cubicBezTo>
                  <a:lnTo>
                    <a:pt x="3382" y="1751"/>
                  </a:lnTo>
                  <a:lnTo>
                    <a:pt x="3430" y="1668"/>
                  </a:lnTo>
                  <a:cubicBezTo>
                    <a:pt x="3513" y="1501"/>
                    <a:pt x="3561" y="1310"/>
                    <a:pt x="3561" y="1132"/>
                  </a:cubicBezTo>
                  <a:lnTo>
                    <a:pt x="3561" y="167"/>
                  </a:lnTo>
                  <a:cubicBezTo>
                    <a:pt x="3561" y="72"/>
                    <a:pt x="3489" y="1"/>
                    <a:pt x="3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  <p:sp>
        <p:nvSpPr>
          <p:cNvPr id="37" name="Forma libre: forma 104">
            <a:extLst>
              <a:ext uri="{FF2B5EF4-FFF2-40B4-BE49-F238E27FC236}">
                <a16:creationId xmlns:a16="http://schemas.microsoft.com/office/drawing/2014/main" id="{1DDC6DF0-10CA-A6F9-CD99-497DCF5A2063}"/>
              </a:ext>
            </a:extLst>
          </p:cNvPr>
          <p:cNvSpPr/>
          <p:nvPr/>
        </p:nvSpPr>
        <p:spPr>
          <a:xfrm>
            <a:off x="-1548792" y="4700181"/>
            <a:ext cx="23498591" cy="450260"/>
          </a:xfrm>
          <a:custGeom>
            <a:avLst/>
            <a:gdLst>
              <a:gd name="connsiteX0" fmla="*/ 0 w 23498591"/>
              <a:gd name="connsiteY0" fmla="*/ 0 h 450260"/>
              <a:gd name="connsiteX1" fmla="*/ 8327624 w 23498591"/>
              <a:gd name="connsiteY1" fmla="*/ 0 h 450260"/>
              <a:gd name="connsiteX2" fmla="*/ 9009283 w 23498591"/>
              <a:gd name="connsiteY2" fmla="*/ 356116 h 450260"/>
              <a:gd name="connsiteX3" fmla="*/ 9617086 w 23498591"/>
              <a:gd name="connsiteY3" fmla="*/ 3134 h 450260"/>
              <a:gd name="connsiteX4" fmla="*/ 9656467 w 23498591"/>
              <a:gd name="connsiteY4" fmla="*/ 0 h 450260"/>
              <a:gd name="connsiteX5" fmla="*/ 23498591 w 23498591"/>
              <a:gd name="connsiteY5" fmla="*/ 0 h 450260"/>
              <a:gd name="connsiteX6" fmla="*/ 23498591 w 23498591"/>
              <a:gd name="connsiteY6" fmla="*/ 450260 h 450260"/>
              <a:gd name="connsiteX7" fmla="*/ 0 w 23498591"/>
              <a:gd name="connsiteY7" fmla="*/ 450260 h 45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98591" h="450260">
                <a:moveTo>
                  <a:pt x="0" y="0"/>
                </a:moveTo>
                <a:lnTo>
                  <a:pt x="8327624" y="0"/>
                </a:lnTo>
                <a:cubicBezTo>
                  <a:pt x="8656083" y="2229"/>
                  <a:pt x="8622270" y="358157"/>
                  <a:pt x="9009283" y="356116"/>
                </a:cubicBezTo>
                <a:cubicBezTo>
                  <a:pt x="9372108" y="354203"/>
                  <a:pt x="9384442" y="41974"/>
                  <a:pt x="9617086" y="3134"/>
                </a:cubicBezTo>
                <a:lnTo>
                  <a:pt x="9656467" y="0"/>
                </a:lnTo>
                <a:lnTo>
                  <a:pt x="23498591" y="0"/>
                </a:lnTo>
                <a:lnTo>
                  <a:pt x="23498591" y="450260"/>
                </a:lnTo>
                <a:lnTo>
                  <a:pt x="0" y="450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ES" dirty="0">
                <a:latin typeface="Poppins" panose="00000500000000000000" pitchFamily="50" charset="0"/>
                <a:cs typeface="Poppins" panose="00000500000000000000" pitchFamily="50" charset="0"/>
              </a:rPr>
              <a:t>a</a:t>
            </a:r>
          </a:p>
        </p:txBody>
      </p:sp>
      <p:pic>
        <p:nvPicPr>
          <p:cNvPr id="38" name="Graphique 37">
            <a:extLst>
              <a:ext uri="{FF2B5EF4-FFF2-40B4-BE49-F238E27FC236}">
                <a16:creationId xmlns:a16="http://schemas.microsoft.com/office/drawing/2014/main" id="{1AF3A4D2-6396-9405-3F00-F854A544C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50542" y="4753253"/>
            <a:ext cx="353222" cy="353222"/>
          </a:xfrm>
          <a:prstGeom prst="rect">
            <a:avLst/>
          </a:prstGeom>
        </p:spPr>
      </p:pic>
      <p:pic>
        <p:nvPicPr>
          <p:cNvPr id="39" name="Graphique 38">
            <a:extLst>
              <a:ext uri="{FF2B5EF4-FFF2-40B4-BE49-F238E27FC236}">
                <a16:creationId xmlns:a16="http://schemas.microsoft.com/office/drawing/2014/main" id="{546BD739-1113-B360-2224-85558A5DD5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960873" y="4753253"/>
            <a:ext cx="353222" cy="353222"/>
          </a:xfrm>
          <a:prstGeom prst="rect">
            <a:avLst/>
          </a:prstGeom>
        </p:spPr>
      </p:pic>
      <p:pic>
        <p:nvPicPr>
          <p:cNvPr id="40" name="Graphique 39">
            <a:extLst>
              <a:ext uri="{FF2B5EF4-FFF2-40B4-BE49-F238E27FC236}">
                <a16:creationId xmlns:a16="http://schemas.microsoft.com/office/drawing/2014/main" id="{80E5E2A7-81E8-E2E4-97AA-5EE9D15C94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369902" y="4753253"/>
            <a:ext cx="353222" cy="353222"/>
          </a:xfrm>
          <a:prstGeom prst="rect">
            <a:avLst/>
          </a:prstGeom>
        </p:spPr>
      </p:pic>
      <p:pic>
        <p:nvPicPr>
          <p:cNvPr id="41" name="Graphique 40">
            <a:extLst>
              <a:ext uri="{FF2B5EF4-FFF2-40B4-BE49-F238E27FC236}">
                <a16:creationId xmlns:a16="http://schemas.microsoft.com/office/drawing/2014/main" id="{82F62C5D-263B-278C-9182-0990B7445B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808490" y="4748390"/>
            <a:ext cx="353222" cy="353222"/>
          </a:xfrm>
          <a:prstGeom prst="rect">
            <a:avLst/>
          </a:prstGeom>
        </p:spPr>
      </p:pic>
      <p:pic>
        <p:nvPicPr>
          <p:cNvPr id="42" name="Graphique 41">
            <a:extLst>
              <a:ext uri="{FF2B5EF4-FFF2-40B4-BE49-F238E27FC236}">
                <a16:creationId xmlns:a16="http://schemas.microsoft.com/office/drawing/2014/main" id="{FB4FD941-1327-3ED8-3C32-13B231AE60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7203127" y="4462793"/>
            <a:ext cx="504000" cy="50400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2A1F7116-41B7-16C9-0D3B-109A93409FB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7" b="16298"/>
          <a:stretch/>
        </p:blipFill>
        <p:spPr>
          <a:xfrm>
            <a:off x="5706990" y="2768575"/>
            <a:ext cx="2379462" cy="13121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53E2481F-A997-8AE6-E9E9-129901BF82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960" y="3752340"/>
            <a:ext cx="214201" cy="214201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73889DBD-B8FB-FFDA-1E39-788FFB4AD4E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676" y="3671320"/>
            <a:ext cx="376240" cy="37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81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26" grpId="0" build="p"/>
      <p:bldP spid="2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D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>
            <a:extLst>
              <a:ext uri="{FF2B5EF4-FFF2-40B4-BE49-F238E27FC236}">
                <a16:creationId xmlns:a16="http://schemas.microsoft.com/office/drawing/2014/main" id="{F252C727-74F9-4BB0-9C9C-133C3AA66E94}"/>
              </a:ext>
            </a:extLst>
          </p:cNvPr>
          <p:cNvSpPr/>
          <p:nvPr/>
        </p:nvSpPr>
        <p:spPr>
          <a:xfrm>
            <a:off x="5342709" y="1268017"/>
            <a:ext cx="3077391" cy="3039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41C8C2E4-E190-4AFB-8C55-09A6D90C757E}"/>
              </a:ext>
            </a:extLst>
          </p:cNvPr>
          <p:cNvSpPr/>
          <p:nvPr/>
        </p:nvSpPr>
        <p:spPr>
          <a:xfrm>
            <a:off x="1196386" y="1268017"/>
            <a:ext cx="3077391" cy="3039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4AD8DF-7D23-45C7-BCC3-90B63A7C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62" y="416221"/>
            <a:ext cx="6982236" cy="715566"/>
          </a:xfrm>
        </p:spPr>
        <p:txBody>
          <a:bodyPr/>
          <a:lstStyle/>
          <a:p>
            <a:pPr algn="l"/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02. </a:t>
            </a:r>
            <a:r>
              <a:rPr lang="en-US" dirty="0" err="1">
                <a:latin typeface="Poppins" panose="00000500000000000000" pitchFamily="50" charset="0"/>
                <a:cs typeface="Poppins" panose="00000500000000000000" pitchFamily="50" charset="0"/>
              </a:rPr>
              <a:t>Websockets</a:t>
            </a:r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8DC3EEF-5017-41A6-A727-D5A4F5DABB3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76042" y="1564889"/>
            <a:ext cx="2459540" cy="392482"/>
          </a:xfrm>
        </p:spPr>
        <p:txBody>
          <a:bodyPr/>
          <a:lstStyle/>
          <a:p>
            <a:r>
              <a:rPr lang="en-US" dirty="0">
                <a:solidFill>
                  <a:srgbClr val="62BE9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Definition.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C7B880B-F91A-4FC9-86C5-670D9EB16706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651634" y="2150104"/>
            <a:ext cx="2677762" cy="39248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1" dirty="0" err="1">
                <a:latin typeface="Poppins" panose="00000500000000000000" pitchFamily="50" charset="0"/>
                <a:cs typeface="Poppins" panose="00000500000000000000" pitchFamily="50" charset="0"/>
              </a:rPr>
              <a:t>Librairie</a:t>
            </a:r>
            <a:r>
              <a:rPr lang="en-US" sz="1200" b="1" dirty="0">
                <a:latin typeface="Poppins" panose="00000500000000000000" pitchFamily="50" charset="0"/>
                <a:cs typeface="Poppins" panose="00000500000000000000" pitchFamily="50" charset="0"/>
              </a:rPr>
              <a:t> front </a:t>
            </a:r>
            <a:r>
              <a:rPr lang="en-US" sz="1200" b="1" dirty="0" err="1">
                <a:latin typeface="Poppins" panose="00000500000000000000" pitchFamily="50" charset="0"/>
                <a:cs typeface="Poppins" panose="00000500000000000000" pitchFamily="50" charset="0"/>
              </a:rPr>
              <a:t>permettant</a:t>
            </a:r>
            <a:r>
              <a:rPr lang="en-US" sz="1200" b="1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200" b="1" dirty="0" err="1">
                <a:latin typeface="Poppins" panose="00000500000000000000" pitchFamily="50" charset="0"/>
                <a:cs typeface="Poppins" panose="00000500000000000000" pitchFamily="50" charset="0"/>
              </a:rPr>
              <a:t>une</a:t>
            </a:r>
            <a:r>
              <a:rPr lang="en-US" sz="1200" b="1" dirty="0">
                <a:latin typeface="Poppins" panose="00000500000000000000" pitchFamily="50" charset="0"/>
                <a:cs typeface="Poppins" panose="00000500000000000000" pitchFamily="50" charset="0"/>
              </a:rPr>
              <a:t> communication </a:t>
            </a:r>
            <a:r>
              <a:rPr lang="en-US" sz="1200" b="1" dirty="0" err="1">
                <a:latin typeface="Poppins" panose="00000500000000000000" pitchFamily="50" charset="0"/>
                <a:cs typeface="Poppins" panose="00000500000000000000" pitchFamily="50" charset="0"/>
              </a:rPr>
              <a:t>Websocket</a:t>
            </a:r>
            <a:r>
              <a:rPr lang="en-US" sz="1200" b="1" dirty="0"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70B8658B-FC1A-4DEB-B0F3-1CB0A218819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736066" y="1564889"/>
            <a:ext cx="2593330" cy="392482"/>
          </a:xfrm>
        </p:spPr>
        <p:txBody>
          <a:bodyPr/>
          <a:lstStyle/>
          <a:p>
            <a:r>
              <a:rPr lang="en-US" dirty="0">
                <a:solidFill>
                  <a:srgbClr val="62BE9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Laravel Echo.</a:t>
            </a:r>
          </a:p>
        </p:txBody>
      </p:sp>
      <p:grpSp>
        <p:nvGrpSpPr>
          <p:cNvPr id="162" name="Google Shape;9763;p16">
            <a:extLst>
              <a:ext uri="{FF2B5EF4-FFF2-40B4-BE49-F238E27FC236}">
                <a16:creationId xmlns:a16="http://schemas.microsoft.com/office/drawing/2014/main" id="{FC155A1D-6617-4D88-8266-714EE0B3379F}"/>
              </a:ext>
            </a:extLst>
          </p:cNvPr>
          <p:cNvGrpSpPr/>
          <p:nvPr/>
        </p:nvGrpSpPr>
        <p:grpSpPr>
          <a:xfrm>
            <a:off x="1587258" y="4742169"/>
            <a:ext cx="264550" cy="353222"/>
            <a:chOff x="903530" y="3806125"/>
            <a:chExt cx="264550" cy="353222"/>
          </a:xfrm>
          <a:noFill/>
        </p:grpSpPr>
        <p:sp>
          <p:nvSpPr>
            <p:cNvPr id="163" name="Google Shape;9764;p16">
              <a:extLst>
                <a:ext uri="{FF2B5EF4-FFF2-40B4-BE49-F238E27FC236}">
                  <a16:creationId xmlns:a16="http://schemas.microsoft.com/office/drawing/2014/main" id="{A45CDCA7-05EE-4654-BCE8-868485A3E279}"/>
                </a:ext>
              </a:extLst>
            </p:cNvPr>
            <p:cNvSpPr/>
            <p:nvPr/>
          </p:nvSpPr>
          <p:spPr>
            <a:xfrm>
              <a:off x="926637" y="3839321"/>
              <a:ext cx="173237" cy="162002"/>
            </a:xfrm>
            <a:custGeom>
              <a:avLst/>
              <a:gdLst/>
              <a:ahLst/>
              <a:cxnLst/>
              <a:rect l="l" t="t" r="r" b="b"/>
              <a:pathLst>
                <a:path w="5443" h="5090" extrusionOk="0">
                  <a:moveTo>
                    <a:pt x="3418" y="1"/>
                  </a:moveTo>
                  <a:cubicBezTo>
                    <a:pt x="2623" y="1"/>
                    <a:pt x="1831" y="307"/>
                    <a:pt x="1227" y="911"/>
                  </a:cubicBezTo>
                  <a:cubicBezTo>
                    <a:pt x="108" y="2030"/>
                    <a:pt x="1" y="3804"/>
                    <a:pt x="989" y="5030"/>
                  </a:cubicBezTo>
                  <a:cubicBezTo>
                    <a:pt x="1013" y="5078"/>
                    <a:pt x="1061" y="5090"/>
                    <a:pt x="1120" y="5090"/>
                  </a:cubicBezTo>
                  <a:cubicBezTo>
                    <a:pt x="1156" y="5090"/>
                    <a:pt x="1192" y="5078"/>
                    <a:pt x="1227" y="5066"/>
                  </a:cubicBezTo>
                  <a:cubicBezTo>
                    <a:pt x="1299" y="5006"/>
                    <a:pt x="1311" y="4899"/>
                    <a:pt x="1251" y="4840"/>
                  </a:cubicBezTo>
                  <a:cubicBezTo>
                    <a:pt x="382" y="3744"/>
                    <a:pt x="477" y="2149"/>
                    <a:pt x="1477" y="1149"/>
                  </a:cubicBezTo>
                  <a:cubicBezTo>
                    <a:pt x="2019" y="607"/>
                    <a:pt x="2735" y="334"/>
                    <a:pt x="3452" y="334"/>
                  </a:cubicBezTo>
                  <a:cubicBezTo>
                    <a:pt x="4059" y="334"/>
                    <a:pt x="4666" y="530"/>
                    <a:pt x="5168" y="923"/>
                  </a:cubicBezTo>
                  <a:cubicBezTo>
                    <a:pt x="5199" y="948"/>
                    <a:pt x="5237" y="961"/>
                    <a:pt x="5273" y="961"/>
                  </a:cubicBezTo>
                  <a:cubicBezTo>
                    <a:pt x="5321" y="961"/>
                    <a:pt x="5367" y="939"/>
                    <a:pt x="5394" y="899"/>
                  </a:cubicBezTo>
                  <a:cubicBezTo>
                    <a:pt x="5442" y="827"/>
                    <a:pt x="5418" y="720"/>
                    <a:pt x="5347" y="672"/>
                  </a:cubicBezTo>
                  <a:cubicBezTo>
                    <a:pt x="4777" y="223"/>
                    <a:pt x="4096" y="1"/>
                    <a:pt x="3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64" name="Google Shape;9765;p16">
              <a:extLst>
                <a:ext uri="{FF2B5EF4-FFF2-40B4-BE49-F238E27FC236}">
                  <a16:creationId xmlns:a16="http://schemas.microsoft.com/office/drawing/2014/main" id="{3B154647-774E-4513-AEA3-3FE5E46D75DD}"/>
                </a:ext>
              </a:extLst>
            </p:cNvPr>
            <p:cNvSpPr/>
            <p:nvPr/>
          </p:nvSpPr>
          <p:spPr>
            <a:xfrm>
              <a:off x="903530" y="3806125"/>
              <a:ext cx="264550" cy="353222"/>
            </a:xfrm>
            <a:custGeom>
              <a:avLst/>
              <a:gdLst/>
              <a:ahLst/>
              <a:cxnLst/>
              <a:rect l="l" t="t" r="r" b="b"/>
              <a:pathLst>
                <a:path w="8312" h="11098" extrusionOk="0">
                  <a:moveTo>
                    <a:pt x="4144" y="322"/>
                  </a:moveTo>
                  <a:cubicBezTo>
                    <a:pt x="6251" y="322"/>
                    <a:pt x="7966" y="2025"/>
                    <a:pt x="7966" y="4144"/>
                  </a:cubicBezTo>
                  <a:cubicBezTo>
                    <a:pt x="7978" y="5085"/>
                    <a:pt x="7775" y="6002"/>
                    <a:pt x="7371" y="6895"/>
                  </a:cubicBezTo>
                  <a:cubicBezTo>
                    <a:pt x="7037" y="7609"/>
                    <a:pt x="6597" y="8323"/>
                    <a:pt x="6025" y="8978"/>
                  </a:cubicBezTo>
                  <a:cubicBezTo>
                    <a:pt x="5228" y="9919"/>
                    <a:pt x="4418" y="10526"/>
                    <a:pt x="4156" y="10717"/>
                  </a:cubicBezTo>
                  <a:cubicBezTo>
                    <a:pt x="3882" y="10538"/>
                    <a:pt x="3084" y="9931"/>
                    <a:pt x="2275" y="8990"/>
                  </a:cubicBezTo>
                  <a:cubicBezTo>
                    <a:pt x="1715" y="8323"/>
                    <a:pt x="1251" y="7621"/>
                    <a:pt x="929" y="6895"/>
                  </a:cubicBezTo>
                  <a:cubicBezTo>
                    <a:pt x="525" y="6002"/>
                    <a:pt x="310" y="5085"/>
                    <a:pt x="310" y="4144"/>
                  </a:cubicBezTo>
                  <a:cubicBezTo>
                    <a:pt x="310" y="2025"/>
                    <a:pt x="2025" y="322"/>
                    <a:pt x="4144" y="322"/>
                  </a:cubicBezTo>
                  <a:close/>
                  <a:moveTo>
                    <a:pt x="4156" y="1"/>
                  </a:moveTo>
                  <a:cubicBezTo>
                    <a:pt x="1858" y="1"/>
                    <a:pt x="1" y="1870"/>
                    <a:pt x="1" y="4156"/>
                  </a:cubicBezTo>
                  <a:cubicBezTo>
                    <a:pt x="1" y="5121"/>
                    <a:pt x="215" y="6097"/>
                    <a:pt x="644" y="7049"/>
                  </a:cubicBezTo>
                  <a:cubicBezTo>
                    <a:pt x="989" y="7788"/>
                    <a:pt x="1441" y="8514"/>
                    <a:pt x="2037" y="9216"/>
                  </a:cubicBezTo>
                  <a:cubicBezTo>
                    <a:pt x="3037" y="10395"/>
                    <a:pt x="4037" y="11050"/>
                    <a:pt x="4061" y="11062"/>
                  </a:cubicBezTo>
                  <a:cubicBezTo>
                    <a:pt x="4096" y="11074"/>
                    <a:pt x="4120" y="11098"/>
                    <a:pt x="4156" y="11098"/>
                  </a:cubicBezTo>
                  <a:cubicBezTo>
                    <a:pt x="4180" y="11098"/>
                    <a:pt x="4215" y="11074"/>
                    <a:pt x="4239" y="11062"/>
                  </a:cubicBezTo>
                  <a:cubicBezTo>
                    <a:pt x="4287" y="11038"/>
                    <a:pt x="5275" y="10395"/>
                    <a:pt x="6263" y="9216"/>
                  </a:cubicBezTo>
                  <a:cubicBezTo>
                    <a:pt x="6859" y="8538"/>
                    <a:pt x="7323" y="7800"/>
                    <a:pt x="7668" y="7049"/>
                  </a:cubicBezTo>
                  <a:cubicBezTo>
                    <a:pt x="8085" y="6109"/>
                    <a:pt x="8311" y="5144"/>
                    <a:pt x="8311" y="4156"/>
                  </a:cubicBezTo>
                  <a:cubicBezTo>
                    <a:pt x="8311" y="1870"/>
                    <a:pt x="6442" y="1"/>
                    <a:pt x="4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65" name="Google Shape;9766;p16">
              <a:extLst>
                <a:ext uri="{FF2B5EF4-FFF2-40B4-BE49-F238E27FC236}">
                  <a16:creationId xmlns:a16="http://schemas.microsoft.com/office/drawing/2014/main" id="{5B779323-2365-4139-8A99-7164FB2FC99C}"/>
                </a:ext>
              </a:extLst>
            </p:cNvPr>
            <p:cNvSpPr/>
            <p:nvPr/>
          </p:nvSpPr>
          <p:spPr>
            <a:xfrm>
              <a:off x="1008879" y="3904059"/>
              <a:ext cx="54966" cy="18460"/>
            </a:xfrm>
            <a:custGeom>
              <a:avLst/>
              <a:gdLst/>
              <a:ahLst/>
              <a:cxnLst/>
              <a:rect l="l" t="t" r="r" b="b"/>
              <a:pathLst>
                <a:path w="1727" h="580" extrusionOk="0">
                  <a:moveTo>
                    <a:pt x="648" y="1"/>
                  </a:moveTo>
                  <a:cubicBezTo>
                    <a:pt x="492" y="1"/>
                    <a:pt x="319" y="16"/>
                    <a:pt x="132" y="55"/>
                  </a:cubicBezTo>
                  <a:cubicBezTo>
                    <a:pt x="60" y="67"/>
                    <a:pt x="1" y="127"/>
                    <a:pt x="1" y="222"/>
                  </a:cubicBezTo>
                  <a:lnTo>
                    <a:pt x="1" y="401"/>
                  </a:lnTo>
                  <a:cubicBezTo>
                    <a:pt x="1" y="484"/>
                    <a:pt x="72" y="555"/>
                    <a:pt x="155" y="555"/>
                  </a:cubicBezTo>
                  <a:cubicBezTo>
                    <a:pt x="251" y="555"/>
                    <a:pt x="322" y="484"/>
                    <a:pt x="322" y="401"/>
                  </a:cubicBezTo>
                  <a:lnTo>
                    <a:pt x="322" y="365"/>
                  </a:lnTo>
                  <a:cubicBezTo>
                    <a:pt x="434" y="350"/>
                    <a:pt x="539" y="343"/>
                    <a:pt x="636" y="343"/>
                  </a:cubicBezTo>
                  <a:cubicBezTo>
                    <a:pt x="841" y="343"/>
                    <a:pt x="1011" y="372"/>
                    <a:pt x="1132" y="413"/>
                  </a:cubicBezTo>
                  <a:cubicBezTo>
                    <a:pt x="1334" y="472"/>
                    <a:pt x="1453" y="543"/>
                    <a:pt x="1465" y="543"/>
                  </a:cubicBezTo>
                  <a:cubicBezTo>
                    <a:pt x="1501" y="555"/>
                    <a:pt x="1525" y="579"/>
                    <a:pt x="1560" y="579"/>
                  </a:cubicBezTo>
                  <a:cubicBezTo>
                    <a:pt x="1620" y="579"/>
                    <a:pt x="1667" y="543"/>
                    <a:pt x="1691" y="496"/>
                  </a:cubicBezTo>
                  <a:cubicBezTo>
                    <a:pt x="1727" y="401"/>
                    <a:pt x="1703" y="305"/>
                    <a:pt x="1632" y="246"/>
                  </a:cubicBezTo>
                  <a:cubicBezTo>
                    <a:pt x="1613" y="236"/>
                    <a:pt x="1255" y="1"/>
                    <a:pt x="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66" name="Google Shape;9767;p16">
              <a:extLst>
                <a:ext uri="{FF2B5EF4-FFF2-40B4-BE49-F238E27FC236}">
                  <a16:creationId xmlns:a16="http://schemas.microsoft.com/office/drawing/2014/main" id="{548FC644-CDB6-41BD-AAF8-33293077DA56}"/>
                </a:ext>
              </a:extLst>
            </p:cNvPr>
            <p:cNvSpPr/>
            <p:nvPr/>
          </p:nvSpPr>
          <p:spPr>
            <a:xfrm>
              <a:off x="972118" y="3872072"/>
              <a:ext cx="172473" cy="164866"/>
            </a:xfrm>
            <a:custGeom>
              <a:avLst/>
              <a:gdLst/>
              <a:ahLst/>
              <a:cxnLst/>
              <a:rect l="l" t="t" r="r" b="b"/>
              <a:pathLst>
                <a:path w="5419" h="5180" extrusionOk="0">
                  <a:moveTo>
                    <a:pt x="3239" y="346"/>
                  </a:moveTo>
                  <a:lnTo>
                    <a:pt x="3239" y="1144"/>
                  </a:lnTo>
                  <a:cubicBezTo>
                    <a:pt x="3239" y="1287"/>
                    <a:pt x="3203" y="1418"/>
                    <a:pt x="3144" y="1537"/>
                  </a:cubicBezTo>
                  <a:lnTo>
                    <a:pt x="3084" y="1668"/>
                  </a:lnTo>
                  <a:cubicBezTo>
                    <a:pt x="3073" y="1703"/>
                    <a:pt x="3073" y="1715"/>
                    <a:pt x="3073" y="1739"/>
                  </a:cubicBezTo>
                  <a:lnTo>
                    <a:pt x="3073" y="2084"/>
                  </a:lnTo>
                  <a:cubicBezTo>
                    <a:pt x="3073" y="2370"/>
                    <a:pt x="2953" y="2632"/>
                    <a:pt x="2763" y="2846"/>
                  </a:cubicBezTo>
                  <a:cubicBezTo>
                    <a:pt x="2558" y="3028"/>
                    <a:pt x="2311" y="3145"/>
                    <a:pt x="2040" y="3145"/>
                  </a:cubicBezTo>
                  <a:cubicBezTo>
                    <a:pt x="2027" y="3145"/>
                    <a:pt x="2014" y="3144"/>
                    <a:pt x="2001" y="3144"/>
                  </a:cubicBezTo>
                  <a:cubicBezTo>
                    <a:pt x="1406" y="3108"/>
                    <a:pt x="941" y="2620"/>
                    <a:pt x="941" y="2037"/>
                  </a:cubicBezTo>
                  <a:lnTo>
                    <a:pt x="941" y="1739"/>
                  </a:lnTo>
                  <a:cubicBezTo>
                    <a:pt x="941" y="1715"/>
                    <a:pt x="941" y="1703"/>
                    <a:pt x="929" y="1668"/>
                  </a:cubicBezTo>
                  <a:lnTo>
                    <a:pt x="870" y="1537"/>
                  </a:lnTo>
                  <a:cubicBezTo>
                    <a:pt x="810" y="1418"/>
                    <a:pt x="775" y="1287"/>
                    <a:pt x="775" y="1144"/>
                  </a:cubicBezTo>
                  <a:cubicBezTo>
                    <a:pt x="775" y="703"/>
                    <a:pt x="1132" y="346"/>
                    <a:pt x="1584" y="346"/>
                  </a:cubicBezTo>
                  <a:close/>
                  <a:moveTo>
                    <a:pt x="1465" y="3346"/>
                  </a:moveTo>
                  <a:cubicBezTo>
                    <a:pt x="1608" y="3406"/>
                    <a:pt x="1775" y="3453"/>
                    <a:pt x="1953" y="3465"/>
                  </a:cubicBezTo>
                  <a:lnTo>
                    <a:pt x="2001" y="3465"/>
                  </a:lnTo>
                  <a:cubicBezTo>
                    <a:pt x="2180" y="3465"/>
                    <a:pt x="2370" y="3442"/>
                    <a:pt x="2537" y="3370"/>
                  </a:cubicBezTo>
                  <a:lnTo>
                    <a:pt x="2537" y="3584"/>
                  </a:lnTo>
                  <a:cubicBezTo>
                    <a:pt x="2537" y="3632"/>
                    <a:pt x="2549" y="3692"/>
                    <a:pt x="2549" y="3739"/>
                  </a:cubicBezTo>
                  <a:lnTo>
                    <a:pt x="2001" y="4156"/>
                  </a:lnTo>
                  <a:lnTo>
                    <a:pt x="1453" y="3727"/>
                  </a:lnTo>
                  <a:cubicBezTo>
                    <a:pt x="1465" y="3680"/>
                    <a:pt x="1465" y="3632"/>
                    <a:pt x="1465" y="3573"/>
                  </a:cubicBezTo>
                  <a:lnTo>
                    <a:pt x="1465" y="3346"/>
                  </a:lnTo>
                  <a:close/>
                  <a:moveTo>
                    <a:pt x="1251" y="3977"/>
                  </a:moveTo>
                  <a:lnTo>
                    <a:pt x="1834" y="4406"/>
                  </a:lnTo>
                  <a:lnTo>
                    <a:pt x="1834" y="4870"/>
                  </a:lnTo>
                  <a:cubicBezTo>
                    <a:pt x="1334" y="4835"/>
                    <a:pt x="822" y="4680"/>
                    <a:pt x="394" y="4358"/>
                  </a:cubicBezTo>
                  <a:cubicBezTo>
                    <a:pt x="417" y="4335"/>
                    <a:pt x="465" y="4299"/>
                    <a:pt x="501" y="4287"/>
                  </a:cubicBezTo>
                  <a:lnTo>
                    <a:pt x="1132" y="4049"/>
                  </a:lnTo>
                  <a:cubicBezTo>
                    <a:pt x="1179" y="4037"/>
                    <a:pt x="1227" y="4001"/>
                    <a:pt x="1251" y="3977"/>
                  </a:cubicBezTo>
                  <a:close/>
                  <a:moveTo>
                    <a:pt x="2739" y="3989"/>
                  </a:moveTo>
                  <a:cubicBezTo>
                    <a:pt x="2787" y="4025"/>
                    <a:pt x="2822" y="4037"/>
                    <a:pt x="2858" y="4061"/>
                  </a:cubicBezTo>
                  <a:lnTo>
                    <a:pt x="3632" y="4346"/>
                  </a:lnTo>
                  <a:cubicBezTo>
                    <a:pt x="3192" y="4656"/>
                    <a:pt x="2680" y="4835"/>
                    <a:pt x="2168" y="4870"/>
                  </a:cubicBezTo>
                  <a:lnTo>
                    <a:pt x="2168" y="4418"/>
                  </a:lnTo>
                  <a:lnTo>
                    <a:pt x="2739" y="3989"/>
                  </a:lnTo>
                  <a:close/>
                  <a:moveTo>
                    <a:pt x="1596" y="1"/>
                  </a:moveTo>
                  <a:cubicBezTo>
                    <a:pt x="977" y="1"/>
                    <a:pt x="465" y="501"/>
                    <a:pt x="465" y="1132"/>
                  </a:cubicBezTo>
                  <a:cubicBezTo>
                    <a:pt x="465" y="1310"/>
                    <a:pt x="513" y="1501"/>
                    <a:pt x="596" y="1668"/>
                  </a:cubicBezTo>
                  <a:lnTo>
                    <a:pt x="644" y="1751"/>
                  </a:lnTo>
                  <a:lnTo>
                    <a:pt x="644" y="2013"/>
                  </a:lnTo>
                  <a:cubicBezTo>
                    <a:pt x="644" y="2453"/>
                    <a:pt x="858" y="2858"/>
                    <a:pt x="1168" y="3120"/>
                  </a:cubicBezTo>
                  <a:lnTo>
                    <a:pt x="1168" y="3561"/>
                  </a:lnTo>
                  <a:cubicBezTo>
                    <a:pt x="1168" y="3632"/>
                    <a:pt x="1120" y="3704"/>
                    <a:pt x="1048" y="3739"/>
                  </a:cubicBezTo>
                  <a:lnTo>
                    <a:pt x="406" y="3977"/>
                  </a:lnTo>
                  <a:cubicBezTo>
                    <a:pt x="239" y="4037"/>
                    <a:pt x="108" y="4168"/>
                    <a:pt x="36" y="4311"/>
                  </a:cubicBezTo>
                  <a:cubicBezTo>
                    <a:pt x="1" y="4394"/>
                    <a:pt x="25" y="4466"/>
                    <a:pt x="84" y="4513"/>
                  </a:cubicBezTo>
                  <a:cubicBezTo>
                    <a:pt x="644" y="4954"/>
                    <a:pt x="1334" y="5180"/>
                    <a:pt x="2001" y="5180"/>
                  </a:cubicBezTo>
                  <a:cubicBezTo>
                    <a:pt x="2799" y="5180"/>
                    <a:pt x="3596" y="4870"/>
                    <a:pt x="4204" y="4275"/>
                  </a:cubicBezTo>
                  <a:cubicBezTo>
                    <a:pt x="5323" y="3168"/>
                    <a:pt x="5418" y="1406"/>
                    <a:pt x="4442" y="167"/>
                  </a:cubicBezTo>
                  <a:cubicBezTo>
                    <a:pt x="4405" y="124"/>
                    <a:pt x="4351" y="98"/>
                    <a:pt x="4301" y="98"/>
                  </a:cubicBezTo>
                  <a:cubicBezTo>
                    <a:pt x="4269" y="98"/>
                    <a:pt x="4239" y="108"/>
                    <a:pt x="4216" y="132"/>
                  </a:cubicBezTo>
                  <a:cubicBezTo>
                    <a:pt x="4144" y="191"/>
                    <a:pt x="4132" y="298"/>
                    <a:pt x="4192" y="358"/>
                  </a:cubicBezTo>
                  <a:cubicBezTo>
                    <a:pt x="5061" y="1465"/>
                    <a:pt x="4966" y="3049"/>
                    <a:pt x="3965" y="4049"/>
                  </a:cubicBezTo>
                  <a:lnTo>
                    <a:pt x="3906" y="4108"/>
                  </a:lnTo>
                  <a:cubicBezTo>
                    <a:pt x="3870" y="4096"/>
                    <a:pt x="3835" y="4061"/>
                    <a:pt x="3799" y="4049"/>
                  </a:cubicBezTo>
                  <a:lnTo>
                    <a:pt x="2977" y="3739"/>
                  </a:lnTo>
                  <a:cubicBezTo>
                    <a:pt x="2906" y="3704"/>
                    <a:pt x="2858" y="3644"/>
                    <a:pt x="2858" y="3561"/>
                  </a:cubicBezTo>
                  <a:lnTo>
                    <a:pt x="2858" y="3144"/>
                  </a:lnTo>
                  <a:cubicBezTo>
                    <a:pt x="2894" y="3108"/>
                    <a:pt x="2942" y="3084"/>
                    <a:pt x="2965" y="3049"/>
                  </a:cubicBezTo>
                  <a:cubicBezTo>
                    <a:pt x="3239" y="2787"/>
                    <a:pt x="3382" y="2441"/>
                    <a:pt x="3382" y="2072"/>
                  </a:cubicBezTo>
                  <a:lnTo>
                    <a:pt x="3382" y="1751"/>
                  </a:lnTo>
                  <a:lnTo>
                    <a:pt x="3430" y="1668"/>
                  </a:lnTo>
                  <a:cubicBezTo>
                    <a:pt x="3513" y="1501"/>
                    <a:pt x="3561" y="1310"/>
                    <a:pt x="3561" y="1132"/>
                  </a:cubicBezTo>
                  <a:lnTo>
                    <a:pt x="3561" y="167"/>
                  </a:lnTo>
                  <a:cubicBezTo>
                    <a:pt x="3561" y="72"/>
                    <a:pt x="3489" y="1"/>
                    <a:pt x="3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  <p:sp>
        <p:nvSpPr>
          <p:cNvPr id="37" name="Forma libre: forma 104">
            <a:extLst>
              <a:ext uri="{FF2B5EF4-FFF2-40B4-BE49-F238E27FC236}">
                <a16:creationId xmlns:a16="http://schemas.microsoft.com/office/drawing/2014/main" id="{1DDC6DF0-10CA-A6F9-CD99-497DCF5A2063}"/>
              </a:ext>
            </a:extLst>
          </p:cNvPr>
          <p:cNvSpPr/>
          <p:nvPr/>
        </p:nvSpPr>
        <p:spPr>
          <a:xfrm>
            <a:off x="-1548792" y="4700181"/>
            <a:ext cx="23498591" cy="450260"/>
          </a:xfrm>
          <a:custGeom>
            <a:avLst/>
            <a:gdLst>
              <a:gd name="connsiteX0" fmla="*/ 0 w 23498591"/>
              <a:gd name="connsiteY0" fmla="*/ 0 h 450260"/>
              <a:gd name="connsiteX1" fmla="*/ 8327624 w 23498591"/>
              <a:gd name="connsiteY1" fmla="*/ 0 h 450260"/>
              <a:gd name="connsiteX2" fmla="*/ 9009283 w 23498591"/>
              <a:gd name="connsiteY2" fmla="*/ 356116 h 450260"/>
              <a:gd name="connsiteX3" fmla="*/ 9617086 w 23498591"/>
              <a:gd name="connsiteY3" fmla="*/ 3134 h 450260"/>
              <a:gd name="connsiteX4" fmla="*/ 9656467 w 23498591"/>
              <a:gd name="connsiteY4" fmla="*/ 0 h 450260"/>
              <a:gd name="connsiteX5" fmla="*/ 23498591 w 23498591"/>
              <a:gd name="connsiteY5" fmla="*/ 0 h 450260"/>
              <a:gd name="connsiteX6" fmla="*/ 23498591 w 23498591"/>
              <a:gd name="connsiteY6" fmla="*/ 450260 h 450260"/>
              <a:gd name="connsiteX7" fmla="*/ 0 w 23498591"/>
              <a:gd name="connsiteY7" fmla="*/ 450260 h 45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98591" h="450260">
                <a:moveTo>
                  <a:pt x="0" y="0"/>
                </a:moveTo>
                <a:lnTo>
                  <a:pt x="8327624" y="0"/>
                </a:lnTo>
                <a:cubicBezTo>
                  <a:pt x="8656083" y="2229"/>
                  <a:pt x="8622270" y="358157"/>
                  <a:pt x="9009283" y="356116"/>
                </a:cubicBezTo>
                <a:cubicBezTo>
                  <a:pt x="9372108" y="354203"/>
                  <a:pt x="9384442" y="41974"/>
                  <a:pt x="9617086" y="3134"/>
                </a:cubicBezTo>
                <a:lnTo>
                  <a:pt x="9656467" y="0"/>
                </a:lnTo>
                <a:lnTo>
                  <a:pt x="23498591" y="0"/>
                </a:lnTo>
                <a:lnTo>
                  <a:pt x="23498591" y="450260"/>
                </a:lnTo>
                <a:lnTo>
                  <a:pt x="0" y="450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ES" dirty="0">
                <a:latin typeface="Poppins" panose="00000500000000000000" pitchFamily="50" charset="0"/>
                <a:cs typeface="Poppins" panose="00000500000000000000" pitchFamily="50" charset="0"/>
              </a:rPr>
              <a:t>a</a:t>
            </a:r>
          </a:p>
        </p:txBody>
      </p:sp>
      <p:pic>
        <p:nvPicPr>
          <p:cNvPr id="38" name="Graphique 37">
            <a:extLst>
              <a:ext uri="{FF2B5EF4-FFF2-40B4-BE49-F238E27FC236}">
                <a16:creationId xmlns:a16="http://schemas.microsoft.com/office/drawing/2014/main" id="{1AF3A4D2-6396-9405-3F00-F854A544C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0542" y="4753253"/>
            <a:ext cx="353222" cy="353222"/>
          </a:xfrm>
          <a:prstGeom prst="rect">
            <a:avLst/>
          </a:prstGeom>
        </p:spPr>
      </p:pic>
      <p:pic>
        <p:nvPicPr>
          <p:cNvPr id="39" name="Graphique 38">
            <a:extLst>
              <a:ext uri="{FF2B5EF4-FFF2-40B4-BE49-F238E27FC236}">
                <a16:creationId xmlns:a16="http://schemas.microsoft.com/office/drawing/2014/main" id="{546BD739-1113-B360-2224-85558A5DD5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960873" y="4753253"/>
            <a:ext cx="353222" cy="353222"/>
          </a:xfrm>
          <a:prstGeom prst="rect">
            <a:avLst/>
          </a:prstGeom>
        </p:spPr>
      </p:pic>
      <p:pic>
        <p:nvPicPr>
          <p:cNvPr id="40" name="Graphique 39">
            <a:extLst>
              <a:ext uri="{FF2B5EF4-FFF2-40B4-BE49-F238E27FC236}">
                <a16:creationId xmlns:a16="http://schemas.microsoft.com/office/drawing/2014/main" id="{80E5E2A7-81E8-E2E4-97AA-5EE9D15C94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369902" y="4753253"/>
            <a:ext cx="353222" cy="353222"/>
          </a:xfrm>
          <a:prstGeom prst="rect">
            <a:avLst/>
          </a:prstGeom>
        </p:spPr>
      </p:pic>
      <p:pic>
        <p:nvPicPr>
          <p:cNvPr id="41" name="Graphique 40">
            <a:extLst>
              <a:ext uri="{FF2B5EF4-FFF2-40B4-BE49-F238E27FC236}">
                <a16:creationId xmlns:a16="http://schemas.microsoft.com/office/drawing/2014/main" id="{82F62C5D-263B-278C-9182-0990B7445B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808490" y="4748390"/>
            <a:ext cx="353222" cy="353222"/>
          </a:xfrm>
          <a:prstGeom prst="rect">
            <a:avLst/>
          </a:prstGeom>
        </p:spPr>
      </p:pic>
      <p:pic>
        <p:nvPicPr>
          <p:cNvPr id="42" name="Graphique 41">
            <a:extLst>
              <a:ext uri="{FF2B5EF4-FFF2-40B4-BE49-F238E27FC236}">
                <a16:creationId xmlns:a16="http://schemas.microsoft.com/office/drawing/2014/main" id="{FB4FD941-1327-3ED8-3C32-13B231AE60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203127" y="4462793"/>
            <a:ext cx="504000" cy="504000"/>
          </a:xfrm>
          <a:prstGeom prst="rect">
            <a:avLst/>
          </a:prstGeom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C1CFA862-96D5-93DF-CBEB-7F2E9F41F349}"/>
              </a:ext>
            </a:extLst>
          </p:cNvPr>
          <p:cNvGrpSpPr/>
          <p:nvPr/>
        </p:nvGrpSpPr>
        <p:grpSpPr>
          <a:xfrm>
            <a:off x="5715004" y="2753286"/>
            <a:ext cx="2332800" cy="1314000"/>
            <a:chOff x="5715004" y="2753286"/>
            <a:chExt cx="2332800" cy="1314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FBF2DC-9716-008B-DB9B-3F3A0718981D}"/>
                </a:ext>
              </a:extLst>
            </p:cNvPr>
            <p:cNvSpPr/>
            <p:nvPr/>
          </p:nvSpPr>
          <p:spPr>
            <a:xfrm>
              <a:off x="5715004" y="2753286"/>
              <a:ext cx="2332800" cy="1314000"/>
            </a:xfrm>
            <a:prstGeom prst="rect">
              <a:avLst/>
            </a:prstGeom>
            <a:gradFill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10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</a:gra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" name="Graphique 2">
              <a:extLst>
                <a:ext uri="{FF2B5EF4-FFF2-40B4-BE49-F238E27FC236}">
                  <a16:creationId xmlns:a16="http://schemas.microsoft.com/office/drawing/2014/main" id="{68729794-D157-708A-B15F-44C9A8690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855524" y="3142309"/>
              <a:ext cx="2051760" cy="565075"/>
            </a:xfrm>
            <a:prstGeom prst="rect">
              <a:avLst/>
            </a:prstGeom>
          </p:spPr>
        </p:pic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A538C51A-1201-46C4-AEC3-A42ECD0028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29" y="2010443"/>
            <a:ext cx="2548542" cy="206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90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6" grpId="0" build="p"/>
      <p:bldP spid="2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D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>
            <a:extLst>
              <a:ext uri="{FF2B5EF4-FFF2-40B4-BE49-F238E27FC236}">
                <a16:creationId xmlns:a16="http://schemas.microsoft.com/office/drawing/2014/main" id="{F252C727-74F9-4BB0-9C9C-133C3AA66E94}"/>
              </a:ext>
            </a:extLst>
          </p:cNvPr>
          <p:cNvSpPr/>
          <p:nvPr/>
        </p:nvSpPr>
        <p:spPr>
          <a:xfrm>
            <a:off x="5342709" y="1268017"/>
            <a:ext cx="3077391" cy="3039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41C8C2E4-E190-4AFB-8C55-09A6D90C757E}"/>
              </a:ext>
            </a:extLst>
          </p:cNvPr>
          <p:cNvSpPr/>
          <p:nvPr/>
        </p:nvSpPr>
        <p:spPr>
          <a:xfrm>
            <a:off x="1196386" y="1268017"/>
            <a:ext cx="3077391" cy="3039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4AD8DF-7D23-45C7-BCC3-90B63A7C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62" y="416221"/>
            <a:ext cx="6982236" cy="715566"/>
          </a:xfrm>
        </p:spPr>
        <p:txBody>
          <a:bodyPr/>
          <a:lstStyle/>
          <a:p>
            <a:pPr algn="l"/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03. Front.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8DC3EEF-5017-41A6-A727-D5A4F5DABB3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76042" y="1564889"/>
            <a:ext cx="2459540" cy="392482"/>
          </a:xfrm>
        </p:spPr>
        <p:txBody>
          <a:bodyPr/>
          <a:lstStyle/>
          <a:p>
            <a:r>
              <a:rPr lang="en-US" dirty="0">
                <a:solidFill>
                  <a:srgbClr val="62BE9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Maquettes.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70B8658B-FC1A-4DEB-B0F3-1CB0A218819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736066" y="1564889"/>
            <a:ext cx="2593330" cy="392482"/>
          </a:xfrm>
        </p:spPr>
        <p:txBody>
          <a:bodyPr/>
          <a:lstStyle/>
          <a:p>
            <a:r>
              <a:rPr lang="en-US" dirty="0">
                <a:solidFill>
                  <a:srgbClr val="62BE9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Vue.js</a:t>
            </a:r>
          </a:p>
        </p:txBody>
      </p:sp>
      <p:grpSp>
        <p:nvGrpSpPr>
          <p:cNvPr id="162" name="Google Shape;9763;p16">
            <a:extLst>
              <a:ext uri="{FF2B5EF4-FFF2-40B4-BE49-F238E27FC236}">
                <a16:creationId xmlns:a16="http://schemas.microsoft.com/office/drawing/2014/main" id="{FC155A1D-6617-4D88-8266-714EE0B3379F}"/>
              </a:ext>
            </a:extLst>
          </p:cNvPr>
          <p:cNvGrpSpPr/>
          <p:nvPr/>
        </p:nvGrpSpPr>
        <p:grpSpPr>
          <a:xfrm>
            <a:off x="1587258" y="4742169"/>
            <a:ext cx="264550" cy="353222"/>
            <a:chOff x="903530" y="3806125"/>
            <a:chExt cx="264550" cy="353222"/>
          </a:xfrm>
          <a:noFill/>
        </p:grpSpPr>
        <p:sp>
          <p:nvSpPr>
            <p:cNvPr id="163" name="Google Shape;9764;p16">
              <a:extLst>
                <a:ext uri="{FF2B5EF4-FFF2-40B4-BE49-F238E27FC236}">
                  <a16:creationId xmlns:a16="http://schemas.microsoft.com/office/drawing/2014/main" id="{A45CDCA7-05EE-4654-BCE8-868485A3E279}"/>
                </a:ext>
              </a:extLst>
            </p:cNvPr>
            <p:cNvSpPr/>
            <p:nvPr/>
          </p:nvSpPr>
          <p:spPr>
            <a:xfrm>
              <a:off x="926637" y="3839321"/>
              <a:ext cx="173237" cy="162002"/>
            </a:xfrm>
            <a:custGeom>
              <a:avLst/>
              <a:gdLst/>
              <a:ahLst/>
              <a:cxnLst/>
              <a:rect l="l" t="t" r="r" b="b"/>
              <a:pathLst>
                <a:path w="5443" h="5090" extrusionOk="0">
                  <a:moveTo>
                    <a:pt x="3418" y="1"/>
                  </a:moveTo>
                  <a:cubicBezTo>
                    <a:pt x="2623" y="1"/>
                    <a:pt x="1831" y="307"/>
                    <a:pt x="1227" y="911"/>
                  </a:cubicBezTo>
                  <a:cubicBezTo>
                    <a:pt x="108" y="2030"/>
                    <a:pt x="1" y="3804"/>
                    <a:pt x="989" y="5030"/>
                  </a:cubicBezTo>
                  <a:cubicBezTo>
                    <a:pt x="1013" y="5078"/>
                    <a:pt x="1061" y="5090"/>
                    <a:pt x="1120" y="5090"/>
                  </a:cubicBezTo>
                  <a:cubicBezTo>
                    <a:pt x="1156" y="5090"/>
                    <a:pt x="1192" y="5078"/>
                    <a:pt x="1227" y="5066"/>
                  </a:cubicBezTo>
                  <a:cubicBezTo>
                    <a:pt x="1299" y="5006"/>
                    <a:pt x="1311" y="4899"/>
                    <a:pt x="1251" y="4840"/>
                  </a:cubicBezTo>
                  <a:cubicBezTo>
                    <a:pt x="382" y="3744"/>
                    <a:pt x="477" y="2149"/>
                    <a:pt x="1477" y="1149"/>
                  </a:cubicBezTo>
                  <a:cubicBezTo>
                    <a:pt x="2019" y="607"/>
                    <a:pt x="2735" y="334"/>
                    <a:pt x="3452" y="334"/>
                  </a:cubicBezTo>
                  <a:cubicBezTo>
                    <a:pt x="4059" y="334"/>
                    <a:pt x="4666" y="530"/>
                    <a:pt x="5168" y="923"/>
                  </a:cubicBezTo>
                  <a:cubicBezTo>
                    <a:pt x="5199" y="948"/>
                    <a:pt x="5237" y="961"/>
                    <a:pt x="5273" y="961"/>
                  </a:cubicBezTo>
                  <a:cubicBezTo>
                    <a:pt x="5321" y="961"/>
                    <a:pt x="5367" y="939"/>
                    <a:pt x="5394" y="899"/>
                  </a:cubicBezTo>
                  <a:cubicBezTo>
                    <a:pt x="5442" y="827"/>
                    <a:pt x="5418" y="720"/>
                    <a:pt x="5347" y="672"/>
                  </a:cubicBezTo>
                  <a:cubicBezTo>
                    <a:pt x="4777" y="223"/>
                    <a:pt x="4096" y="1"/>
                    <a:pt x="3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64" name="Google Shape;9765;p16">
              <a:extLst>
                <a:ext uri="{FF2B5EF4-FFF2-40B4-BE49-F238E27FC236}">
                  <a16:creationId xmlns:a16="http://schemas.microsoft.com/office/drawing/2014/main" id="{3B154647-774E-4513-AEA3-3FE5E46D75DD}"/>
                </a:ext>
              </a:extLst>
            </p:cNvPr>
            <p:cNvSpPr/>
            <p:nvPr/>
          </p:nvSpPr>
          <p:spPr>
            <a:xfrm>
              <a:off x="903530" y="3806125"/>
              <a:ext cx="264550" cy="353222"/>
            </a:xfrm>
            <a:custGeom>
              <a:avLst/>
              <a:gdLst/>
              <a:ahLst/>
              <a:cxnLst/>
              <a:rect l="l" t="t" r="r" b="b"/>
              <a:pathLst>
                <a:path w="8312" h="11098" extrusionOk="0">
                  <a:moveTo>
                    <a:pt x="4144" y="322"/>
                  </a:moveTo>
                  <a:cubicBezTo>
                    <a:pt x="6251" y="322"/>
                    <a:pt x="7966" y="2025"/>
                    <a:pt x="7966" y="4144"/>
                  </a:cubicBezTo>
                  <a:cubicBezTo>
                    <a:pt x="7978" y="5085"/>
                    <a:pt x="7775" y="6002"/>
                    <a:pt x="7371" y="6895"/>
                  </a:cubicBezTo>
                  <a:cubicBezTo>
                    <a:pt x="7037" y="7609"/>
                    <a:pt x="6597" y="8323"/>
                    <a:pt x="6025" y="8978"/>
                  </a:cubicBezTo>
                  <a:cubicBezTo>
                    <a:pt x="5228" y="9919"/>
                    <a:pt x="4418" y="10526"/>
                    <a:pt x="4156" y="10717"/>
                  </a:cubicBezTo>
                  <a:cubicBezTo>
                    <a:pt x="3882" y="10538"/>
                    <a:pt x="3084" y="9931"/>
                    <a:pt x="2275" y="8990"/>
                  </a:cubicBezTo>
                  <a:cubicBezTo>
                    <a:pt x="1715" y="8323"/>
                    <a:pt x="1251" y="7621"/>
                    <a:pt x="929" y="6895"/>
                  </a:cubicBezTo>
                  <a:cubicBezTo>
                    <a:pt x="525" y="6002"/>
                    <a:pt x="310" y="5085"/>
                    <a:pt x="310" y="4144"/>
                  </a:cubicBezTo>
                  <a:cubicBezTo>
                    <a:pt x="310" y="2025"/>
                    <a:pt x="2025" y="322"/>
                    <a:pt x="4144" y="322"/>
                  </a:cubicBezTo>
                  <a:close/>
                  <a:moveTo>
                    <a:pt x="4156" y="1"/>
                  </a:moveTo>
                  <a:cubicBezTo>
                    <a:pt x="1858" y="1"/>
                    <a:pt x="1" y="1870"/>
                    <a:pt x="1" y="4156"/>
                  </a:cubicBezTo>
                  <a:cubicBezTo>
                    <a:pt x="1" y="5121"/>
                    <a:pt x="215" y="6097"/>
                    <a:pt x="644" y="7049"/>
                  </a:cubicBezTo>
                  <a:cubicBezTo>
                    <a:pt x="989" y="7788"/>
                    <a:pt x="1441" y="8514"/>
                    <a:pt x="2037" y="9216"/>
                  </a:cubicBezTo>
                  <a:cubicBezTo>
                    <a:pt x="3037" y="10395"/>
                    <a:pt x="4037" y="11050"/>
                    <a:pt x="4061" y="11062"/>
                  </a:cubicBezTo>
                  <a:cubicBezTo>
                    <a:pt x="4096" y="11074"/>
                    <a:pt x="4120" y="11098"/>
                    <a:pt x="4156" y="11098"/>
                  </a:cubicBezTo>
                  <a:cubicBezTo>
                    <a:pt x="4180" y="11098"/>
                    <a:pt x="4215" y="11074"/>
                    <a:pt x="4239" y="11062"/>
                  </a:cubicBezTo>
                  <a:cubicBezTo>
                    <a:pt x="4287" y="11038"/>
                    <a:pt x="5275" y="10395"/>
                    <a:pt x="6263" y="9216"/>
                  </a:cubicBezTo>
                  <a:cubicBezTo>
                    <a:pt x="6859" y="8538"/>
                    <a:pt x="7323" y="7800"/>
                    <a:pt x="7668" y="7049"/>
                  </a:cubicBezTo>
                  <a:cubicBezTo>
                    <a:pt x="8085" y="6109"/>
                    <a:pt x="8311" y="5144"/>
                    <a:pt x="8311" y="4156"/>
                  </a:cubicBezTo>
                  <a:cubicBezTo>
                    <a:pt x="8311" y="1870"/>
                    <a:pt x="6442" y="1"/>
                    <a:pt x="4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65" name="Google Shape;9766;p16">
              <a:extLst>
                <a:ext uri="{FF2B5EF4-FFF2-40B4-BE49-F238E27FC236}">
                  <a16:creationId xmlns:a16="http://schemas.microsoft.com/office/drawing/2014/main" id="{5B779323-2365-4139-8A99-7164FB2FC99C}"/>
                </a:ext>
              </a:extLst>
            </p:cNvPr>
            <p:cNvSpPr/>
            <p:nvPr/>
          </p:nvSpPr>
          <p:spPr>
            <a:xfrm>
              <a:off x="1008879" y="3904059"/>
              <a:ext cx="54966" cy="18460"/>
            </a:xfrm>
            <a:custGeom>
              <a:avLst/>
              <a:gdLst/>
              <a:ahLst/>
              <a:cxnLst/>
              <a:rect l="l" t="t" r="r" b="b"/>
              <a:pathLst>
                <a:path w="1727" h="580" extrusionOk="0">
                  <a:moveTo>
                    <a:pt x="648" y="1"/>
                  </a:moveTo>
                  <a:cubicBezTo>
                    <a:pt x="492" y="1"/>
                    <a:pt x="319" y="16"/>
                    <a:pt x="132" y="55"/>
                  </a:cubicBezTo>
                  <a:cubicBezTo>
                    <a:pt x="60" y="67"/>
                    <a:pt x="1" y="127"/>
                    <a:pt x="1" y="222"/>
                  </a:cubicBezTo>
                  <a:lnTo>
                    <a:pt x="1" y="401"/>
                  </a:lnTo>
                  <a:cubicBezTo>
                    <a:pt x="1" y="484"/>
                    <a:pt x="72" y="555"/>
                    <a:pt x="155" y="555"/>
                  </a:cubicBezTo>
                  <a:cubicBezTo>
                    <a:pt x="251" y="555"/>
                    <a:pt x="322" y="484"/>
                    <a:pt x="322" y="401"/>
                  </a:cubicBezTo>
                  <a:lnTo>
                    <a:pt x="322" y="365"/>
                  </a:lnTo>
                  <a:cubicBezTo>
                    <a:pt x="434" y="350"/>
                    <a:pt x="539" y="343"/>
                    <a:pt x="636" y="343"/>
                  </a:cubicBezTo>
                  <a:cubicBezTo>
                    <a:pt x="841" y="343"/>
                    <a:pt x="1011" y="372"/>
                    <a:pt x="1132" y="413"/>
                  </a:cubicBezTo>
                  <a:cubicBezTo>
                    <a:pt x="1334" y="472"/>
                    <a:pt x="1453" y="543"/>
                    <a:pt x="1465" y="543"/>
                  </a:cubicBezTo>
                  <a:cubicBezTo>
                    <a:pt x="1501" y="555"/>
                    <a:pt x="1525" y="579"/>
                    <a:pt x="1560" y="579"/>
                  </a:cubicBezTo>
                  <a:cubicBezTo>
                    <a:pt x="1620" y="579"/>
                    <a:pt x="1667" y="543"/>
                    <a:pt x="1691" y="496"/>
                  </a:cubicBezTo>
                  <a:cubicBezTo>
                    <a:pt x="1727" y="401"/>
                    <a:pt x="1703" y="305"/>
                    <a:pt x="1632" y="246"/>
                  </a:cubicBezTo>
                  <a:cubicBezTo>
                    <a:pt x="1613" y="236"/>
                    <a:pt x="1255" y="1"/>
                    <a:pt x="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66" name="Google Shape;9767;p16">
              <a:extLst>
                <a:ext uri="{FF2B5EF4-FFF2-40B4-BE49-F238E27FC236}">
                  <a16:creationId xmlns:a16="http://schemas.microsoft.com/office/drawing/2014/main" id="{548FC644-CDB6-41BD-AAF8-33293077DA56}"/>
                </a:ext>
              </a:extLst>
            </p:cNvPr>
            <p:cNvSpPr/>
            <p:nvPr/>
          </p:nvSpPr>
          <p:spPr>
            <a:xfrm>
              <a:off x="972118" y="3872072"/>
              <a:ext cx="172473" cy="164866"/>
            </a:xfrm>
            <a:custGeom>
              <a:avLst/>
              <a:gdLst/>
              <a:ahLst/>
              <a:cxnLst/>
              <a:rect l="l" t="t" r="r" b="b"/>
              <a:pathLst>
                <a:path w="5419" h="5180" extrusionOk="0">
                  <a:moveTo>
                    <a:pt x="3239" y="346"/>
                  </a:moveTo>
                  <a:lnTo>
                    <a:pt x="3239" y="1144"/>
                  </a:lnTo>
                  <a:cubicBezTo>
                    <a:pt x="3239" y="1287"/>
                    <a:pt x="3203" y="1418"/>
                    <a:pt x="3144" y="1537"/>
                  </a:cubicBezTo>
                  <a:lnTo>
                    <a:pt x="3084" y="1668"/>
                  </a:lnTo>
                  <a:cubicBezTo>
                    <a:pt x="3073" y="1703"/>
                    <a:pt x="3073" y="1715"/>
                    <a:pt x="3073" y="1739"/>
                  </a:cubicBezTo>
                  <a:lnTo>
                    <a:pt x="3073" y="2084"/>
                  </a:lnTo>
                  <a:cubicBezTo>
                    <a:pt x="3073" y="2370"/>
                    <a:pt x="2953" y="2632"/>
                    <a:pt x="2763" y="2846"/>
                  </a:cubicBezTo>
                  <a:cubicBezTo>
                    <a:pt x="2558" y="3028"/>
                    <a:pt x="2311" y="3145"/>
                    <a:pt x="2040" y="3145"/>
                  </a:cubicBezTo>
                  <a:cubicBezTo>
                    <a:pt x="2027" y="3145"/>
                    <a:pt x="2014" y="3144"/>
                    <a:pt x="2001" y="3144"/>
                  </a:cubicBezTo>
                  <a:cubicBezTo>
                    <a:pt x="1406" y="3108"/>
                    <a:pt x="941" y="2620"/>
                    <a:pt x="941" y="2037"/>
                  </a:cubicBezTo>
                  <a:lnTo>
                    <a:pt x="941" y="1739"/>
                  </a:lnTo>
                  <a:cubicBezTo>
                    <a:pt x="941" y="1715"/>
                    <a:pt x="941" y="1703"/>
                    <a:pt x="929" y="1668"/>
                  </a:cubicBezTo>
                  <a:lnTo>
                    <a:pt x="870" y="1537"/>
                  </a:lnTo>
                  <a:cubicBezTo>
                    <a:pt x="810" y="1418"/>
                    <a:pt x="775" y="1287"/>
                    <a:pt x="775" y="1144"/>
                  </a:cubicBezTo>
                  <a:cubicBezTo>
                    <a:pt x="775" y="703"/>
                    <a:pt x="1132" y="346"/>
                    <a:pt x="1584" y="346"/>
                  </a:cubicBezTo>
                  <a:close/>
                  <a:moveTo>
                    <a:pt x="1465" y="3346"/>
                  </a:moveTo>
                  <a:cubicBezTo>
                    <a:pt x="1608" y="3406"/>
                    <a:pt x="1775" y="3453"/>
                    <a:pt x="1953" y="3465"/>
                  </a:cubicBezTo>
                  <a:lnTo>
                    <a:pt x="2001" y="3465"/>
                  </a:lnTo>
                  <a:cubicBezTo>
                    <a:pt x="2180" y="3465"/>
                    <a:pt x="2370" y="3442"/>
                    <a:pt x="2537" y="3370"/>
                  </a:cubicBezTo>
                  <a:lnTo>
                    <a:pt x="2537" y="3584"/>
                  </a:lnTo>
                  <a:cubicBezTo>
                    <a:pt x="2537" y="3632"/>
                    <a:pt x="2549" y="3692"/>
                    <a:pt x="2549" y="3739"/>
                  </a:cubicBezTo>
                  <a:lnTo>
                    <a:pt x="2001" y="4156"/>
                  </a:lnTo>
                  <a:lnTo>
                    <a:pt x="1453" y="3727"/>
                  </a:lnTo>
                  <a:cubicBezTo>
                    <a:pt x="1465" y="3680"/>
                    <a:pt x="1465" y="3632"/>
                    <a:pt x="1465" y="3573"/>
                  </a:cubicBezTo>
                  <a:lnTo>
                    <a:pt x="1465" y="3346"/>
                  </a:lnTo>
                  <a:close/>
                  <a:moveTo>
                    <a:pt x="1251" y="3977"/>
                  </a:moveTo>
                  <a:lnTo>
                    <a:pt x="1834" y="4406"/>
                  </a:lnTo>
                  <a:lnTo>
                    <a:pt x="1834" y="4870"/>
                  </a:lnTo>
                  <a:cubicBezTo>
                    <a:pt x="1334" y="4835"/>
                    <a:pt x="822" y="4680"/>
                    <a:pt x="394" y="4358"/>
                  </a:cubicBezTo>
                  <a:cubicBezTo>
                    <a:pt x="417" y="4335"/>
                    <a:pt x="465" y="4299"/>
                    <a:pt x="501" y="4287"/>
                  </a:cubicBezTo>
                  <a:lnTo>
                    <a:pt x="1132" y="4049"/>
                  </a:lnTo>
                  <a:cubicBezTo>
                    <a:pt x="1179" y="4037"/>
                    <a:pt x="1227" y="4001"/>
                    <a:pt x="1251" y="3977"/>
                  </a:cubicBezTo>
                  <a:close/>
                  <a:moveTo>
                    <a:pt x="2739" y="3989"/>
                  </a:moveTo>
                  <a:cubicBezTo>
                    <a:pt x="2787" y="4025"/>
                    <a:pt x="2822" y="4037"/>
                    <a:pt x="2858" y="4061"/>
                  </a:cubicBezTo>
                  <a:lnTo>
                    <a:pt x="3632" y="4346"/>
                  </a:lnTo>
                  <a:cubicBezTo>
                    <a:pt x="3192" y="4656"/>
                    <a:pt x="2680" y="4835"/>
                    <a:pt x="2168" y="4870"/>
                  </a:cubicBezTo>
                  <a:lnTo>
                    <a:pt x="2168" y="4418"/>
                  </a:lnTo>
                  <a:lnTo>
                    <a:pt x="2739" y="3989"/>
                  </a:lnTo>
                  <a:close/>
                  <a:moveTo>
                    <a:pt x="1596" y="1"/>
                  </a:moveTo>
                  <a:cubicBezTo>
                    <a:pt x="977" y="1"/>
                    <a:pt x="465" y="501"/>
                    <a:pt x="465" y="1132"/>
                  </a:cubicBezTo>
                  <a:cubicBezTo>
                    <a:pt x="465" y="1310"/>
                    <a:pt x="513" y="1501"/>
                    <a:pt x="596" y="1668"/>
                  </a:cubicBezTo>
                  <a:lnTo>
                    <a:pt x="644" y="1751"/>
                  </a:lnTo>
                  <a:lnTo>
                    <a:pt x="644" y="2013"/>
                  </a:lnTo>
                  <a:cubicBezTo>
                    <a:pt x="644" y="2453"/>
                    <a:pt x="858" y="2858"/>
                    <a:pt x="1168" y="3120"/>
                  </a:cubicBezTo>
                  <a:lnTo>
                    <a:pt x="1168" y="3561"/>
                  </a:lnTo>
                  <a:cubicBezTo>
                    <a:pt x="1168" y="3632"/>
                    <a:pt x="1120" y="3704"/>
                    <a:pt x="1048" y="3739"/>
                  </a:cubicBezTo>
                  <a:lnTo>
                    <a:pt x="406" y="3977"/>
                  </a:lnTo>
                  <a:cubicBezTo>
                    <a:pt x="239" y="4037"/>
                    <a:pt x="108" y="4168"/>
                    <a:pt x="36" y="4311"/>
                  </a:cubicBezTo>
                  <a:cubicBezTo>
                    <a:pt x="1" y="4394"/>
                    <a:pt x="25" y="4466"/>
                    <a:pt x="84" y="4513"/>
                  </a:cubicBezTo>
                  <a:cubicBezTo>
                    <a:pt x="644" y="4954"/>
                    <a:pt x="1334" y="5180"/>
                    <a:pt x="2001" y="5180"/>
                  </a:cubicBezTo>
                  <a:cubicBezTo>
                    <a:pt x="2799" y="5180"/>
                    <a:pt x="3596" y="4870"/>
                    <a:pt x="4204" y="4275"/>
                  </a:cubicBezTo>
                  <a:cubicBezTo>
                    <a:pt x="5323" y="3168"/>
                    <a:pt x="5418" y="1406"/>
                    <a:pt x="4442" y="167"/>
                  </a:cubicBezTo>
                  <a:cubicBezTo>
                    <a:pt x="4405" y="124"/>
                    <a:pt x="4351" y="98"/>
                    <a:pt x="4301" y="98"/>
                  </a:cubicBezTo>
                  <a:cubicBezTo>
                    <a:pt x="4269" y="98"/>
                    <a:pt x="4239" y="108"/>
                    <a:pt x="4216" y="132"/>
                  </a:cubicBezTo>
                  <a:cubicBezTo>
                    <a:pt x="4144" y="191"/>
                    <a:pt x="4132" y="298"/>
                    <a:pt x="4192" y="358"/>
                  </a:cubicBezTo>
                  <a:cubicBezTo>
                    <a:pt x="5061" y="1465"/>
                    <a:pt x="4966" y="3049"/>
                    <a:pt x="3965" y="4049"/>
                  </a:cubicBezTo>
                  <a:lnTo>
                    <a:pt x="3906" y="4108"/>
                  </a:lnTo>
                  <a:cubicBezTo>
                    <a:pt x="3870" y="4096"/>
                    <a:pt x="3835" y="4061"/>
                    <a:pt x="3799" y="4049"/>
                  </a:cubicBezTo>
                  <a:lnTo>
                    <a:pt x="2977" y="3739"/>
                  </a:lnTo>
                  <a:cubicBezTo>
                    <a:pt x="2906" y="3704"/>
                    <a:pt x="2858" y="3644"/>
                    <a:pt x="2858" y="3561"/>
                  </a:cubicBezTo>
                  <a:lnTo>
                    <a:pt x="2858" y="3144"/>
                  </a:lnTo>
                  <a:cubicBezTo>
                    <a:pt x="2894" y="3108"/>
                    <a:pt x="2942" y="3084"/>
                    <a:pt x="2965" y="3049"/>
                  </a:cubicBezTo>
                  <a:cubicBezTo>
                    <a:pt x="3239" y="2787"/>
                    <a:pt x="3382" y="2441"/>
                    <a:pt x="3382" y="2072"/>
                  </a:cubicBezTo>
                  <a:lnTo>
                    <a:pt x="3382" y="1751"/>
                  </a:lnTo>
                  <a:lnTo>
                    <a:pt x="3430" y="1668"/>
                  </a:lnTo>
                  <a:cubicBezTo>
                    <a:pt x="3513" y="1501"/>
                    <a:pt x="3561" y="1310"/>
                    <a:pt x="3561" y="1132"/>
                  </a:cubicBezTo>
                  <a:lnTo>
                    <a:pt x="3561" y="167"/>
                  </a:lnTo>
                  <a:cubicBezTo>
                    <a:pt x="3561" y="72"/>
                    <a:pt x="3489" y="1"/>
                    <a:pt x="3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  <p:sp>
        <p:nvSpPr>
          <p:cNvPr id="37" name="Forma libre: forma 104">
            <a:extLst>
              <a:ext uri="{FF2B5EF4-FFF2-40B4-BE49-F238E27FC236}">
                <a16:creationId xmlns:a16="http://schemas.microsoft.com/office/drawing/2014/main" id="{1DDC6DF0-10CA-A6F9-CD99-497DCF5A2063}"/>
              </a:ext>
            </a:extLst>
          </p:cNvPr>
          <p:cNvSpPr/>
          <p:nvPr/>
        </p:nvSpPr>
        <p:spPr>
          <a:xfrm>
            <a:off x="-1548792" y="4700181"/>
            <a:ext cx="23498591" cy="450260"/>
          </a:xfrm>
          <a:custGeom>
            <a:avLst/>
            <a:gdLst>
              <a:gd name="connsiteX0" fmla="*/ 0 w 23498591"/>
              <a:gd name="connsiteY0" fmla="*/ 0 h 450260"/>
              <a:gd name="connsiteX1" fmla="*/ 8327624 w 23498591"/>
              <a:gd name="connsiteY1" fmla="*/ 0 h 450260"/>
              <a:gd name="connsiteX2" fmla="*/ 9009283 w 23498591"/>
              <a:gd name="connsiteY2" fmla="*/ 356116 h 450260"/>
              <a:gd name="connsiteX3" fmla="*/ 9617086 w 23498591"/>
              <a:gd name="connsiteY3" fmla="*/ 3134 h 450260"/>
              <a:gd name="connsiteX4" fmla="*/ 9656467 w 23498591"/>
              <a:gd name="connsiteY4" fmla="*/ 0 h 450260"/>
              <a:gd name="connsiteX5" fmla="*/ 23498591 w 23498591"/>
              <a:gd name="connsiteY5" fmla="*/ 0 h 450260"/>
              <a:gd name="connsiteX6" fmla="*/ 23498591 w 23498591"/>
              <a:gd name="connsiteY6" fmla="*/ 450260 h 450260"/>
              <a:gd name="connsiteX7" fmla="*/ 0 w 23498591"/>
              <a:gd name="connsiteY7" fmla="*/ 450260 h 45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98591" h="450260">
                <a:moveTo>
                  <a:pt x="0" y="0"/>
                </a:moveTo>
                <a:lnTo>
                  <a:pt x="8327624" y="0"/>
                </a:lnTo>
                <a:cubicBezTo>
                  <a:pt x="8656083" y="2229"/>
                  <a:pt x="8622270" y="358157"/>
                  <a:pt x="9009283" y="356116"/>
                </a:cubicBezTo>
                <a:cubicBezTo>
                  <a:pt x="9372108" y="354203"/>
                  <a:pt x="9384442" y="41974"/>
                  <a:pt x="9617086" y="3134"/>
                </a:cubicBezTo>
                <a:lnTo>
                  <a:pt x="9656467" y="0"/>
                </a:lnTo>
                <a:lnTo>
                  <a:pt x="23498591" y="0"/>
                </a:lnTo>
                <a:lnTo>
                  <a:pt x="23498591" y="450260"/>
                </a:lnTo>
                <a:lnTo>
                  <a:pt x="0" y="450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ES" dirty="0">
                <a:latin typeface="Poppins" panose="00000500000000000000" pitchFamily="50" charset="0"/>
                <a:cs typeface="Poppins" panose="00000500000000000000" pitchFamily="50" charset="0"/>
              </a:rPr>
              <a:t>a</a:t>
            </a:r>
          </a:p>
        </p:txBody>
      </p:sp>
      <p:pic>
        <p:nvPicPr>
          <p:cNvPr id="38" name="Graphique 37">
            <a:extLst>
              <a:ext uri="{FF2B5EF4-FFF2-40B4-BE49-F238E27FC236}">
                <a16:creationId xmlns:a16="http://schemas.microsoft.com/office/drawing/2014/main" id="{1AF3A4D2-6396-9405-3F00-F854A544C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0542" y="4753253"/>
            <a:ext cx="353222" cy="353222"/>
          </a:xfrm>
          <a:prstGeom prst="rect">
            <a:avLst/>
          </a:prstGeom>
        </p:spPr>
      </p:pic>
      <p:pic>
        <p:nvPicPr>
          <p:cNvPr id="39" name="Graphique 38">
            <a:extLst>
              <a:ext uri="{FF2B5EF4-FFF2-40B4-BE49-F238E27FC236}">
                <a16:creationId xmlns:a16="http://schemas.microsoft.com/office/drawing/2014/main" id="{546BD739-1113-B360-2224-85558A5DD5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960873" y="4753253"/>
            <a:ext cx="353222" cy="353222"/>
          </a:xfrm>
          <a:prstGeom prst="rect">
            <a:avLst/>
          </a:prstGeom>
        </p:spPr>
      </p:pic>
      <p:pic>
        <p:nvPicPr>
          <p:cNvPr id="40" name="Graphique 39">
            <a:extLst>
              <a:ext uri="{FF2B5EF4-FFF2-40B4-BE49-F238E27FC236}">
                <a16:creationId xmlns:a16="http://schemas.microsoft.com/office/drawing/2014/main" id="{80E5E2A7-81E8-E2E4-97AA-5EE9D15C94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369902" y="4753253"/>
            <a:ext cx="353222" cy="353222"/>
          </a:xfrm>
          <a:prstGeom prst="rect">
            <a:avLst/>
          </a:prstGeom>
        </p:spPr>
      </p:pic>
      <p:pic>
        <p:nvPicPr>
          <p:cNvPr id="41" name="Graphique 40">
            <a:extLst>
              <a:ext uri="{FF2B5EF4-FFF2-40B4-BE49-F238E27FC236}">
                <a16:creationId xmlns:a16="http://schemas.microsoft.com/office/drawing/2014/main" id="{82F62C5D-263B-278C-9182-0990B7445B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808490" y="4748390"/>
            <a:ext cx="353222" cy="353222"/>
          </a:xfrm>
          <a:prstGeom prst="rect">
            <a:avLst/>
          </a:prstGeom>
        </p:spPr>
      </p:pic>
      <p:pic>
        <p:nvPicPr>
          <p:cNvPr id="42" name="Graphique 41">
            <a:extLst>
              <a:ext uri="{FF2B5EF4-FFF2-40B4-BE49-F238E27FC236}">
                <a16:creationId xmlns:a16="http://schemas.microsoft.com/office/drawing/2014/main" id="{FB4FD941-1327-3ED8-3C32-13B231AE60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203127" y="4462793"/>
            <a:ext cx="504000" cy="504000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43C64B80-8AAC-14C6-6181-144519F89A03}"/>
              </a:ext>
            </a:extLst>
          </p:cNvPr>
          <p:cNvGrpSpPr/>
          <p:nvPr/>
        </p:nvGrpSpPr>
        <p:grpSpPr>
          <a:xfrm>
            <a:off x="1568681" y="2771197"/>
            <a:ext cx="2332800" cy="1314000"/>
            <a:chOff x="1568681" y="2771197"/>
            <a:chExt cx="2332800" cy="1314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FBF2DC-9716-008B-DB9B-3F3A0718981D}"/>
                </a:ext>
              </a:extLst>
            </p:cNvPr>
            <p:cNvSpPr/>
            <p:nvPr/>
          </p:nvSpPr>
          <p:spPr>
            <a:xfrm>
              <a:off x="1568681" y="2771197"/>
              <a:ext cx="2332800" cy="1314000"/>
            </a:xfrm>
            <a:prstGeom prst="rect">
              <a:avLst/>
            </a:prstGeom>
            <a:gradFill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10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</a:gra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" name="Image 10" descr="Une image contenant texte, clipart&#10;&#10;Description générée automatiquement">
              <a:extLst>
                <a:ext uri="{FF2B5EF4-FFF2-40B4-BE49-F238E27FC236}">
                  <a16:creationId xmlns:a16="http://schemas.microsoft.com/office/drawing/2014/main" id="{BD6D8A06-0B14-BF60-4B2F-3FE386A28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5448" y="3077091"/>
              <a:ext cx="2068530" cy="709210"/>
            </a:xfrm>
            <a:prstGeom prst="rect">
              <a:avLst/>
            </a:prstGeom>
          </p:spPr>
        </p:pic>
      </p:grp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7EA380C8-E6DA-89BC-DE56-0C1932C0EA05}"/>
              </a:ext>
            </a:extLst>
          </p:cNvPr>
          <p:cNvSpPr txBox="1">
            <a:spLocks/>
          </p:cNvSpPr>
          <p:nvPr/>
        </p:nvSpPr>
        <p:spPr>
          <a:xfrm>
            <a:off x="1550542" y="2150104"/>
            <a:ext cx="2524874" cy="392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 kern="120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Biome" panose="020B0502040204020203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Biome" panose="020B0502040204020203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Biome" panose="020B0502040204020203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Biome" panose="020B0502040204020203" pitchFamily="34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b="1" dirty="0" err="1">
                <a:latin typeface="Poppins" panose="00000500000000000000" pitchFamily="50" charset="0"/>
                <a:cs typeface="Poppins" panose="00000500000000000000" pitchFamily="50" charset="0"/>
              </a:rPr>
              <a:t>Réalisation</a:t>
            </a:r>
            <a:r>
              <a:rPr lang="en-US" sz="1200" b="1" dirty="0">
                <a:latin typeface="Poppins" panose="00000500000000000000" pitchFamily="50" charset="0"/>
                <a:cs typeface="Poppins" panose="00000500000000000000" pitchFamily="50" charset="0"/>
              </a:rPr>
              <a:t> des maquettes sur Adobe </a:t>
            </a:r>
            <a:r>
              <a:rPr lang="en-US" sz="1200" b="1" dirty="0" err="1">
                <a:latin typeface="Poppins" panose="00000500000000000000" pitchFamily="50" charset="0"/>
                <a:cs typeface="Poppins" panose="00000500000000000000" pitchFamily="50" charset="0"/>
              </a:rPr>
              <a:t>Xd</a:t>
            </a:r>
            <a:r>
              <a:rPr lang="en-US" sz="1200" b="1" dirty="0"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0A07F80-BE37-2848-DD70-A8F6AB0EC9DF}"/>
              </a:ext>
            </a:extLst>
          </p:cNvPr>
          <p:cNvGrpSpPr/>
          <p:nvPr/>
        </p:nvGrpSpPr>
        <p:grpSpPr>
          <a:xfrm>
            <a:off x="6269404" y="2516639"/>
            <a:ext cx="1224000" cy="1231200"/>
            <a:chOff x="6337098" y="2809073"/>
            <a:chExt cx="1224000" cy="12312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6DECF94-A400-74FB-3B91-F55370DC969E}"/>
                </a:ext>
              </a:extLst>
            </p:cNvPr>
            <p:cNvSpPr/>
            <p:nvPr/>
          </p:nvSpPr>
          <p:spPr>
            <a:xfrm>
              <a:off x="6337098" y="2809073"/>
              <a:ext cx="1224000" cy="1231200"/>
            </a:xfrm>
            <a:prstGeom prst="rect">
              <a:avLst/>
            </a:prstGeom>
            <a:gradFill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10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</a:gra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B815DDC4-F700-5AE0-3CF3-85D9837B8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0999" y="3008412"/>
              <a:ext cx="836198" cy="8361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12460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7" grpId="0" build="p"/>
      <p:bldP spid="2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D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>
            <a:extLst>
              <a:ext uri="{FF2B5EF4-FFF2-40B4-BE49-F238E27FC236}">
                <a16:creationId xmlns:a16="http://schemas.microsoft.com/office/drawing/2014/main" id="{F252C727-74F9-4BB0-9C9C-133C3AA66E94}"/>
              </a:ext>
            </a:extLst>
          </p:cNvPr>
          <p:cNvSpPr/>
          <p:nvPr/>
        </p:nvSpPr>
        <p:spPr>
          <a:xfrm>
            <a:off x="5342709" y="1268017"/>
            <a:ext cx="3077391" cy="3039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41C8C2E4-E190-4AFB-8C55-09A6D90C757E}"/>
              </a:ext>
            </a:extLst>
          </p:cNvPr>
          <p:cNvSpPr/>
          <p:nvPr/>
        </p:nvSpPr>
        <p:spPr>
          <a:xfrm>
            <a:off x="1196386" y="1268017"/>
            <a:ext cx="3077391" cy="3039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4AD8DF-7D23-45C7-BCC3-90B63A7C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62" y="416221"/>
            <a:ext cx="6982236" cy="715566"/>
          </a:xfrm>
        </p:spPr>
        <p:txBody>
          <a:bodyPr/>
          <a:lstStyle/>
          <a:p>
            <a:pPr algn="l"/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04. </a:t>
            </a:r>
            <a:r>
              <a:rPr lang="en-US" dirty="0" err="1">
                <a:latin typeface="Poppins" panose="00000500000000000000" pitchFamily="50" charset="0"/>
                <a:cs typeface="Poppins" panose="00000500000000000000" pitchFamily="50" charset="0"/>
              </a:rPr>
              <a:t>Données</a:t>
            </a:r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8DC3EEF-5017-41A6-A727-D5A4F5DABB3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05311" y="1560789"/>
            <a:ext cx="2459540" cy="392482"/>
          </a:xfrm>
        </p:spPr>
        <p:txBody>
          <a:bodyPr/>
          <a:lstStyle/>
          <a:p>
            <a:r>
              <a:rPr lang="en-US" dirty="0">
                <a:solidFill>
                  <a:srgbClr val="62BE9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Architecture.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C7B880B-F91A-4FC9-86C5-670D9EB16706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651634" y="2150104"/>
            <a:ext cx="2677762" cy="39248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1" dirty="0" err="1">
                <a:latin typeface="Poppins" panose="00000500000000000000" pitchFamily="50" charset="0"/>
                <a:cs typeface="Poppins" panose="00000500000000000000" pitchFamily="50" charset="0"/>
              </a:rPr>
              <a:t>Récupération</a:t>
            </a:r>
            <a:r>
              <a:rPr lang="en-US" sz="1200" b="1" dirty="0">
                <a:latin typeface="Poppins" panose="00000500000000000000" pitchFamily="50" charset="0"/>
                <a:cs typeface="Poppins" panose="00000500000000000000" pitchFamily="50" charset="0"/>
              </a:rPr>
              <a:t> et stockage des </a:t>
            </a:r>
            <a:r>
              <a:rPr lang="en-US" sz="1200" b="1" dirty="0" err="1">
                <a:latin typeface="Poppins" panose="00000500000000000000" pitchFamily="50" charset="0"/>
                <a:cs typeface="Poppins" panose="00000500000000000000" pitchFamily="50" charset="0"/>
              </a:rPr>
              <a:t>données</a:t>
            </a:r>
            <a:r>
              <a:rPr lang="en-US" sz="1200" b="1" dirty="0">
                <a:latin typeface="Poppins" panose="00000500000000000000" pitchFamily="50" charset="0"/>
                <a:cs typeface="Poppins" panose="00000500000000000000" pitchFamily="50" charset="0"/>
              </a:rPr>
              <a:t> via API.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70B8658B-FC1A-4DEB-B0F3-1CB0A218819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736066" y="1564889"/>
            <a:ext cx="2593330" cy="392482"/>
          </a:xfrm>
        </p:spPr>
        <p:txBody>
          <a:bodyPr/>
          <a:lstStyle/>
          <a:p>
            <a:r>
              <a:rPr lang="en-US" dirty="0">
                <a:solidFill>
                  <a:srgbClr val="62BE9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API.</a:t>
            </a:r>
          </a:p>
        </p:txBody>
      </p:sp>
      <p:grpSp>
        <p:nvGrpSpPr>
          <p:cNvPr id="162" name="Google Shape;9763;p16">
            <a:extLst>
              <a:ext uri="{FF2B5EF4-FFF2-40B4-BE49-F238E27FC236}">
                <a16:creationId xmlns:a16="http://schemas.microsoft.com/office/drawing/2014/main" id="{FC155A1D-6617-4D88-8266-714EE0B3379F}"/>
              </a:ext>
            </a:extLst>
          </p:cNvPr>
          <p:cNvGrpSpPr/>
          <p:nvPr/>
        </p:nvGrpSpPr>
        <p:grpSpPr>
          <a:xfrm>
            <a:off x="1587258" y="4742169"/>
            <a:ext cx="264550" cy="353222"/>
            <a:chOff x="903530" y="3806125"/>
            <a:chExt cx="264550" cy="353222"/>
          </a:xfrm>
          <a:noFill/>
        </p:grpSpPr>
        <p:sp>
          <p:nvSpPr>
            <p:cNvPr id="163" name="Google Shape;9764;p16">
              <a:extLst>
                <a:ext uri="{FF2B5EF4-FFF2-40B4-BE49-F238E27FC236}">
                  <a16:creationId xmlns:a16="http://schemas.microsoft.com/office/drawing/2014/main" id="{A45CDCA7-05EE-4654-BCE8-868485A3E279}"/>
                </a:ext>
              </a:extLst>
            </p:cNvPr>
            <p:cNvSpPr/>
            <p:nvPr/>
          </p:nvSpPr>
          <p:spPr>
            <a:xfrm>
              <a:off x="926637" y="3839321"/>
              <a:ext cx="173237" cy="162002"/>
            </a:xfrm>
            <a:custGeom>
              <a:avLst/>
              <a:gdLst/>
              <a:ahLst/>
              <a:cxnLst/>
              <a:rect l="l" t="t" r="r" b="b"/>
              <a:pathLst>
                <a:path w="5443" h="5090" extrusionOk="0">
                  <a:moveTo>
                    <a:pt x="3418" y="1"/>
                  </a:moveTo>
                  <a:cubicBezTo>
                    <a:pt x="2623" y="1"/>
                    <a:pt x="1831" y="307"/>
                    <a:pt x="1227" y="911"/>
                  </a:cubicBezTo>
                  <a:cubicBezTo>
                    <a:pt x="108" y="2030"/>
                    <a:pt x="1" y="3804"/>
                    <a:pt x="989" y="5030"/>
                  </a:cubicBezTo>
                  <a:cubicBezTo>
                    <a:pt x="1013" y="5078"/>
                    <a:pt x="1061" y="5090"/>
                    <a:pt x="1120" y="5090"/>
                  </a:cubicBezTo>
                  <a:cubicBezTo>
                    <a:pt x="1156" y="5090"/>
                    <a:pt x="1192" y="5078"/>
                    <a:pt x="1227" y="5066"/>
                  </a:cubicBezTo>
                  <a:cubicBezTo>
                    <a:pt x="1299" y="5006"/>
                    <a:pt x="1311" y="4899"/>
                    <a:pt x="1251" y="4840"/>
                  </a:cubicBezTo>
                  <a:cubicBezTo>
                    <a:pt x="382" y="3744"/>
                    <a:pt x="477" y="2149"/>
                    <a:pt x="1477" y="1149"/>
                  </a:cubicBezTo>
                  <a:cubicBezTo>
                    <a:pt x="2019" y="607"/>
                    <a:pt x="2735" y="334"/>
                    <a:pt x="3452" y="334"/>
                  </a:cubicBezTo>
                  <a:cubicBezTo>
                    <a:pt x="4059" y="334"/>
                    <a:pt x="4666" y="530"/>
                    <a:pt x="5168" y="923"/>
                  </a:cubicBezTo>
                  <a:cubicBezTo>
                    <a:pt x="5199" y="948"/>
                    <a:pt x="5237" y="961"/>
                    <a:pt x="5273" y="961"/>
                  </a:cubicBezTo>
                  <a:cubicBezTo>
                    <a:pt x="5321" y="961"/>
                    <a:pt x="5367" y="939"/>
                    <a:pt x="5394" y="899"/>
                  </a:cubicBezTo>
                  <a:cubicBezTo>
                    <a:pt x="5442" y="827"/>
                    <a:pt x="5418" y="720"/>
                    <a:pt x="5347" y="672"/>
                  </a:cubicBezTo>
                  <a:cubicBezTo>
                    <a:pt x="4777" y="223"/>
                    <a:pt x="4096" y="1"/>
                    <a:pt x="3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64" name="Google Shape;9765;p16">
              <a:extLst>
                <a:ext uri="{FF2B5EF4-FFF2-40B4-BE49-F238E27FC236}">
                  <a16:creationId xmlns:a16="http://schemas.microsoft.com/office/drawing/2014/main" id="{3B154647-774E-4513-AEA3-3FE5E46D75DD}"/>
                </a:ext>
              </a:extLst>
            </p:cNvPr>
            <p:cNvSpPr/>
            <p:nvPr/>
          </p:nvSpPr>
          <p:spPr>
            <a:xfrm>
              <a:off x="903530" y="3806125"/>
              <a:ext cx="264550" cy="353222"/>
            </a:xfrm>
            <a:custGeom>
              <a:avLst/>
              <a:gdLst/>
              <a:ahLst/>
              <a:cxnLst/>
              <a:rect l="l" t="t" r="r" b="b"/>
              <a:pathLst>
                <a:path w="8312" h="11098" extrusionOk="0">
                  <a:moveTo>
                    <a:pt x="4144" y="322"/>
                  </a:moveTo>
                  <a:cubicBezTo>
                    <a:pt x="6251" y="322"/>
                    <a:pt x="7966" y="2025"/>
                    <a:pt x="7966" y="4144"/>
                  </a:cubicBezTo>
                  <a:cubicBezTo>
                    <a:pt x="7978" y="5085"/>
                    <a:pt x="7775" y="6002"/>
                    <a:pt x="7371" y="6895"/>
                  </a:cubicBezTo>
                  <a:cubicBezTo>
                    <a:pt x="7037" y="7609"/>
                    <a:pt x="6597" y="8323"/>
                    <a:pt x="6025" y="8978"/>
                  </a:cubicBezTo>
                  <a:cubicBezTo>
                    <a:pt x="5228" y="9919"/>
                    <a:pt x="4418" y="10526"/>
                    <a:pt x="4156" y="10717"/>
                  </a:cubicBezTo>
                  <a:cubicBezTo>
                    <a:pt x="3882" y="10538"/>
                    <a:pt x="3084" y="9931"/>
                    <a:pt x="2275" y="8990"/>
                  </a:cubicBezTo>
                  <a:cubicBezTo>
                    <a:pt x="1715" y="8323"/>
                    <a:pt x="1251" y="7621"/>
                    <a:pt x="929" y="6895"/>
                  </a:cubicBezTo>
                  <a:cubicBezTo>
                    <a:pt x="525" y="6002"/>
                    <a:pt x="310" y="5085"/>
                    <a:pt x="310" y="4144"/>
                  </a:cubicBezTo>
                  <a:cubicBezTo>
                    <a:pt x="310" y="2025"/>
                    <a:pt x="2025" y="322"/>
                    <a:pt x="4144" y="322"/>
                  </a:cubicBezTo>
                  <a:close/>
                  <a:moveTo>
                    <a:pt x="4156" y="1"/>
                  </a:moveTo>
                  <a:cubicBezTo>
                    <a:pt x="1858" y="1"/>
                    <a:pt x="1" y="1870"/>
                    <a:pt x="1" y="4156"/>
                  </a:cubicBezTo>
                  <a:cubicBezTo>
                    <a:pt x="1" y="5121"/>
                    <a:pt x="215" y="6097"/>
                    <a:pt x="644" y="7049"/>
                  </a:cubicBezTo>
                  <a:cubicBezTo>
                    <a:pt x="989" y="7788"/>
                    <a:pt x="1441" y="8514"/>
                    <a:pt x="2037" y="9216"/>
                  </a:cubicBezTo>
                  <a:cubicBezTo>
                    <a:pt x="3037" y="10395"/>
                    <a:pt x="4037" y="11050"/>
                    <a:pt x="4061" y="11062"/>
                  </a:cubicBezTo>
                  <a:cubicBezTo>
                    <a:pt x="4096" y="11074"/>
                    <a:pt x="4120" y="11098"/>
                    <a:pt x="4156" y="11098"/>
                  </a:cubicBezTo>
                  <a:cubicBezTo>
                    <a:pt x="4180" y="11098"/>
                    <a:pt x="4215" y="11074"/>
                    <a:pt x="4239" y="11062"/>
                  </a:cubicBezTo>
                  <a:cubicBezTo>
                    <a:pt x="4287" y="11038"/>
                    <a:pt x="5275" y="10395"/>
                    <a:pt x="6263" y="9216"/>
                  </a:cubicBezTo>
                  <a:cubicBezTo>
                    <a:pt x="6859" y="8538"/>
                    <a:pt x="7323" y="7800"/>
                    <a:pt x="7668" y="7049"/>
                  </a:cubicBezTo>
                  <a:cubicBezTo>
                    <a:pt x="8085" y="6109"/>
                    <a:pt x="8311" y="5144"/>
                    <a:pt x="8311" y="4156"/>
                  </a:cubicBezTo>
                  <a:cubicBezTo>
                    <a:pt x="8311" y="1870"/>
                    <a:pt x="6442" y="1"/>
                    <a:pt x="4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65" name="Google Shape;9766;p16">
              <a:extLst>
                <a:ext uri="{FF2B5EF4-FFF2-40B4-BE49-F238E27FC236}">
                  <a16:creationId xmlns:a16="http://schemas.microsoft.com/office/drawing/2014/main" id="{5B779323-2365-4139-8A99-7164FB2FC99C}"/>
                </a:ext>
              </a:extLst>
            </p:cNvPr>
            <p:cNvSpPr/>
            <p:nvPr/>
          </p:nvSpPr>
          <p:spPr>
            <a:xfrm>
              <a:off x="1008879" y="3904059"/>
              <a:ext cx="54966" cy="18460"/>
            </a:xfrm>
            <a:custGeom>
              <a:avLst/>
              <a:gdLst/>
              <a:ahLst/>
              <a:cxnLst/>
              <a:rect l="l" t="t" r="r" b="b"/>
              <a:pathLst>
                <a:path w="1727" h="580" extrusionOk="0">
                  <a:moveTo>
                    <a:pt x="648" y="1"/>
                  </a:moveTo>
                  <a:cubicBezTo>
                    <a:pt x="492" y="1"/>
                    <a:pt x="319" y="16"/>
                    <a:pt x="132" y="55"/>
                  </a:cubicBezTo>
                  <a:cubicBezTo>
                    <a:pt x="60" y="67"/>
                    <a:pt x="1" y="127"/>
                    <a:pt x="1" y="222"/>
                  </a:cubicBezTo>
                  <a:lnTo>
                    <a:pt x="1" y="401"/>
                  </a:lnTo>
                  <a:cubicBezTo>
                    <a:pt x="1" y="484"/>
                    <a:pt x="72" y="555"/>
                    <a:pt x="155" y="555"/>
                  </a:cubicBezTo>
                  <a:cubicBezTo>
                    <a:pt x="251" y="555"/>
                    <a:pt x="322" y="484"/>
                    <a:pt x="322" y="401"/>
                  </a:cubicBezTo>
                  <a:lnTo>
                    <a:pt x="322" y="365"/>
                  </a:lnTo>
                  <a:cubicBezTo>
                    <a:pt x="434" y="350"/>
                    <a:pt x="539" y="343"/>
                    <a:pt x="636" y="343"/>
                  </a:cubicBezTo>
                  <a:cubicBezTo>
                    <a:pt x="841" y="343"/>
                    <a:pt x="1011" y="372"/>
                    <a:pt x="1132" y="413"/>
                  </a:cubicBezTo>
                  <a:cubicBezTo>
                    <a:pt x="1334" y="472"/>
                    <a:pt x="1453" y="543"/>
                    <a:pt x="1465" y="543"/>
                  </a:cubicBezTo>
                  <a:cubicBezTo>
                    <a:pt x="1501" y="555"/>
                    <a:pt x="1525" y="579"/>
                    <a:pt x="1560" y="579"/>
                  </a:cubicBezTo>
                  <a:cubicBezTo>
                    <a:pt x="1620" y="579"/>
                    <a:pt x="1667" y="543"/>
                    <a:pt x="1691" y="496"/>
                  </a:cubicBezTo>
                  <a:cubicBezTo>
                    <a:pt x="1727" y="401"/>
                    <a:pt x="1703" y="305"/>
                    <a:pt x="1632" y="246"/>
                  </a:cubicBezTo>
                  <a:cubicBezTo>
                    <a:pt x="1613" y="236"/>
                    <a:pt x="1255" y="1"/>
                    <a:pt x="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66" name="Google Shape;9767;p16">
              <a:extLst>
                <a:ext uri="{FF2B5EF4-FFF2-40B4-BE49-F238E27FC236}">
                  <a16:creationId xmlns:a16="http://schemas.microsoft.com/office/drawing/2014/main" id="{548FC644-CDB6-41BD-AAF8-33293077DA56}"/>
                </a:ext>
              </a:extLst>
            </p:cNvPr>
            <p:cNvSpPr/>
            <p:nvPr/>
          </p:nvSpPr>
          <p:spPr>
            <a:xfrm>
              <a:off x="972118" y="3872072"/>
              <a:ext cx="172473" cy="164866"/>
            </a:xfrm>
            <a:custGeom>
              <a:avLst/>
              <a:gdLst/>
              <a:ahLst/>
              <a:cxnLst/>
              <a:rect l="l" t="t" r="r" b="b"/>
              <a:pathLst>
                <a:path w="5419" h="5180" extrusionOk="0">
                  <a:moveTo>
                    <a:pt x="3239" y="346"/>
                  </a:moveTo>
                  <a:lnTo>
                    <a:pt x="3239" y="1144"/>
                  </a:lnTo>
                  <a:cubicBezTo>
                    <a:pt x="3239" y="1287"/>
                    <a:pt x="3203" y="1418"/>
                    <a:pt x="3144" y="1537"/>
                  </a:cubicBezTo>
                  <a:lnTo>
                    <a:pt x="3084" y="1668"/>
                  </a:lnTo>
                  <a:cubicBezTo>
                    <a:pt x="3073" y="1703"/>
                    <a:pt x="3073" y="1715"/>
                    <a:pt x="3073" y="1739"/>
                  </a:cubicBezTo>
                  <a:lnTo>
                    <a:pt x="3073" y="2084"/>
                  </a:lnTo>
                  <a:cubicBezTo>
                    <a:pt x="3073" y="2370"/>
                    <a:pt x="2953" y="2632"/>
                    <a:pt x="2763" y="2846"/>
                  </a:cubicBezTo>
                  <a:cubicBezTo>
                    <a:pt x="2558" y="3028"/>
                    <a:pt x="2311" y="3145"/>
                    <a:pt x="2040" y="3145"/>
                  </a:cubicBezTo>
                  <a:cubicBezTo>
                    <a:pt x="2027" y="3145"/>
                    <a:pt x="2014" y="3144"/>
                    <a:pt x="2001" y="3144"/>
                  </a:cubicBezTo>
                  <a:cubicBezTo>
                    <a:pt x="1406" y="3108"/>
                    <a:pt x="941" y="2620"/>
                    <a:pt x="941" y="2037"/>
                  </a:cubicBezTo>
                  <a:lnTo>
                    <a:pt x="941" y="1739"/>
                  </a:lnTo>
                  <a:cubicBezTo>
                    <a:pt x="941" y="1715"/>
                    <a:pt x="941" y="1703"/>
                    <a:pt x="929" y="1668"/>
                  </a:cubicBezTo>
                  <a:lnTo>
                    <a:pt x="870" y="1537"/>
                  </a:lnTo>
                  <a:cubicBezTo>
                    <a:pt x="810" y="1418"/>
                    <a:pt x="775" y="1287"/>
                    <a:pt x="775" y="1144"/>
                  </a:cubicBezTo>
                  <a:cubicBezTo>
                    <a:pt x="775" y="703"/>
                    <a:pt x="1132" y="346"/>
                    <a:pt x="1584" y="346"/>
                  </a:cubicBezTo>
                  <a:close/>
                  <a:moveTo>
                    <a:pt x="1465" y="3346"/>
                  </a:moveTo>
                  <a:cubicBezTo>
                    <a:pt x="1608" y="3406"/>
                    <a:pt x="1775" y="3453"/>
                    <a:pt x="1953" y="3465"/>
                  </a:cubicBezTo>
                  <a:lnTo>
                    <a:pt x="2001" y="3465"/>
                  </a:lnTo>
                  <a:cubicBezTo>
                    <a:pt x="2180" y="3465"/>
                    <a:pt x="2370" y="3442"/>
                    <a:pt x="2537" y="3370"/>
                  </a:cubicBezTo>
                  <a:lnTo>
                    <a:pt x="2537" y="3584"/>
                  </a:lnTo>
                  <a:cubicBezTo>
                    <a:pt x="2537" y="3632"/>
                    <a:pt x="2549" y="3692"/>
                    <a:pt x="2549" y="3739"/>
                  </a:cubicBezTo>
                  <a:lnTo>
                    <a:pt x="2001" y="4156"/>
                  </a:lnTo>
                  <a:lnTo>
                    <a:pt x="1453" y="3727"/>
                  </a:lnTo>
                  <a:cubicBezTo>
                    <a:pt x="1465" y="3680"/>
                    <a:pt x="1465" y="3632"/>
                    <a:pt x="1465" y="3573"/>
                  </a:cubicBezTo>
                  <a:lnTo>
                    <a:pt x="1465" y="3346"/>
                  </a:lnTo>
                  <a:close/>
                  <a:moveTo>
                    <a:pt x="1251" y="3977"/>
                  </a:moveTo>
                  <a:lnTo>
                    <a:pt x="1834" y="4406"/>
                  </a:lnTo>
                  <a:lnTo>
                    <a:pt x="1834" y="4870"/>
                  </a:lnTo>
                  <a:cubicBezTo>
                    <a:pt x="1334" y="4835"/>
                    <a:pt x="822" y="4680"/>
                    <a:pt x="394" y="4358"/>
                  </a:cubicBezTo>
                  <a:cubicBezTo>
                    <a:pt x="417" y="4335"/>
                    <a:pt x="465" y="4299"/>
                    <a:pt x="501" y="4287"/>
                  </a:cubicBezTo>
                  <a:lnTo>
                    <a:pt x="1132" y="4049"/>
                  </a:lnTo>
                  <a:cubicBezTo>
                    <a:pt x="1179" y="4037"/>
                    <a:pt x="1227" y="4001"/>
                    <a:pt x="1251" y="3977"/>
                  </a:cubicBezTo>
                  <a:close/>
                  <a:moveTo>
                    <a:pt x="2739" y="3989"/>
                  </a:moveTo>
                  <a:cubicBezTo>
                    <a:pt x="2787" y="4025"/>
                    <a:pt x="2822" y="4037"/>
                    <a:pt x="2858" y="4061"/>
                  </a:cubicBezTo>
                  <a:lnTo>
                    <a:pt x="3632" y="4346"/>
                  </a:lnTo>
                  <a:cubicBezTo>
                    <a:pt x="3192" y="4656"/>
                    <a:pt x="2680" y="4835"/>
                    <a:pt x="2168" y="4870"/>
                  </a:cubicBezTo>
                  <a:lnTo>
                    <a:pt x="2168" y="4418"/>
                  </a:lnTo>
                  <a:lnTo>
                    <a:pt x="2739" y="3989"/>
                  </a:lnTo>
                  <a:close/>
                  <a:moveTo>
                    <a:pt x="1596" y="1"/>
                  </a:moveTo>
                  <a:cubicBezTo>
                    <a:pt x="977" y="1"/>
                    <a:pt x="465" y="501"/>
                    <a:pt x="465" y="1132"/>
                  </a:cubicBezTo>
                  <a:cubicBezTo>
                    <a:pt x="465" y="1310"/>
                    <a:pt x="513" y="1501"/>
                    <a:pt x="596" y="1668"/>
                  </a:cubicBezTo>
                  <a:lnTo>
                    <a:pt x="644" y="1751"/>
                  </a:lnTo>
                  <a:lnTo>
                    <a:pt x="644" y="2013"/>
                  </a:lnTo>
                  <a:cubicBezTo>
                    <a:pt x="644" y="2453"/>
                    <a:pt x="858" y="2858"/>
                    <a:pt x="1168" y="3120"/>
                  </a:cubicBezTo>
                  <a:lnTo>
                    <a:pt x="1168" y="3561"/>
                  </a:lnTo>
                  <a:cubicBezTo>
                    <a:pt x="1168" y="3632"/>
                    <a:pt x="1120" y="3704"/>
                    <a:pt x="1048" y="3739"/>
                  </a:cubicBezTo>
                  <a:lnTo>
                    <a:pt x="406" y="3977"/>
                  </a:lnTo>
                  <a:cubicBezTo>
                    <a:pt x="239" y="4037"/>
                    <a:pt x="108" y="4168"/>
                    <a:pt x="36" y="4311"/>
                  </a:cubicBezTo>
                  <a:cubicBezTo>
                    <a:pt x="1" y="4394"/>
                    <a:pt x="25" y="4466"/>
                    <a:pt x="84" y="4513"/>
                  </a:cubicBezTo>
                  <a:cubicBezTo>
                    <a:pt x="644" y="4954"/>
                    <a:pt x="1334" y="5180"/>
                    <a:pt x="2001" y="5180"/>
                  </a:cubicBezTo>
                  <a:cubicBezTo>
                    <a:pt x="2799" y="5180"/>
                    <a:pt x="3596" y="4870"/>
                    <a:pt x="4204" y="4275"/>
                  </a:cubicBezTo>
                  <a:cubicBezTo>
                    <a:pt x="5323" y="3168"/>
                    <a:pt x="5418" y="1406"/>
                    <a:pt x="4442" y="167"/>
                  </a:cubicBezTo>
                  <a:cubicBezTo>
                    <a:pt x="4405" y="124"/>
                    <a:pt x="4351" y="98"/>
                    <a:pt x="4301" y="98"/>
                  </a:cubicBezTo>
                  <a:cubicBezTo>
                    <a:pt x="4269" y="98"/>
                    <a:pt x="4239" y="108"/>
                    <a:pt x="4216" y="132"/>
                  </a:cubicBezTo>
                  <a:cubicBezTo>
                    <a:pt x="4144" y="191"/>
                    <a:pt x="4132" y="298"/>
                    <a:pt x="4192" y="358"/>
                  </a:cubicBezTo>
                  <a:cubicBezTo>
                    <a:pt x="5061" y="1465"/>
                    <a:pt x="4966" y="3049"/>
                    <a:pt x="3965" y="4049"/>
                  </a:cubicBezTo>
                  <a:lnTo>
                    <a:pt x="3906" y="4108"/>
                  </a:lnTo>
                  <a:cubicBezTo>
                    <a:pt x="3870" y="4096"/>
                    <a:pt x="3835" y="4061"/>
                    <a:pt x="3799" y="4049"/>
                  </a:cubicBezTo>
                  <a:lnTo>
                    <a:pt x="2977" y="3739"/>
                  </a:lnTo>
                  <a:cubicBezTo>
                    <a:pt x="2906" y="3704"/>
                    <a:pt x="2858" y="3644"/>
                    <a:pt x="2858" y="3561"/>
                  </a:cubicBezTo>
                  <a:lnTo>
                    <a:pt x="2858" y="3144"/>
                  </a:lnTo>
                  <a:cubicBezTo>
                    <a:pt x="2894" y="3108"/>
                    <a:pt x="2942" y="3084"/>
                    <a:pt x="2965" y="3049"/>
                  </a:cubicBezTo>
                  <a:cubicBezTo>
                    <a:pt x="3239" y="2787"/>
                    <a:pt x="3382" y="2441"/>
                    <a:pt x="3382" y="2072"/>
                  </a:cubicBezTo>
                  <a:lnTo>
                    <a:pt x="3382" y="1751"/>
                  </a:lnTo>
                  <a:lnTo>
                    <a:pt x="3430" y="1668"/>
                  </a:lnTo>
                  <a:cubicBezTo>
                    <a:pt x="3513" y="1501"/>
                    <a:pt x="3561" y="1310"/>
                    <a:pt x="3561" y="1132"/>
                  </a:cubicBezTo>
                  <a:lnTo>
                    <a:pt x="3561" y="167"/>
                  </a:lnTo>
                  <a:cubicBezTo>
                    <a:pt x="3561" y="72"/>
                    <a:pt x="3489" y="1"/>
                    <a:pt x="3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  <p:sp>
        <p:nvSpPr>
          <p:cNvPr id="37" name="Forma libre: forma 104">
            <a:extLst>
              <a:ext uri="{FF2B5EF4-FFF2-40B4-BE49-F238E27FC236}">
                <a16:creationId xmlns:a16="http://schemas.microsoft.com/office/drawing/2014/main" id="{1DDC6DF0-10CA-A6F9-CD99-497DCF5A2063}"/>
              </a:ext>
            </a:extLst>
          </p:cNvPr>
          <p:cNvSpPr/>
          <p:nvPr/>
        </p:nvSpPr>
        <p:spPr>
          <a:xfrm>
            <a:off x="-1548792" y="4700181"/>
            <a:ext cx="23498591" cy="450260"/>
          </a:xfrm>
          <a:custGeom>
            <a:avLst/>
            <a:gdLst>
              <a:gd name="connsiteX0" fmla="*/ 0 w 23498591"/>
              <a:gd name="connsiteY0" fmla="*/ 0 h 450260"/>
              <a:gd name="connsiteX1" fmla="*/ 8327624 w 23498591"/>
              <a:gd name="connsiteY1" fmla="*/ 0 h 450260"/>
              <a:gd name="connsiteX2" fmla="*/ 9009283 w 23498591"/>
              <a:gd name="connsiteY2" fmla="*/ 356116 h 450260"/>
              <a:gd name="connsiteX3" fmla="*/ 9617086 w 23498591"/>
              <a:gd name="connsiteY3" fmla="*/ 3134 h 450260"/>
              <a:gd name="connsiteX4" fmla="*/ 9656467 w 23498591"/>
              <a:gd name="connsiteY4" fmla="*/ 0 h 450260"/>
              <a:gd name="connsiteX5" fmla="*/ 23498591 w 23498591"/>
              <a:gd name="connsiteY5" fmla="*/ 0 h 450260"/>
              <a:gd name="connsiteX6" fmla="*/ 23498591 w 23498591"/>
              <a:gd name="connsiteY6" fmla="*/ 450260 h 450260"/>
              <a:gd name="connsiteX7" fmla="*/ 0 w 23498591"/>
              <a:gd name="connsiteY7" fmla="*/ 450260 h 45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98591" h="450260">
                <a:moveTo>
                  <a:pt x="0" y="0"/>
                </a:moveTo>
                <a:lnTo>
                  <a:pt x="8327624" y="0"/>
                </a:lnTo>
                <a:cubicBezTo>
                  <a:pt x="8656083" y="2229"/>
                  <a:pt x="8622270" y="358157"/>
                  <a:pt x="9009283" y="356116"/>
                </a:cubicBezTo>
                <a:cubicBezTo>
                  <a:pt x="9372108" y="354203"/>
                  <a:pt x="9384442" y="41974"/>
                  <a:pt x="9617086" y="3134"/>
                </a:cubicBezTo>
                <a:lnTo>
                  <a:pt x="9656467" y="0"/>
                </a:lnTo>
                <a:lnTo>
                  <a:pt x="23498591" y="0"/>
                </a:lnTo>
                <a:lnTo>
                  <a:pt x="23498591" y="450260"/>
                </a:lnTo>
                <a:lnTo>
                  <a:pt x="0" y="450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ES" dirty="0">
                <a:latin typeface="Poppins" panose="00000500000000000000" pitchFamily="50" charset="0"/>
                <a:cs typeface="Poppins" panose="00000500000000000000" pitchFamily="50" charset="0"/>
              </a:rPr>
              <a:t>a</a:t>
            </a:r>
          </a:p>
        </p:txBody>
      </p:sp>
      <p:pic>
        <p:nvPicPr>
          <p:cNvPr id="38" name="Graphique 37">
            <a:extLst>
              <a:ext uri="{FF2B5EF4-FFF2-40B4-BE49-F238E27FC236}">
                <a16:creationId xmlns:a16="http://schemas.microsoft.com/office/drawing/2014/main" id="{1AF3A4D2-6396-9405-3F00-F854A544C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0542" y="4753253"/>
            <a:ext cx="353222" cy="353222"/>
          </a:xfrm>
          <a:prstGeom prst="rect">
            <a:avLst/>
          </a:prstGeom>
        </p:spPr>
      </p:pic>
      <p:pic>
        <p:nvPicPr>
          <p:cNvPr id="39" name="Graphique 38">
            <a:extLst>
              <a:ext uri="{FF2B5EF4-FFF2-40B4-BE49-F238E27FC236}">
                <a16:creationId xmlns:a16="http://schemas.microsoft.com/office/drawing/2014/main" id="{546BD739-1113-B360-2224-85558A5DD5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960873" y="4753253"/>
            <a:ext cx="353222" cy="353222"/>
          </a:xfrm>
          <a:prstGeom prst="rect">
            <a:avLst/>
          </a:prstGeom>
        </p:spPr>
      </p:pic>
      <p:pic>
        <p:nvPicPr>
          <p:cNvPr id="40" name="Graphique 39">
            <a:extLst>
              <a:ext uri="{FF2B5EF4-FFF2-40B4-BE49-F238E27FC236}">
                <a16:creationId xmlns:a16="http://schemas.microsoft.com/office/drawing/2014/main" id="{80E5E2A7-81E8-E2E4-97AA-5EE9D15C94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369902" y="4753253"/>
            <a:ext cx="353222" cy="353222"/>
          </a:xfrm>
          <a:prstGeom prst="rect">
            <a:avLst/>
          </a:prstGeom>
        </p:spPr>
      </p:pic>
      <p:pic>
        <p:nvPicPr>
          <p:cNvPr id="41" name="Graphique 40">
            <a:extLst>
              <a:ext uri="{FF2B5EF4-FFF2-40B4-BE49-F238E27FC236}">
                <a16:creationId xmlns:a16="http://schemas.microsoft.com/office/drawing/2014/main" id="{82F62C5D-263B-278C-9182-0990B7445B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808490" y="4748390"/>
            <a:ext cx="353222" cy="353222"/>
          </a:xfrm>
          <a:prstGeom prst="rect">
            <a:avLst/>
          </a:prstGeom>
        </p:spPr>
      </p:pic>
      <p:pic>
        <p:nvPicPr>
          <p:cNvPr id="42" name="Graphique 41">
            <a:extLst>
              <a:ext uri="{FF2B5EF4-FFF2-40B4-BE49-F238E27FC236}">
                <a16:creationId xmlns:a16="http://schemas.microsoft.com/office/drawing/2014/main" id="{FB4FD941-1327-3ED8-3C32-13B231AE60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203127" y="4462793"/>
            <a:ext cx="504000" cy="504000"/>
          </a:xfrm>
          <a:prstGeom prst="rect">
            <a:avLst/>
          </a:prstGeom>
        </p:spPr>
      </p:pic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7EA380C8-E6DA-89BC-DE56-0C1932C0EA05}"/>
              </a:ext>
            </a:extLst>
          </p:cNvPr>
          <p:cNvSpPr txBox="1">
            <a:spLocks/>
          </p:cNvSpPr>
          <p:nvPr/>
        </p:nvSpPr>
        <p:spPr>
          <a:xfrm>
            <a:off x="1550542" y="2150104"/>
            <a:ext cx="2524874" cy="392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 kern="1200">
                <a:solidFill>
                  <a:schemeClr val="accent1"/>
                </a:solidFill>
                <a:latin typeface="Inter" panose="02000503000000020004" pitchFamily="2" charset="0"/>
                <a:ea typeface="Inter" panose="02000503000000020004" pitchFamily="2" charset="0"/>
                <a:cs typeface="Roboto" panose="02000000000000000000" pitchFamily="2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Biome" panose="020B0502040204020203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Biome" panose="020B0502040204020203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Biome" panose="020B0502040204020203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Biome" panose="020B0502040204020203" pitchFamily="34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b="1" dirty="0">
                <a:latin typeface="Poppins" panose="00000500000000000000" pitchFamily="50" charset="0"/>
                <a:cs typeface="Poppins" panose="00000500000000000000" pitchFamily="50" charset="0"/>
              </a:rPr>
              <a:t>Architecture MVC             (Model View Controller)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E7472ED-EDFC-AFBD-0381-68110DF558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50" y="2732569"/>
            <a:ext cx="1288662" cy="1417528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C5F63AD9-126D-60C2-E7D7-449277E97636}"/>
              </a:ext>
            </a:extLst>
          </p:cNvPr>
          <p:cNvGrpSpPr/>
          <p:nvPr/>
        </p:nvGrpSpPr>
        <p:grpSpPr>
          <a:xfrm>
            <a:off x="5715004" y="2753286"/>
            <a:ext cx="2332800" cy="1314000"/>
            <a:chOff x="5715004" y="2753286"/>
            <a:chExt cx="2332800" cy="1314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D8273E5-774B-6859-A3F9-378353385874}"/>
                </a:ext>
              </a:extLst>
            </p:cNvPr>
            <p:cNvSpPr/>
            <p:nvPr/>
          </p:nvSpPr>
          <p:spPr>
            <a:xfrm>
              <a:off x="5715004" y="2753286"/>
              <a:ext cx="2332800" cy="1314000"/>
            </a:xfrm>
            <a:prstGeom prst="rect">
              <a:avLst/>
            </a:prstGeom>
            <a:gradFill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10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</a:gra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04891E0F-725D-33C2-7DBA-C00C58A5F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9522" y="2983519"/>
              <a:ext cx="1903764" cy="8535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5428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6" grpId="0" build="p"/>
      <p:bldP spid="27" grpId="0" build="p"/>
      <p:bldP spid="2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D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D31D7332-7014-48E2-ABE9-BA5818405C1B}"/>
              </a:ext>
            </a:extLst>
          </p:cNvPr>
          <p:cNvSpPr/>
          <p:nvPr/>
        </p:nvSpPr>
        <p:spPr>
          <a:xfrm>
            <a:off x="1920239" y="1157056"/>
            <a:ext cx="5303521" cy="2459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5492" y="2238493"/>
            <a:ext cx="5053016" cy="648552"/>
          </a:xfrm>
        </p:spPr>
        <p:txBody>
          <a:bodyPr/>
          <a:lstStyle/>
          <a:p>
            <a:r>
              <a:rPr lang="en-US" dirty="0">
                <a:solidFill>
                  <a:srgbClr val="62BE9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Conclusion.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B961B-AA6F-44A9-9907-E12FC2E32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45492" y="2887044"/>
            <a:ext cx="5053016" cy="27322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62BE9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Retour experience et points </a:t>
            </a:r>
            <a:r>
              <a:rPr lang="en-US" dirty="0" err="1">
                <a:solidFill>
                  <a:srgbClr val="62BE9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d’amélioration</a:t>
            </a:r>
            <a:endParaRPr lang="en-US" dirty="0">
              <a:solidFill>
                <a:srgbClr val="62BE93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D68E61-016F-4F06-8E47-3BB96B0309F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3979447" y="654122"/>
            <a:ext cx="1185106" cy="1053202"/>
          </a:xfrm>
          <a:solidFill>
            <a:srgbClr val="62BE93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s-ES" dirty="0">
                <a:latin typeface="Poppins" panose="00000500000000000000" pitchFamily="50" charset="0"/>
                <a:cs typeface="Poppins" panose="00000500000000000000" pitchFamily="50" charset="0"/>
              </a:rPr>
              <a:t>05</a:t>
            </a:r>
            <a:endParaRPr lang="en-US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grpSp>
        <p:nvGrpSpPr>
          <p:cNvPr id="65" name="Google Shape;8552;p14">
            <a:extLst>
              <a:ext uri="{FF2B5EF4-FFF2-40B4-BE49-F238E27FC236}">
                <a16:creationId xmlns:a16="http://schemas.microsoft.com/office/drawing/2014/main" id="{0545BD23-37D3-43F1-82EA-70EB0C216528}"/>
              </a:ext>
            </a:extLst>
          </p:cNvPr>
          <p:cNvGrpSpPr/>
          <p:nvPr/>
        </p:nvGrpSpPr>
        <p:grpSpPr>
          <a:xfrm>
            <a:off x="2958661" y="4740873"/>
            <a:ext cx="355434" cy="355815"/>
            <a:chOff x="4673540" y="3680297"/>
            <a:chExt cx="355434" cy="355815"/>
          </a:xfrm>
          <a:noFill/>
        </p:grpSpPr>
        <p:sp>
          <p:nvSpPr>
            <p:cNvPr id="66" name="Google Shape;8553;p14">
              <a:extLst>
                <a:ext uri="{FF2B5EF4-FFF2-40B4-BE49-F238E27FC236}">
                  <a16:creationId xmlns:a16="http://schemas.microsoft.com/office/drawing/2014/main" id="{CA1D976C-1AF6-47E4-A234-BF1855DF645D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67" name="Google Shape;8554;p14">
              <a:extLst>
                <a:ext uri="{FF2B5EF4-FFF2-40B4-BE49-F238E27FC236}">
                  <a16:creationId xmlns:a16="http://schemas.microsoft.com/office/drawing/2014/main" id="{64088C53-5D72-4DB4-9653-CD1BD4EA174D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68" name="Google Shape;8555;p14">
              <a:extLst>
                <a:ext uri="{FF2B5EF4-FFF2-40B4-BE49-F238E27FC236}">
                  <a16:creationId xmlns:a16="http://schemas.microsoft.com/office/drawing/2014/main" id="{3A2D1CD3-8321-4202-82C9-D5CEF6D7B62C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  <p:sp>
        <p:nvSpPr>
          <p:cNvPr id="20" name="Forma libre: forma 162">
            <a:extLst>
              <a:ext uri="{FF2B5EF4-FFF2-40B4-BE49-F238E27FC236}">
                <a16:creationId xmlns:a16="http://schemas.microsoft.com/office/drawing/2014/main" id="{9923ED72-E77B-413F-3F57-F4137816A178}"/>
              </a:ext>
            </a:extLst>
          </p:cNvPr>
          <p:cNvSpPr/>
          <p:nvPr/>
        </p:nvSpPr>
        <p:spPr>
          <a:xfrm>
            <a:off x="0" y="4697786"/>
            <a:ext cx="25539521" cy="460682"/>
          </a:xfrm>
          <a:custGeom>
            <a:avLst/>
            <a:gdLst>
              <a:gd name="connsiteX0" fmla="*/ 0 w 23498591"/>
              <a:gd name="connsiteY0" fmla="*/ 0 h 450260"/>
              <a:gd name="connsiteX1" fmla="*/ 8327624 w 23498591"/>
              <a:gd name="connsiteY1" fmla="*/ 0 h 450260"/>
              <a:gd name="connsiteX2" fmla="*/ 9009283 w 23498591"/>
              <a:gd name="connsiteY2" fmla="*/ 356116 h 450260"/>
              <a:gd name="connsiteX3" fmla="*/ 9617086 w 23498591"/>
              <a:gd name="connsiteY3" fmla="*/ 3134 h 450260"/>
              <a:gd name="connsiteX4" fmla="*/ 9656467 w 23498591"/>
              <a:gd name="connsiteY4" fmla="*/ 0 h 450260"/>
              <a:gd name="connsiteX5" fmla="*/ 23498591 w 23498591"/>
              <a:gd name="connsiteY5" fmla="*/ 0 h 450260"/>
              <a:gd name="connsiteX6" fmla="*/ 23498591 w 23498591"/>
              <a:gd name="connsiteY6" fmla="*/ 450260 h 450260"/>
              <a:gd name="connsiteX7" fmla="*/ 0 w 23498591"/>
              <a:gd name="connsiteY7" fmla="*/ 450260 h 45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98591" h="450260">
                <a:moveTo>
                  <a:pt x="0" y="0"/>
                </a:moveTo>
                <a:lnTo>
                  <a:pt x="8327624" y="0"/>
                </a:lnTo>
                <a:cubicBezTo>
                  <a:pt x="8656083" y="2229"/>
                  <a:pt x="8622270" y="358157"/>
                  <a:pt x="9009283" y="356116"/>
                </a:cubicBezTo>
                <a:cubicBezTo>
                  <a:pt x="9372108" y="354203"/>
                  <a:pt x="9384442" y="41974"/>
                  <a:pt x="9617086" y="3134"/>
                </a:cubicBezTo>
                <a:lnTo>
                  <a:pt x="9656467" y="0"/>
                </a:lnTo>
                <a:lnTo>
                  <a:pt x="23498591" y="0"/>
                </a:lnTo>
                <a:lnTo>
                  <a:pt x="23498591" y="450260"/>
                </a:lnTo>
                <a:lnTo>
                  <a:pt x="0" y="450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ES" dirty="0"/>
              <a:t>a</a:t>
            </a:r>
          </a:p>
        </p:txBody>
      </p:sp>
      <p:pic>
        <p:nvPicPr>
          <p:cNvPr id="21" name="Graphique 20">
            <a:extLst>
              <a:ext uri="{FF2B5EF4-FFF2-40B4-BE49-F238E27FC236}">
                <a16:creationId xmlns:a16="http://schemas.microsoft.com/office/drawing/2014/main" id="{5A30394C-ED9D-077B-4E9E-B47CBD55B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251809" y="4746959"/>
            <a:ext cx="353222" cy="353222"/>
          </a:xfrm>
          <a:prstGeom prst="rect">
            <a:avLst/>
          </a:prstGeom>
        </p:spPr>
      </p:pic>
      <p:pic>
        <p:nvPicPr>
          <p:cNvPr id="22" name="Graphique 21">
            <a:extLst>
              <a:ext uri="{FF2B5EF4-FFF2-40B4-BE49-F238E27FC236}">
                <a16:creationId xmlns:a16="http://schemas.microsoft.com/office/drawing/2014/main" id="{5007B8CA-E78E-B4D1-7F65-C353FB07DE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808490" y="4748390"/>
            <a:ext cx="353222" cy="353222"/>
          </a:xfrm>
          <a:prstGeom prst="rect">
            <a:avLst/>
          </a:prstGeom>
        </p:spPr>
      </p:pic>
      <p:pic>
        <p:nvPicPr>
          <p:cNvPr id="23" name="Graphique 22">
            <a:extLst>
              <a:ext uri="{FF2B5EF4-FFF2-40B4-BE49-F238E27FC236}">
                <a16:creationId xmlns:a16="http://schemas.microsoft.com/office/drawing/2014/main" id="{E02BE8E7-FCE9-6682-F045-44AB0B6075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369902" y="4753253"/>
            <a:ext cx="353222" cy="353222"/>
          </a:xfrm>
          <a:prstGeom prst="rect">
            <a:avLst/>
          </a:prstGeom>
        </p:spPr>
      </p:pic>
      <p:pic>
        <p:nvPicPr>
          <p:cNvPr id="24" name="Graphique 23">
            <a:extLst>
              <a:ext uri="{FF2B5EF4-FFF2-40B4-BE49-F238E27FC236}">
                <a16:creationId xmlns:a16="http://schemas.microsoft.com/office/drawing/2014/main" id="{D6D3F440-D08D-DFC6-5572-026DB1E205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50542" y="4753253"/>
            <a:ext cx="353222" cy="353222"/>
          </a:xfrm>
          <a:prstGeom prst="rect">
            <a:avLst/>
          </a:prstGeom>
        </p:spPr>
      </p:pic>
      <p:pic>
        <p:nvPicPr>
          <p:cNvPr id="25" name="Graphique 24">
            <a:extLst>
              <a:ext uri="{FF2B5EF4-FFF2-40B4-BE49-F238E27FC236}">
                <a16:creationId xmlns:a16="http://schemas.microsoft.com/office/drawing/2014/main" id="{D83C253C-E2E0-7975-2B68-9A209AF2AE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2960873" y="4753253"/>
            <a:ext cx="353222" cy="35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47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5" grpId="0" build="p"/>
      <p:bldP spid="8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D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D31D7332-7014-48E2-ABE9-BA5818405C1B}"/>
              </a:ext>
            </a:extLst>
          </p:cNvPr>
          <p:cNvSpPr/>
          <p:nvPr/>
        </p:nvSpPr>
        <p:spPr>
          <a:xfrm>
            <a:off x="1920239" y="1157056"/>
            <a:ext cx="5303521" cy="2459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5492" y="2276168"/>
            <a:ext cx="5053016" cy="648552"/>
          </a:xfrm>
        </p:spPr>
        <p:txBody>
          <a:bodyPr/>
          <a:lstStyle/>
          <a:p>
            <a:r>
              <a:rPr lang="en-US" dirty="0">
                <a:solidFill>
                  <a:srgbClr val="62BE9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Merci.</a:t>
            </a:r>
          </a:p>
        </p:txBody>
      </p:sp>
      <p:grpSp>
        <p:nvGrpSpPr>
          <p:cNvPr id="65" name="Google Shape;8552;p14">
            <a:extLst>
              <a:ext uri="{FF2B5EF4-FFF2-40B4-BE49-F238E27FC236}">
                <a16:creationId xmlns:a16="http://schemas.microsoft.com/office/drawing/2014/main" id="{0545BD23-37D3-43F1-82EA-70EB0C216528}"/>
              </a:ext>
            </a:extLst>
          </p:cNvPr>
          <p:cNvGrpSpPr/>
          <p:nvPr/>
        </p:nvGrpSpPr>
        <p:grpSpPr>
          <a:xfrm>
            <a:off x="2958661" y="4740873"/>
            <a:ext cx="355434" cy="355815"/>
            <a:chOff x="4673540" y="3680297"/>
            <a:chExt cx="355434" cy="355815"/>
          </a:xfrm>
          <a:noFill/>
        </p:grpSpPr>
        <p:sp>
          <p:nvSpPr>
            <p:cNvPr id="66" name="Google Shape;8553;p14">
              <a:extLst>
                <a:ext uri="{FF2B5EF4-FFF2-40B4-BE49-F238E27FC236}">
                  <a16:creationId xmlns:a16="http://schemas.microsoft.com/office/drawing/2014/main" id="{CA1D976C-1AF6-47E4-A234-BF1855DF645D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67" name="Google Shape;8554;p14">
              <a:extLst>
                <a:ext uri="{FF2B5EF4-FFF2-40B4-BE49-F238E27FC236}">
                  <a16:creationId xmlns:a16="http://schemas.microsoft.com/office/drawing/2014/main" id="{64088C53-5D72-4DB4-9653-CD1BD4EA174D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68" name="Google Shape;8555;p14">
              <a:extLst>
                <a:ext uri="{FF2B5EF4-FFF2-40B4-BE49-F238E27FC236}">
                  <a16:creationId xmlns:a16="http://schemas.microsoft.com/office/drawing/2014/main" id="{3A2D1CD3-8321-4202-82C9-D5CEF6D7B62C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  <p:sp>
        <p:nvSpPr>
          <p:cNvPr id="20" name="Forma libre: forma 162">
            <a:extLst>
              <a:ext uri="{FF2B5EF4-FFF2-40B4-BE49-F238E27FC236}">
                <a16:creationId xmlns:a16="http://schemas.microsoft.com/office/drawing/2014/main" id="{9923ED72-E77B-413F-3F57-F4137816A178}"/>
              </a:ext>
            </a:extLst>
          </p:cNvPr>
          <p:cNvSpPr/>
          <p:nvPr/>
        </p:nvSpPr>
        <p:spPr>
          <a:xfrm>
            <a:off x="0" y="4697786"/>
            <a:ext cx="25539521" cy="460682"/>
          </a:xfrm>
          <a:custGeom>
            <a:avLst/>
            <a:gdLst>
              <a:gd name="connsiteX0" fmla="*/ 0 w 23498591"/>
              <a:gd name="connsiteY0" fmla="*/ 0 h 450260"/>
              <a:gd name="connsiteX1" fmla="*/ 8327624 w 23498591"/>
              <a:gd name="connsiteY1" fmla="*/ 0 h 450260"/>
              <a:gd name="connsiteX2" fmla="*/ 9009283 w 23498591"/>
              <a:gd name="connsiteY2" fmla="*/ 356116 h 450260"/>
              <a:gd name="connsiteX3" fmla="*/ 9617086 w 23498591"/>
              <a:gd name="connsiteY3" fmla="*/ 3134 h 450260"/>
              <a:gd name="connsiteX4" fmla="*/ 9656467 w 23498591"/>
              <a:gd name="connsiteY4" fmla="*/ 0 h 450260"/>
              <a:gd name="connsiteX5" fmla="*/ 23498591 w 23498591"/>
              <a:gd name="connsiteY5" fmla="*/ 0 h 450260"/>
              <a:gd name="connsiteX6" fmla="*/ 23498591 w 23498591"/>
              <a:gd name="connsiteY6" fmla="*/ 450260 h 450260"/>
              <a:gd name="connsiteX7" fmla="*/ 0 w 23498591"/>
              <a:gd name="connsiteY7" fmla="*/ 450260 h 45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98591" h="450260">
                <a:moveTo>
                  <a:pt x="0" y="0"/>
                </a:moveTo>
                <a:lnTo>
                  <a:pt x="8327624" y="0"/>
                </a:lnTo>
                <a:cubicBezTo>
                  <a:pt x="8656083" y="2229"/>
                  <a:pt x="8622270" y="358157"/>
                  <a:pt x="9009283" y="356116"/>
                </a:cubicBezTo>
                <a:cubicBezTo>
                  <a:pt x="9372108" y="354203"/>
                  <a:pt x="9384442" y="41974"/>
                  <a:pt x="9617086" y="3134"/>
                </a:cubicBezTo>
                <a:lnTo>
                  <a:pt x="9656467" y="0"/>
                </a:lnTo>
                <a:lnTo>
                  <a:pt x="23498591" y="0"/>
                </a:lnTo>
                <a:lnTo>
                  <a:pt x="23498591" y="450260"/>
                </a:lnTo>
                <a:lnTo>
                  <a:pt x="0" y="450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ES" dirty="0"/>
              <a:t>a</a:t>
            </a:r>
          </a:p>
        </p:txBody>
      </p:sp>
      <p:pic>
        <p:nvPicPr>
          <p:cNvPr id="21" name="Graphique 20">
            <a:extLst>
              <a:ext uri="{FF2B5EF4-FFF2-40B4-BE49-F238E27FC236}">
                <a16:creationId xmlns:a16="http://schemas.microsoft.com/office/drawing/2014/main" id="{5A30394C-ED9D-077B-4E9E-B47CBD55B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251809" y="4746959"/>
            <a:ext cx="353222" cy="353222"/>
          </a:xfrm>
          <a:prstGeom prst="rect">
            <a:avLst/>
          </a:prstGeom>
        </p:spPr>
      </p:pic>
      <p:pic>
        <p:nvPicPr>
          <p:cNvPr id="22" name="Graphique 21">
            <a:extLst>
              <a:ext uri="{FF2B5EF4-FFF2-40B4-BE49-F238E27FC236}">
                <a16:creationId xmlns:a16="http://schemas.microsoft.com/office/drawing/2014/main" id="{5007B8CA-E78E-B4D1-7F65-C353FB07DE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808490" y="4748390"/>
            <a:ext cx="353222" cy="353222"/>
          </a:xfrm>
          <a:prstGeom prst="rect">
            <a:avLst/>
          </a:prstGeom>
        </p:spPr>
      </p:pic>
      <p:pic>
        <p:nvPicPr>
          <p:cNvPr id="23" name="Graphique 22">
            <a:extLst>
              <a:ext uri="{FF2B5EF4-FFF2-40B4-BE49-F238E27FC236}">
                <a16:creationId xmlns:a16="http://schemas.microsoft.com/office/drawing/2014/main" id="{E02BE8E7-FCE9-6682-F045-44AB0B6075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369902" y="4753253"/>
            <a:ext cx="353222" cy="353222"/>
          </a:xfrm>
          <a:prstGeom prst="rect">
            <a:avLst/>
          </a:prstGeom>
        </p:spPr>
      </p:pic>
      <p:pic>
        <p:nvPicPr>
          <p:cNvPr id="24" name="Graphique 23">
            <a:extLst>
              <a:ext uri="{FF2B5EF4-FFF2-40B4-BE49-F238E27FC236}">
                <a16:creationId xmlns:a16="http://schemas.microsoft.com/office/drawing/2014/main" id="{D6D3F440-D08D-DFC6-5572-026DB1E205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50542" y="4753253"/>
            <a:ext cx="353222" cy="353222"/>
          </a:xfrm>
          <a:prstGeom prst="rect">
            <a:avLst/>
          </a:prstGeom>
        </p:spPr>
      </p:pic>
      <p:pic>
        <p:nvPicPr>
          <p:cNvPr id="25" name="Graphique 24">
            <a:extLst>
              <a:ext uri="{FF2B5EF4-FFF2-40B4-BE49-F238E27FC236}">
                <a16:creationId xmlns:a16="http://schemas.microsoft.com/office/drawing/2014/main" id="{D83C253C-E2E0-7975-2B68-9A209AF2AE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2960873" y="4753253"/>
            <a:ext cx="353222" cy="35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0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D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Un par de personas de pie&#10;&#10;Descripción generada automáticamente con confianza media">
            <a:extLst>
              <a:ext uri="{FF2B5EF4-FFF2-40B4-BE49-F238E27FC236}">
                <a16:creationId xmlns:a16="http://schemas.microsoft.com/office/drawing/2014/main" id="{94CCA7CD-A589-4F79-93E1-3D55CCBCC0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6" r="30447"/>
          <a:stretch/>
        </p:blipFill>
        <p:spPr>
          <a:xfrm>
            <a:off x="5317587" y="0"/>
            <a:ext cx="3826413" cy="5143500"/>
          </a:xfrm>
          <a:prstGeom prst="rect">
            <a:avLst/>
          </a:prstGeom>
        </p:spPr>
      </p:pic>
      <p:sp>
        <p:nvSpPr>
          <p:cNvPr id="163" name="Forma libre: forma 162">
            <a:extLst>
              <a:ext uri="{FF2B5EF4-FFF2-40B4-BE49-F238E27FC236}">
                <a16:creationId xmlns:a16="http://schemas.microsoft.com/office/drawing/2014/main" id="{1F6605CA-4721-476C-865A-B0D35D113303}"/>
              </a:ext>
            </a:extLst>
          </p:cNvPr>
          <p:cNvSpPr/>
          <p:nvPr/>
        </p:nvSpPr>
        <p:spPr>
          <a:xfrm>
            <a:off x="-7272448" y="4700181"/>
            <a:ext cx="23498591" cy="450260"/>
          </a:xfrm>
          <a:custGeom>
            <a:avLst/>
            <a:gdLst>
              <a:gd name="connsiteX0" fmla="*/ 0 w 23498591"/>
              <a:gd name="connsiteY0" fmla="*/ 0 h 450260"/>
              <a:gd name="connsiteX1" fmla="*/ 8327624 w 23498591"/>
              <a:gd name="connsiteY1" fmla="*/ 0 h 450260"/>
              <a:gd name="connsiteX2" fmla="*/ 9009283 w 23498591"/>
              <a:gd name="connsiteY2" fmla="*/ 356116 h 450260"/>
              <a:gd name="connsiteX3" fmla="*/ 9617086 w 23498591"/>
              <a:gd name="connsiteY3" fmla="*/ 3134 h 450260"/>
              <a:gd name="connsiteX4" fmla="*/ 9656467 w 23498591"/>
              <a:gd name="connsiteY4" fmla="*/ 0 h 450260"/>
              <a:gd name="connsiteX5" fmla="*/ 23498591 w 23498591"/>
              <a:gd name="connsiteY5" fmla="*/ 0 h 450260"/>
              <a:gd name="connsiteX6" fmla="*/ 23498591 w 23498591"/>
              <a:gd name="connsiteY6" fmla="*/ 450260 h 450260"/>
              <a:gd name="connsiteX7" fmla="*/ 0 w 23498591"/>
              <a:gd name="connsiteY7" fmla="*/ 450260 h 45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98591" h="450260">
                <a:moveTo>
                  <a:pt x="0" y="0"/>
                </a:moveTo>
                <a:lnTo>
                  <a:pt x="8327624" y="0"/>
                </a:lnTo>
                <a:cubicBezTo>
                  <a:pt x="8656083" y="2229"/>
                  <a:pt x="8622270" y="358157"/>
                  <a:pt x="9009283" y="356116"/>
                </a:cubicBezTo>
                <a:cubicBezTo>
                  <a:pt x="9372108" y="354203"/>
                  <a:pt x="9384442" y="41974"/>
                  <a:pt x="9617086" y="3134"/>
                </a:cubicBezTo>
                <a:lnTo>
                  <a:pt x="9656467" y="0"/>
                </a:lnTo>
                <a:lnTo>
                  <a:pt x="23498591" y="0"/>
                </a:lnTo>
                <a:lnTo>
                  <a:pt x="23498591" y="450260"/>
                </a:lnTo>
                <a:lnTo>
                  <a:pt x="0" y="450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ES" dirty="0"/>
              <a:t>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5F1C3E-1B1D-4B49-9D5C-61B5424A7B51}"/>
              </a:ext>
            </a:extLst>
          </p:cNvPr>
          <p:cNvSpPr/>
          <p:nvPr/>
        </p:nvSpPr>
        <p:spPr>
          <a:xfrm>
            <a:off x="970256" y="-483480"/>
            <a:ext cx="3981157" cy="3678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0CBEA-0FC4-4517-9DF7-3E1CB1F77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298" y="3356283"/>
            <a:ext cx="4276725" cy="544512"/>
          </a:xfrm>
          <a:solidFill>
            <a:srgbClr val="62BE93"/>
          </a:solidFill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Site web de chat instantané.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BEBE0-30E7-49E4-A816-DCA7EB661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256" y="836272"/>
            <a:ext cx="3981156" cy="2128836"/>
          </a:xfrm>
        </p:spPr>
        <p:txBody>
          <a:bodyPr anchor="t"/>
          <a:lstStyle/>
          <a:p>
            <a:r>
              <a:rPr lang="en-US" sz="3200" dirty="0" err="1">
                <a:latin typeface="Poppins" panose="00000500000000000000" pitchFamily="50" charset="0"/>
                <a:cs typeface="Poppins" panose="00000500000000000000" pitchFamily="50" charset="0"/>
              </a:rPr>
              <a:t>Projet</a:t>
            </a:r>
            <a:r>
              <a:rPr lang="en-US" sz="3200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3200" dirty="0" err="1">
                <a:latin typeface="Poppins" panose="00000500000000000000" pitchFamily="50" charset="0"/>
                <a:cs typeface="Poppins" panose="00000500000000000000" pitchFamily="50" charset="0"/>
              </a:rPr>
              <a:t>Ynov</a:t>
            </a:r>
            <a:r>
              <a:rPr lang="en-US" sz="3200" dirty="0">
                <a:latin typeface="Poppins" panose="00000500000000000000" pitchFamily="50" charset="0"/>
                <a:cs typeface="Poppins" panose="00000500000000000000" pitchFamily="50" charset="0"/>
              </a:rPr>
              <a:t> B3</a:t>
            </a:r>
            <a:br>
              <a:rPr lang="en-US" sz="3200" dirty="0">
                <a:latin typeface="Poppins" panose="00000500000000000000" pitchFamily="50" charset="0"/>
                <a:cs typeface="Poppins" panose="00000500000000000000" pitchFamily="50" charset="0"/>
              </a:rPr>
            </a:br>
            <a:r>
              <a:rPr lang="en-US" sz="3200" dirty="0">
                <a:latin typeface="Poppins" panose="00000500000000000000" pitchFamily="50" charset="0"/>
                <a:cs typeface="Poppins" panose="00000500000000000000" pitchFamily="50" charset="0"/>
              </a:rPr>
              <a:t>-</a:t>
            </a:r>
            <a:br>
              <a:rPr lang="en-US" sz="3200" dirty="0">
                <a:latin typeface="Poppins" panose="00000500000000000000" pitchFamily="50" charset="0"/>
                <a:cs typeface="Poppins" panose="00000500000000000000" pitchFamily="50" charset="0"/>
              </a:rPr>
            </a:br>
            <a:r>
              <a:rPr lang="en-US" sz="3200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3200" dirty="0" err="1">
                <a:latin typeface="Poppins" panose="00000500000000000000" pitchFamily="50" charset="0"/>
                <a:cs typeface="Poppins" panose="00000500000000000000" pitchFamily="50" charset="0"/>
              </a:rPr>
              <a:t>Larbrachat</a:t>
            </a:r>
            <a:endParaRPr lang="en-US" sz="32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grpSp>
        <p:nvGrpSpPr>
          <p:cNvPr id="158" name="Google Shape;9763;p16">
            <a:extLst>
              <a:ext uri="{FF2B5EF4-FFF2-40B4-BE49-F238E27FC236}">
                <a16:creationId xmlns:a16="http://schemas.microsoft.com/office/drawing/2014/main" id="{FE90D16B-9F98-457A-AD04-028E22281DC6}"/>
              </a:ext>
            </a:extLst>
          </p:cNvPr>
          <p:cNvGrpSpPr/>
          <p:nvPr/>
        </p:nvGrpSpPr>
        <p:grpSpPr>
          <a:xfrm>
            <a:off x="1587258" y="4742169"/>
            <a:ext cx="264550" cy="353222"/>
            <a:chOff x="903530" y="3806125"/>
            <a:chExt cx="264550" cy="353222"/>
          </a:xfrm>
          <a:noFill/>
        </p:grpSpPr>
        <p:sp>
          <p:nvSpPr>
            <p:cNvPr id="159" name="Google Shape;9764;p16">
              <a:extLst>
                <a:ext uri="{FF2B5EF4-FFF2-40B4-BE49-F238E27FC236}">
                  <a16:creationId xmlns:a16="http://schemas.microsoft.com/office/drawing/2014/main" id="{95565E5D-A7F3-4FBC-8A12-EA7ADD0B43A9}"/>
                </a:ext>
              </a:extLst>
            </p:cNvPr>
            <p:cNvSpPr/>
            <p:nvPr/>
          </p:nvSpPr>
          <p:spPr>
            <a:xfrm>
              <a:off x="926637" y="3839321"/>
              <a:ext cx="173237" cy="162002"/>
            </a:xfrm>
            <a:custGeom>
              <a:avLst/>
              <a:gdLst/>
              <a:ahLst/>
              <a:cxnLst/>
              <a:rect l="l" t="t" r="r" b="b"/>
              <a:pathLst>
                <a:path w="5443" h="5090" extrusionOk="0">
                  <a:moveTo>
                    <a:pt x="3418" y="1"/>
                  </a:moveTo>
                  <a:cubicBezTo>
                    <a:pt x="2623" y="1"/>
                    <a:pt x="1831" y="307"/>
                    <a:pt x="1227" y="911"/>
                  </a:cubicBezTo>
                  <a:cubicBezTo>
                    <a:pt x="108" y="2030"/>
                    <a:pt x="1" y="3804"/>
                    <a:pt x="989" y="5030"/>
                  </a:cubicBezTo>
                  <a:cubicBezTo>
                    <a:pt x="1013" y="5078"/>
                    <a:pt x="1061" y="5090"/>
                    <a:pt x="1120" y="5090"/>
                  </a:cubicBezTo>
                  <a:cubicBezTo>
                    <a:pt x="1156" y="5090"/>
                    <a:pt x="1192" y="5078"/>
                    <a:pt x="1227" y="5066"/>
                  </a:cubicBezTo>
                  <a:cubicBezTo>
                    <a:pt x="1299" y="5006"/>
                    <a:pt x="1311" y="4899"/>
                    <a:pt x="1251" y="4840"/>
                  </a:cubicBezTo>
                  <a:cubicBezTo>
                    <a:pt x="382" y="3744"/>
                    <a:pt x="477" y="2149"/>
                    <a:pt x="1477" y="1149"/>
                  </a:cubicBezTo>
                  <a:cubicBezTo>
                    <a:pt x="2019" y="607"/>
                    <a:pt x="2735" y="334"/>
                    <a:pt x="3452" y="334"/>
                  </a:cubicBezTo>
                  <a:cubicBezTo>
                    <a:pt x="4059" y="334"/>
                    <a:pt x="4666" y="530"/>
                    <a:pt x="5168" y="923"/>
                  </a:cubicBezTo>
                  <a:cubicBezTo>
                    <a:pt x="5199" y="948"/>
                    <a:pt x="5237" y="961"/>
                    <a:pt x="5273" y="961"/>
                  </a:cubicBezTo>
                  <a:cubicBezTo>
                    <a:pt x="5321" y="961"/>
                    <a:pt x="5367" y="939"/>
                    <a:pt x="5394" y="899"/>
                  </a:cubicBezTo>
                  <a:cubicBezTo>
                    <a:pt x="5442" y="827"/>
                    <a:pt x="5418" y="720"/>
                    <a:pt x="5347" y="672"/>
                  </a:cubicBezTo>
                  <a:cubicBezTo>
                    <a:pt x="4777" y="223"/>
                    <a:pt x="4096" y="1"/>
                    <a:pt x="3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9765;p16">
              <a:extLst>
                <a:ext uri="{FF2B5EF4-FFF2-40B4-BE49-F238E27FC236}">
                  <a16:creationId xmlns:a16="http://schemas.microsoft.com/office/drawing/2014/main" id="{EA7316D5-7E5D-4314-B737-1AEFFEE5B832}"/>
                </a:ext>
              </a:extLst>
            </p:cNvPr>
            <p:cNvSpPr/>
            <p:nvPr/>
          </p:nvSpPr>
          <p:spPr>
            <a:xfrm>
              <a:off x="903530" y="3806125"/>
              <a:ext cx="264550" cy="353222"/>
            </a:xfrm>
            <a:custGeom>
              <a:avLst/>
              <a:gdLst/>
              <a:ahLst/>
              <a:cxnLst/>
              <a:rect l="l" t="t" r="r" b="b"/>
              <a:pathLst>
                <a:path w="8312" h="11098" extrusionOk="0">
                  <a:moveTo>
                    <a:pt x="4144" y="322"/>
                  </a:moveTo>
                  <a:cubicBezTo>
                    <a:pt x="6251" y="322"/>
                    <a:pt x="7966" y="2025"/>
                    <a:pt x="7966" y="4144"/>
                  </a:cubicBezTo>
                  <a:cubicBezTo>
                    <a:pt x="7978" y="5085"/>
                    <a:pt x="7775" y="6002"/>
                    <a:pt x="7371" y="6895"/>
                  </a:cubicBezTo>
                  <a:cubicBezTo>
                    <a:pt x="7037" y="7609"/>
                    <a:pt x="6597" y="8323"/>
                    <a:pt x="6025" y="8978"/>
                  </a:cubicBezTo>
                  <a:cubicBezTo>
                    <a:pt x="5228" y="9919"/>
                    <a:pt x="4418" y="10526"/>
                    <a:pt x="4156" y="10717"/>
                  </a:cubicBezTo>
                  <a:cubicBezTo>
                    <a:pt x="3882" y="10538"/>
                    <a:pt x="3084" y="9931"/>
                    <a:pt x="2275" y="8990"/>
                  </a:cubicBezTo>
                  <a:cubicBezTo>
                    <a:pt x="1715" y="8323"/>
                    <a:pt x="1251" y="7621"/>
                    <a:pt x="929" y="6895"/>
                  </a:cubicBezTo>
                  <a:cubicBezTo>
                    <a:pt x="525" y="6002"/>
                    <a:pt x="310" y="5085"/>
                    <a:pt x="310" y="4144"/>
                  </a:cubicBezTo>
                  <a:cubicBezTo>
                    <a:pt x="310" y="2025"/>
                    <a:pt x="2025" y="322"/>
                    <a:pt x="4144" y="322"/>
                  </a:cubicBezTo>
                  <a:close/>
                  <a:moveTo>
                    <a:pt x="4156" y="1"/>
                  </a:moveTo>
                  <a:cubicBezTo>
                    <a:pt x="1858" y="1"/>
                    <a:pt x="1" y="1870"/>
                    <a:pt x="1" y="4156"/>
                  </a:cubicBezTo>
                  <a:cubicBezTo>
                    <a:pt x="1" y="5121"/>
                    <a:pt x="215" y="6097"/>
                    <a:pt x="644" y="7049"/>
                  </a:cubicBezTo>
                  <a:cubicBezTo>
                    <a:pt x="989" y="7788"/>
                    <a:pt x="1441" y="8514"/>
                    <a:pt x="2037" y="9216"/>
                  </a:cubicBezTo>
                  <a:cubicBezTo>
                    <a:pt x="3037" y="10395"/>
                    <a:pt x="4037" y="11050"/>
                    <a:pt x="4061" y="11062"/>
                  </a:cubicBezTo>
                  <a:cubicBezTo>
                    <a:pt x="4096" y="11074"/>
                    <a:pt x="4120" y="11098"/>
                    <a:pt x="4156" y="11098"/>
                  </a:cubicBezTo>
                  <a:cubicBezTo>
                    <a:pt x="4180" y="11098"/>
                    <a:pt x="4215" y="11074"/>
                    <a:pt x="4239" y="11062"/>
                  </a:cubicBezTo>
                  <a:cubicBezTo>
                    <a:pt x="4287" y="11038"/>
                    <a:pt x="5275" y="10395"/>
                    <a:pt x="6263" y="9216"/>
                  </a:cubicBezTo>
                  <a:cubicBezTo>
                    <a:pt x="6859" y="8538"/>
                    <a:pt x="7323" y="7800"/>
                    <a:pt x="7668" y="7049"/>
                  </a:cubicBezTo>
                  <a:cubicBezTo>
                    <a:pt x="8085" y="6109"/>
                    <a:pt x="8311" y="5144"/>
                    <a:pt x="8311" y="4156"/>
                  </a:cubicBezTo>
                  <a:cubicBezTo>
                    <a:pt x="8311" y="1870"/>
                    <a:pt x="6442" y="1"/>
                    <a:pt x="4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9766;p16">
              <a:extLst>
                <a:ext uri="{FF2B5EF4-FFF2-40B4-BE49-F238E27FC236}">
                  <a16:creationId xmlns:a16="http://schemas.microsoft.com/office/drawing/2014/main" id="{7CEB8DF2-98A2-48A3-97EC-3F7B159D3616}"/>
                </a:ext>
              </a:extLst>
            </p:cNvPr>
            <p:cNvSpPr/>
            <p:nvPr/>
          </p:nvSpPr>
          <p:spPr>
            <a:xfrm>
              <a:off x="1008879" y="3904059"/>
              <a:ext cx="54966" cy="18460"/>
            </a:xfrm>
            <a:custGeom>
              <a:avLst/>
              <a:gdLst/>
              <a:ahLst/>
              <a:cxnLst/>
              <a:rect l="l" t="t" r="r" b="b"/>
              <a:pathLst>
                <a:path w="1727" h="580" extrusionOk="0">
                  <a:moveTo>
                    <a:pt x="648" y="1"/>
                  </a:moveTo>
                  <a:cubicBezTo>
                    <a:pt x="492" y="1"/>
                    <a:pt x="319" y="16"/>
                    <a:pt x="132" y="55"/>
                  </a:cubicBezTo>
                  <a:cubicBezTo>
                    <a:pt x="60" y="67"/>
                    <a:pt x="1" y="127"/>
                    <a:pt x="1" y="222"/>
                  </a:cubicBezTo>
                  <a:lnTo>
                    <a:pt x="1" y="401"/>
                  </a:lnTo>
                  <a:cubicBezTo>
                    <a:pt x="1" y="484"/>
                    <a:pt x="72" y="555"/>
                    <a:pt x="155" y="555"/>
                  </a:cubicBezTo>
                  <a:cubicBezTo>
                    <a:pt x="251" y="555"/>
                    <a:pt x="322" y="484"/>
                    <a:pt x="322" y="401"/>
                  </a:cubicBezTo>
                  <a:lnTo>
                    <a:pt x="322" y="365"/>
                  </a:lnTo>
                  <a:cubicBezTo>
                    <a:pt x="434" y="350"/>
                    <a:pt x="539" y="343"/>
                    <a:pt x="636" y="343"/>
                  </a:cubicBezTo>
                  <a:cubicBezTo>
                    <a:pt x="841" y="343"/>
                    <a:pt x="1011" y="372"/>
                    <a:pt x="1132" y="413"/>
                  </a:cubicBezTo>
                  <a:cubicBezTo>
                    <a:pt x="1334" y="472"/>
                    <a:pt x="1453" y="543"/>
                    <a:pt x="1465" y="543"/>
                  </a:cubicBezTo>
                  <a:cubicBezTo>
                    <a:pt x="1501" y="555"/>
                    <a:pt x="1525" y="579"/>
                    <a:pt x="1560" y="579"/>
                  </a:cubicBezTo>
                  <a:cubicBezTo>
                    <a:pt x="1620" y="579"/>
                    <a:pt x="1667" y="543"/>
                    <a:pt x="1691" y="496"/>
                  </a:cubicBezTo>
                  <a:cubicBezTo>
                    <a:pt x="1727" y="401"/>
                    <a:pt x="1703" y="305"/>
                    <a:pt x="1632" y="246"/>
                  </a:cubicBezTo>
                  <a:cubicBezTo>
                    <a:pt x="1613" y="236"/>
                    <a:pt x="1255" y="1"/>
                    <a:pt x="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9767;p16">
              <a:extLst>
                <a:ext uri="{FF2B5EF4-FFF2-40B4-BE49-F238E27FC236}">
                  <a16:creationId xmlns:a16="http://schemas.microsoft.com/office/drawing/2014/main" id="{D3BC1A52-4F0C-4688-A3A8-8E17844BAFC7}"/>
                </a:ext>
              </a:extLst>
            </p:cNvPr>
            <p:cNvSpPr/>
            <p:nvPr/>
          </p:nvSpPr>
          <p:spPr>
            <a:xfrm>
              <a:off x="972118" y="3872072"/>
              <a:ext cx="172473" cy="164866"/>
            </a:xfrm>
            <a:custGeom>
              <a:avLst/>
              <a:gdLst/>
              <a:ahLst/>
              <a:cxnLst/>
              <a:rect l="l" t="t" r="r" b="b"/>
              <a:pathLst>
                <a:path w="5419" h="5180" extrusionOk="0">
                  <a:moveTo>
                    <a:pt x="3239" y="346"/>
                  </a:moveTo>
                  <a:lnTo>
                    <a:pt x="3239" y="1144"/>
                  </a:lnTo>
                  <a:cubicBezTo>
                    <a:pt x="3239" y="1287"/>
                    <a:pt x="3203" y="1418"/>
                    <a:pt x="3144" y="1537"/>
                  </a:cubicBezTo>
                  <a:lnTo>
                    <a:pt x="3084" y="1668"/>
                  </a:lnTo>
                  <a:cubicBezTo>
                    <a:pt x="3073" y="1703"/>
                    <a:pt x="3073" y="1715"/>
                    <a:pt x="3073" y="1739"/>
                  </a:cubicBezTo>
                  <a:lnTo>
                    <a:pt x="3073" y="2084"/>
                  </a:lnTo>
                  <a:cubicBezTo>
                    <a:pt x="3073" y="2370"/>
                    <a:pt x="2953" y="2632"/>
                    <a:pt x="2763" y="2846"/>
                  </a:cubicBezTo>
                  <a:cubicBezTo>
                    <a:pt x="2558" y="3028"/>
                    <a:pt x="2311" y="3145"/>
                    <a:pt x="2040" y="3145"/>
                  </a:cubicBezTo>
                  <a:cubicBezTo>
                    <a:pt x="2027" y="3145"/>
                    <a:pt x="2014" y="3144"/>
                    <a:pt x="2001" y="3144"/>
                  </a:cubicBezTo>
                  <a:cubicBezTo>
                    <a:pt x="1406" y="3108"/>
                    <a:pt x="941" y="2620"/>
                    <a:pt x="941" y="2037"/>
                  </a:cubicBezTo>
                  <a:lnTo>
                    <a:pt x="941" y="1739"/>
                  </a:lnTo>
                  <a:cubicBezTo>
                    <a:pt x="941" y="1715"/>
                    <a:pt x="941" y="1703"/>
                    <a:pt x="929" y="1668"/>
                  </a:cubicBezTo>
                  <a:lnTo>
                    <a:pt x="870" y="1537"/>
                  </a:lnTo>
                  <a:cubicBezTo>
                    <a:pt x="810" y="1418"/>
                    <a:pt x="775" y="1287"/>
                    <a:pt x="775" y="1144"/>
                  </a:cubicBezTo>
                  <a:cubicBezTo>
                    <a:pt x="775" y="703"/>
                    <a:pt x="1132" y="346"/>
                    <a:pt x="1584" y="346"/>
                  </a:cubicBezTo>
                  <a:close/>
                  <a:moveTo>
                    <a:pt x="1465" y="3346"/>
                  </a:moveTo>
                  <a:cubicBezTo>
                    <a:pt x="1608" y="3406"/>
                    <a:pt x="1775" y="3453"/>
                    <a:pt x="1953" y="3465"/>
                  </a:cubicBezTo>
                  <a:lnTo>
                    <a:pt x="2001" y="3465"/>
                  </a:lnTo>
                  <a:cubicBezTo>
                    <a:pt x="2180" y="3465"/>
                    <a:pt x="2370" y="3442"/>
                    <a:pt x="2537" y="3370"/>
                  </a:cubicBezTo>
                  <a:lnTo>
                    <a:pt x="2537" y="3584"/>
                  </a:lnTo>
                  <a:cubicBezTo>
                    <a:pt x="2537" y="3632"/>
                    <a:pt x="2549" y="3692"/>
                    <a:pt x="2549" y="3739"/>
                  </a:cubicBezTo>
                  <a:lnTo>
                    <a:pt x="2001" y="4156"/>
                  </a:lnTo>
                  <a:lnTo>
                    <a:pt x="1453" y="3727"/>
                  </a:lnTo>
                  <a:cubicBezTo>
                    <a:pt x="1465" y="3680"/>
                    <a:pt x="1465" y="3632"/>
                    <a:pt x="1465" y="3573"/>
                  </a:cubicBezTo>
                  <a:lnTo>
                    <a:pt x="1465" y="3346"/>
                  </a:lnTo>
                  <a:close/>
                  <a:moveTo>
                    <a:pt x="1251" y="3977"/>
                  </a:moveTo>
                  <a:lnTo>
                    <a:pt x="1834" y="4406"/>
                  </a:lnTo>
                  <a:lnTo>
                    <a:pt x="1834" y="4870"/>
                  </a:lnTo>
                  <a:cubicBezTo>
                    <a:pt x="1334" y="4835"/>
                    <a:pt x="822" y="4680"/>
                    <a:pt x="394" y="4358"/>
                  </a:cubicBezTo>
                  <a:cubicBezTo>
                    <a:pt x="417" y="4335"/>
                    <a:pt x="465" y="4299"/>
                    <a:pt x="501" y="4287"/>
                  </a:cubicBezTo>
                  <a:lnTo>
                    <a:pt x="1132" y="4049"/>
                  </a:lnTo>
                  <a:cubicBezTo>
                    <a:pt x="1179" y="4037"/>
                    <a:pt x="1227" y="4001"/>
                    <a:pt x="1251" y="3977"/>
                  </a:cubicBezTo>
                  <a:close/>
                  <a:moveTo>
                    <a:pt x="2739" y="3989"/>
                  </a:moveTo>
                  <a:cubicBezTo>
                    <a:pt x="2787" y="4025"/>
                    <a:pt x="2822" y="4037"/>
                    <a:pt x="2858" y="4061"/>
                  </a:cubicBezTo>
                  <a:lnTo>
                    <a:pt x="3632" y="4346"/>
                  </a:lnTo>
                  <a:cubicBezTo>
                    <a:pt x="3192" y="4656"/>
                    <a:pt x="2680" y="4835"/>
                    <a:pt x="2168" y="4870"/>
                  </a:cubicBezTo>
                  <a:lnTo>
                    <a:pt x="2168" y="4418"/>
                  </a:lnTo>
                  <a:lnTo>
                    <a:pt x="2739" y="3989"/>
                  </a:lnTo>
                  <a:close/>
                  <a:moveTo>
                    <a:pt x="1596" y="1"/>
                  </a:moveTo>
                  <a:cubicBezTo>
                    <a:pt x="977" y="1"/>
                    <a:pt x="465" y="501"/>
                    <a:pt x="465" y="1132"/>
                  </a:cubicBezTo>
                  <a:cubicBezTo>
                    <a:pt x="465" y="1310"/>
                    <a:pt x="513" y="1501"/>
                    <a:pt x="596" y="1668"/>
                  </a:cubicBezTo>
                  <a:lnTo>
                    <a:pt x="644" y="1751"/>
                  </a:lnTo>
                  <a:lnTo>
                    <a:pt x="644" y="2013"/>
                  </a:lnTo>
                  <a:cubicBezTo>
                    <a:pt x="644" y="2453"/>
                    <a:pt x="858" y="2858"/>
                    <a:pt x="1168" y="3120"/>
                  </a:cubicBezTo>
                  <a:lnTo>
                    <a:pt x="1168" y="3561"/>
                  </a:lnTo>
                  <a:cubicBezTo>
                    <a:pt x="1168" y="3632"/>
                    <a:pt x="1120" y="3704"/>
                    <a:pt x="1048" y="3739"/>
                  </a:cubicBezTo>
                  <a:lnTo>
                    <a:pt x="406" y="3977"/>
                  </a:lnTo>
                  <a:cubicBezTo>
                    <a:pt x="239" y="4037"/>
                    <a:pt x="108" y="4168"/>
                    <a:pt x="36" y="4311"/>
                  </a:cubicBezTo>
                  <a:cubicBezTo>
                    <a:pt x="1" y="4394"/>
                    <a:pt x="25" y="4466"/>
                    <a:pt x="84" y="4513"/>
                  </a:cubicBezTo>
                  <a:cubicBezTo>
                    <a:pt x="644" y="4954"/>
                    <a:pt x="1334" y="5180"/>
                    <a:pt x="2001" y="5180"/>
                  </a:cubicBezTo>
                  <a:cubicBezTo>
                    <a:pt x="2799" y="5180"/>
                    <a:pt x="3596" y="4870"/>
                    <a:pt x="4204" y="4275"/>
                  </a:cubicBezTo>
                  <a:cubicBezTo>
                    <a:pt x="5323" y="3168"/>
                    <a:pt x="5418" y="1406"/>
                    <a:pt x="4442" y="167"/>
                  </a:cubicBezTo>
                  <a:cubicBezTo>
                    <a:pt x="4405" y="124"/>
                    <a:pt x="4351" y="98"/>
                    <a:pt x="4301" y="98"/>
                  </a:cubicBezTo>
                  <a:cubicBezTo>
                    <a:pt x="4269" y="98"/>
                    <a:pt x="4239" y="108"/>
                    <a:pt x="4216" y="132"/>
                  </a:cubicBezTo>
                  <a:cubicBezTo>
                    <a:pt x="4144" y="191"/>
                    <a:pt x="4132" y="298"/>
                    <a:pt x="4192" y="358"/>
                  </a:cubicBezTo>
                  <a:cubicBezTo>
                    <a:pt x="5061" y="1465"/>
                    <a:pt x="4966" y="3049"/>
                    <a:pt x="3965" y="4049"/>
                  </a:cubicBezTo>
                  <a:lnTo>
                    <a:pt x="3906" y="4108"/>
                  </a:lnTo>
                  <a:cubicBezTo>
                    <a:pt x="3870" y="4096"/>
                    <a:pt x="3835" y="4061"/>
                    <a:pt x="3799" y="4049"/>
                  </a:cubicBezTo>
                  <a:lnTo>
                    <a:pt x="2977" y="3739"/>
                  </a:lnTo>
                  <a:cubicBezTo>
                    <a:pt x="2906" y="3704"/>
                    <a:pt x="2858" y="3644"/>
                    <a:pt x="2858" y="3561"/>
                  </a:cubicBezTo>
                  <a:lnTo>
                    <a:pt x="2858" y="3144"/>
                  </a:lnTo>
                  <a:cubicBezTo>
                    <a:pt x="2894" y="3108"/>
                    <a:pt x="2942" y="3084"/>
                    <a:pt x="2965" y="3049"/>
                  </a:cubicBezTo>
                  <a:cubicBezTo>
                    <a:pt x="3239" y="2787"/>
                    <a:pt x="3382" y="2441"/>
                    <a:pt x="3382" y="2072"/>
                  </a:cubicBezTo>
                  <a:lnTo>
                    <a:pt x="3382" y="1751"/>
                  </a:lnTo>
                  <a:lnTo>
                    <a:pt x="3430" y="1668"/>
                  </a:lnTo>
                  <a:cubicBezTo>
                    <a:pt x="3513" y="1501"/>
                    <a:pt x="3561" y="1310"/>
                    <a:pt x="3561" y="1132"/>
                  </a:cubicBezTo>
                  <a:lnTo>
                    <a:pt x="3561" y="167"/>
                  </a:lnTo>
                  <a:cubicBezTo>
                    <a:pt x="3561" y="72"/>
                    <a:pt x="3489" y="1"/>
                    <a:pt x="3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9763;p16">
            <a:extLst>
              <a:ext uri="{FF2B5EF4-FFF2-40B4-BE49-F238E27FC236}">
                <a16:creationId xmlns:a16="http://schemas.microsoft.com/office/drawing/2014/main" id="{4D5CB182-6F57-4085-A1C5-57DDA6A2EB14}"/>
              </a:ext>
            </a:extLst>
          </p:cNvPr>
          <p:cNvGrpSpPr/>
          <p:nvPr/>
        </p:nvGrpSpPr>
        <p:grpSpPr>
          <a:xfrm>
            <a:off x="1587258" y="4496558"/>
            <a:ext cx="264550" cy="353222"/>
            <a:chOff x="903530" y="3806125"/>
            <a:chExt cx="264550" cy="353222"/>
          </a:xfrm>
          <a:solidFill>
            <a:schemeClr val="tx2"/>
          </a:solidFill>
        </p:grpSpPr>
        <p:sp>
          <p:nvSpPr>
            <p:cNvPr id="167" name="Google Shape;9764;p16">
              <a:extLst>
                <a:ext uri="{FF2B5EF4-FFF2-40B4-BE49-F238E27FC236}">
                  <a16:creationId xmlns:a16="http://schemas.microsoft.com/office/drawing/2014/main" id="{BAACEB59-CBA9-4075-9448-3DFCE3FA0EC5}"/>
                </a:ext>
              </a:extLst>
            </p:cNvPr>
            <p:cNvSpPr/>
            <p:nvPr/>
          </p:nvSpPr>
          <p:spPr>
            <a:xfrm>
              <a:off x="926637" y="3839321"/>
              <a:ext cx="173237" cy="162002"/>
            </a:xfrm>
            <a:custGeom>
              <a:avLst/>
              <a:gdLst/>
              <a:ahLst/>
              <a:cxnLst/>
              <a:rect l="l" t="t" r="r" b="b"/>
              <a:pathLst>
                <a:path w="5443" h="5090" extrusionOk="0">
                  <a:moveTo>
                    <a:pt x="3418" y="1"/>
                  </a:moveTo>
                  <a:cubicBezTo>
                    <a:pt x="2623" y="1"/>
                    <a:pt x="1831" y="307"/>
                    <a:pt x="1227" y="911"/>
                  </a:cubicBezTo>
                  <a:cubicBezTo>
                    <a:pt x="108" y="2030"/>
                    <a:pt x="1" y="3804"/>
                    <a:pt x="989" y="5030"/>
                  </a:cubicBezTo>
                  <a:cubicBezTo>
                    <a:pt x="1013" y="5078"/>
                    <a:pt x="1061" y="5090"/>
                    <a:pt x="1120" y="5090"/>
                  </a:cubicBezTo>
                  <a:cubicBezTo>
                    <a:pt x="1156" y="5090"/>
                    <a:pt x="1192" y="5078"/>
                    <a:pt x="1227" y="5066"/>
                  </a:cubicBezTo>
                  <a:cubicBezTo>
                    <a:pt x="1299" y="5006"/>
                    <a:pt x="1311" y="4899"/>
                    <a:pt x="1251" y="4840"/>
                  </a:cubicBezTo>
                  <a:cubicBezTo>
                    <a:pt x="382" y="3744"/>
                    <a:pt x="477" y="2149"/>
                    <a:pt x="1477" y="1149"/>
                  </a:cubicBezTo>
                  <a:cubicBezTo>
                    <a:pt x="2019" y="607"/>
                    <a:pt x="2735" y="334"/>
                    <a:pt x="3452" y="334"/>
                  </a:cubicBezTo>
                  <a:cubicBezTo>
                    <a:pt x="4059" y="334"/>
                    <a:pt x="4666" y="530"/>
                    <a:pt x="5168" y="923"/>
                  </a:cubicBezTo>
                  <a:cubicBezTo>
                    <a:pt x="5199" y="948"/>
                    <a:pt x="5237" y="961"/>
                    <a:pt x="5273" y="961"/>
                  </a:cubicBezTo>
                  <a:cubicBezTo>
                    <a:pt x="5321" y="961"/>
                    <a:pt x="5367" y="939"/>
                    <a:pt x="5394" y="899"/>
                  </a:cubicBezTo>
                  <a:cubicBezTo>
                    <a:pt x="5442" y="827"/>
                    <a:pt x="5418" y="720"/>
                    <a:pt x="5347" y="672"/>
                  </a:cubicBezTo>
                  <a:cubicBezTo>
                    <a:pt x="4777" y="223"/>
                    <a:pt x="4096" y="1"/>
                    <a:pt x="3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9765;p16">
              <a:extLst>
                <a:ext uri="{FF2B5EF4-FFF2-40B4-BE49-F238E27FC236}">
                  <a16:creationId xmlns:a16="http://schemas.microsoft.com/office/drawing/2014/main" id="{91380BE3-45A9-4FE4-8958-8A0508BFA01C}"/>
                </a:ext>
              </a:extLst>
            </p:cNvPr>
            <p:cNvSpPr/>
            <p:nvPr/>
          </p:nvSpPr>
          <p:spPr>
            <a:xfrm>
              <a:off x="903530" y="3806125"/>
              <a:ext cx="264550" cy="353222"/>
            </a:xfrm>
            <a:custGeom>
              <a:avLst/>
              <a:gdLst/>
              <a:ahLst/>
              <a:cxnLst/>
              <a:rect l="l" t="t" r="r" b="b"/>
              <a:pathLst>
                <a:path w="8312" h="11098" extrusionOk="0">
                  <a:moveTo>
                    <a:pt x="4144" y="322"/>
                  </a:moveTo>
                  <a:cubicBezTo>
                    <a:pt x="6251" y="322"/>
                    <a:pt x="7966" y="2025"/>
                    <a:pt x="7966" y="4144"/>
                  </a:cubicBezTo>
                  <a:cubicBezTo>
                    <a:pt x="7978" y="5085"/>
                    <a:pt x="7775" y="6002"/>
                    <a:pt x="7371" y="6895"/>
                  </a:cubicBezTo>
                  <a:cubicBezTo>
                    <a:pt x="7037" y="7609"/>
                    <a:pt x="6597" y="8323"/>
                    <a:pt x="6025" y="8978"/>
                  </a:cubicBezTo>
                  <a:cubicBezTo>
                    <a:pt x="5228" y="9919"/>
                    <a:pt x="4418" y="10526"/>
                    <a:pt x="4156" y="10717"/>
                  </a:cubicBezTo>
                  <a:cubicBezTo>
                    <a:pt x="3882" y="10538"/>
                    <a:pt x="3084" y="9931"/>
                    <a:pt x="2275" y="8990"/>
                  </a:cubicBezTo>
                  <a:cubicBezTo>
                    <a:pt x="1715" y="8323"/>
                    <a:pt x="1251" y="7621"/>
                    <a:pt x="929" y="6895"/>
                  </a:cubicBezTo>
                  <a:cubicBezTo>
                    <a:pt x="525" y="6002"/>
                    <a:pt x="310" y="5085"/>
                    <a:pt x="310" y="4144"/>
                  </a:cubicBezTo>
                  <a:cubicBezTo>
                    <a:pt x="310" y="2025"/>
                    <a:pt x="2025" y="322"/>
                    <a:pt x="4144" y="322"/>
                  </a:cubicBezTo>
                  <a:close/>
                  <a:moveTo>
                    <a:pt x="4156" y="1"/>
                  </a:moveTo>
                  <a:cubicBezTo>
                    <a:pt x="1858" y="1"/>
                    <a:pt x="1" y="1870"/>
                    <a:pt x="1" y="4156"/>
                  </a:cubicBezTo>
                  <a:cubicBezTo>
                    <a:pt x="1" y="5121"/>
                    <a:pt x="215" y="6097"/>
                    <a:pt x="644" y="7049"/>
                  </a:cubicBezTo>
                  <a:cubicBezTo>
                    <a:pt x="989" y="7788"/>
                    <a:pt x="1441" y="8514"/>
                    <a:pt x="2037" y="9216"/>
                  </a:cubicBezTo>
                  <a:cubicBezTo>
                    <a:pt x="3037" y="10395"/>
                    <a:pt x="4037" y="11050"/>
                    <a:pt x="4061" y="11062"/>
                  </a:cubicBezTo>
                  <a:cubicBezTo>
                    <a:pt x="4096" y="11074"/>
                    <a:pt x="4120" y="11098"/>
                    <a:pt x="4156" y="11098"/>
                  </a:cubicBezTo>
                  <a:cubicBezTo>
                    <a:pt x="4180" y="11098"/>
                    <a:pt x="4215" y="11074"/>
                    <a:pt x="4239" y="11062"/>
                  </a:cubicBezTo>
                  <a:cubicBezTo>
                    <a:pt x="4287" y="11038"/>
                    <a:pt x="5275" y="10395"/>
                    <a:pt x="6263" y="9216"/>
                  </a:cubicBezTo>
                  <a:cubicBezTo>
                    <a:pt x="6859" y="8538"/>
                    <a:pt x="7323" y="7800"/>
                    <a:pt x="7668" y="7049"/>
                  </a:cubicBezTo>
                  <a:cubicBezTo>
                    <a:pt x="8085" y="6109"/>
                    <a:pt x="8311" y="5144"/>
                    <a:pt x="8311" y="4156"/>
                  </a:cubicBezTo>
                  <a:cubicBezTo>
                    <a:pt x="8311" y="1870"/>
                    <a:pt x="6442" y="1"/>
                    <a:pt x="4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9766;p16">
              <a:extLst>
                <a:ext uri="{FF2B5EF4-FFF2-40B4-BE49-F238E27FC236}">
                  <a16:creationId xmlns:a16="http://schemas.microsoft.com/office/drawing/2014/main" id="{64941D35-362C-4998-9C8B-64FA6B60C499}"/>
                </a:ext>
              </a:extLst>
            </p:cNvPr>
            <p:cNvSpPr/>
            <p:nvPr/>
          </p:nvSpPr>
          <p:spPr>
            <a:xfrm>
              <a:off x="1008879" y="3904059"/>
              <a:ext cx="54966" cy="18460"/>
            </a:xfrm>
            <a:custGeom>
              <a:avLst/>
              <a:gdLst/>
              <a:ahLst/>
              <a:cxnLst/>
              <a:rect l="l" t="t" r="r" b="b"/>
              <a:pathLst>
                <a:path w="1727" h="580" extrusionOk="0">
                  <a:moveTo>
                    <a:pt x="648" y="1"/>
                  </a:moveTo>
                  <a:cubicBezTo>
                    <a:pt x="492" y="1"/>
                    <a:pt x="319" y="16"/>
                    <a:pt x="132" y="55"/>
                  </a:cubicBezTo>
                  <a:cubicBezTo>
                    <a:pt x="60" y="67"/>
                    <a:pt x="1" y="127"/>
                    <a:pt x="1" y="222"/>
                  </a:cubicBezTo>
                  <a:lnTo>
                    <a:pt x="1" y="401"/>
                  </a:lnTo>
                  <a:cubicBezTo>
                    <a:pt x="1" y="484"/>
                    <a:pt x="72" y="555"/>
                    <a:pt x="155" y="555"/>
                  </a:cubicBezTo>
                  <a:cubicBezTo>
                    <a:pt x="251" y="555"/>
                    <a:pt x="322" y="484"/>
                    <a:pt x="322" y="401"/>
                  </a:cubicBezTo>
                  <a:lnTo>
                    <a:pt x="322" y="365"/>
                  </a:lnTo>
                  <a:cubicBezTo>
                    <a:pt x="434" y="350"/>
                    <a:pt x="539" y="343"/>
                    <a:pt x="636" y="343"/>
                  </a:cubicBezTo>
                  <a:cubicBezTo>
                    <a:pt x="841" y="343"/>
                    <a:pt x="1011" y="372"/>
                    <a:pt x="1132" y="413"/>
                  </a:cubicBezTo>
                  <a:cubicBezTo>
                    <a:pt x="1334" y="472"/>
                    <a:pt x="1453" y="543"/>
                    <a:pt x="1465" y="543"/>
                  </a:cubicBezTo>
                  <a:cubicBezTo>
                    <a:pt x="1501" y="555"/>
                    <a:pt x="1525" y="579"/>
                    <a:pt x="1560" y="579"/>
                  </a:cubicBezTo>
                  <a:cubicBezTo>
                    <a:pt x="1620" y="579"/>
                    <a:pt x="1667" y="543"/>
                    <a:pt x="1691" y="496"/>
                  </a:cubicBezTo>
                  <a:cubicBezTo>
                    <a:pt x="1727" y="401"/>
                    <a:pt x="1703" y="305"/>
                    <a:pt x="1632" y="246"/>
                  </a:cubicBezTo>
                  <a:cubicBezTo>
                    <a:pt x="1613" y="236"/>
                    <a:pt x="1255" y="1"/>
                    <a:pt x="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9767;p16">
              <a:extLst>
                <a:ext uri="{FF2B5EF4-FFF2-40B4-BE49-F238E27FC236}">
                  <a16:creationId xmlns:a16="http://schemas.microsoft.com/office/drawing/2014/main" id="{9DF05512-532A-4D15-95D3-CFF20F718B06}"/>
                </a:ext>
              </a:extLst>
            </p:cNvPr>
            <p:cNvSpPr/>
            <p:nvPr/>
          </p:nvSpPr>
          <p:spPr>
            <a:xfrm>
              <a:off x="972118" y="3872072"/>
              <a:ext cx="172473" cy="164866"/>
            </a:xfrm>
            <a:custGeom>
              <a:avLst/>
              <a:gdLst/>
              <a:ahLst/>
              <a:cxnLst/>
              <a:rect l="l" t="t" r="r" b="b"/>
              <a:pathLst>
                <a:path w="5419" h="5180" extrusionOk="0">
                  <a:moveTo>
                    <a:pt x="3239" y="346"/>
                  </a:moveTo>
                  <a:lnTo>
                    <a:pt x="3239" y="1144"/>
                  </a:lnTo>
                  <a:cubicBezTo>
                    <a:pt x="3239" y="1287"/>
                    <a:pt x="3203" y="1418"/>
                    <a:pt x="3144" y="1537"/>
                  </a:cubicBezTo>
                  <a:lnTo>
                    <a:pt x="3084" y="1668"/>
                  </a:lnTo>
                  <a:cubicBezTo>
                    <a:pt x="3073" y="1703"/>
                    <a:pt x="3073" y="1715"/>
                    <a:pt x="3073" y="1739"/>
                  </a:cubicBezTo>
                  <a:lnTo>
                    <a:pt x="3073" y="2084"/>
                  </a:lnTo>
                  <a:cubicBezTo>
                    <a:pt x="3073" y="2370"/>
                    <a:pt x="2953" y="2632"/>
                    <a:pt x="2763" y="2846"/>
                  </a:cubicBezTo>
                  <a:cubicBezTo>
                    <a:pt x="2558" y="3028"/>
                    <a:pt x="2311" y="3145"/>
                    <a:pt x="2040" y="3145"/>
                  </a:cubicBezTo>
                  <a:cubicBezTo>
                    <a:pt x="2027" y="3145"/>
                    <a:pt x="2014" y="3144"/>
                    <a:pt x="2001" y="3144"/>
                  </a:cubicBezTo>
                  <a:cubicBezTo>
                    <a:pt x="1406" y="3108"/>
                    <a:pt x="941" y="2620"/>
                    <a:pt x="941" y="2037"/>
                  </a:cubicBezTo>
                  <a:lnTo>
                    <a:pt x="941" y="1739"/>
                  </a:lnTo>
                  <a:cubicBezTo>
                    <a:pt x="941" y="1715"/>
                    <a:pt x="941" y="1703"/>
                    <a:pt x="929" y="1668"/>
                  </a:cubicBezTo>
                  <a:lnTo>
                    <a:pt x="870" y="1537"/>
                  </a:lnTo>
                  <a:cubicBezTo>
                    <a:pt x="810" y="1418"/>
                    <a:pt x="775" y="1287"/>
                    <a:pt x="775" y="1144"/>
                  </a:cubicBezTo>
                  <a:cubicBezTo>
                    <a:pt x="775" y="703"/>
                    <a:pt x="1132" y="346"/>
                    <a:pt x="1584" y="346"/>
                  </a:cubicBezTo>
                  <a:close/>
                  <a:moveTo>
                    <a:pt x="1465" y="3346"/>
                  </a:moveTo>
                  <a:cubicBezTo>
                    <a:pt x="1608" y="3406"/>
                    <a:pt x="1775" y="3453"/>
                    <a:pt x="1953" y="3465"/>
                  </a:cubicBezTo>
                  <a:lnTo>
                    <a:pt x="2001" y="3465"/>
                  </a:lnTo>
                  <a:cubicBezTo>
                    <a:pt x="2180" y="3465"/>
                    <a:pt x="2370" y="3442"/>
                    <a:pt x="2537" y="3370"/>
                  </a:cubicBezTo>
                  <a:lnTo>
                    <a:pt x="2537" y="3584"/>
                  </a:lnTo>
                  <a:cubicBezTo>
                    <a:pt x="2537" y="3632"/>
                    <a:pt x="2549" y="3692"/>
                    <a:pt x="2549" y="3739"/>
                  </a:cubicBezTo>
                  <a:lnTo>
                    <a:pt x="2001" y="4156"/>
                  </a:lnTo>
                  <a:lnTo>
                    <a:pt x="1453" y="3727"/>
                  </a:lnTo>
                  <a:cubicBezTo>
                    <a:pt x="1465" y="3680"/>
                    <a:pt x="1465" y="3632"/>
                    <a:pt x="1465" y="3573"/>
                  </a:cubicBezTo>
                  <a:lnTo>
                    <a:pt x="1465" y="3346"/>
                  </a:lnTo>
                  <a:close/>
                  <a:moveTo>
                    <a:pt x="1251" y="3977"/>
                  </a:moveTo>
                  <a:lnTo>
                    <a:pt x="1834" y="4406"/>
                  </a:lnTo>
                  <a:lnTo>
                    <a:pt x="1834" y="4870"/>
                  </a:lnTo>
                  <a:cubicBezTo>
                    <a:pt x="1334" y="4835"/>
                    <a:pt x="822" y="4680"/>
                    <a:pt x="394" y="4358"/>
                  </a:cubicBezTo>
                  <a:cubicBezTo>
                    <a:pt x="417" y="4335"/>
                    <a:pt x="465" y="4299"/>
                    <a:pt x="501" y="4287"/>
                  </a:cubicBezTo>
                  <a:lnTo>
                    <a:pt x="1132" y="4049"/>
                  </a:lnTo>
                  <a:cubicBezTo>
                    <a:pt x="1179" y="4037"/>
                    <a:pt x="1227" y="4001"/>
                    <a:pt x="1251" y="3977"/>
                  </a:cubicBezTo>
                  <a:close/>
                  <a:moveTo>
                    <a:pt x="2739" y="3989"/>
                  </a:moveTo>
                  <a:cubicBezTo>
                    <a:pt x="2787" y="4025"/>
                    <a:pt x="2822" y="4037"/>
                    <a:pt x="2858" y="4061"/>
                  </a:cubicBezTo>
                  <a:lnTo>
                    <a:pt x="3632" y="4346"/>
                  </a:lnTo>
                  <a:cubicBezTo>
                    <a:pt x="3192" y="4656"/>
                    <a:pt x="2680" y="4835"/>
                    <a:pt x="2168" y="4870"/>
                  </a:cubicBezTo>
                  <a:lnTo>
                    <a:pt x="2168" y="4418"/>
                  </a:lnTo>
                  <a:lnTo>
                    <a:pt x="2739" y="3989"/>
                  </a:lnTo>
                  <a:close/>
                  <a:moveTo>
                    <a:pt x="1596" y="1"/>
                  </a:moveTo>
                  <a:cubicBezTo>
                    <a:pt x="977" y="1"/>
                    <a:pt x="465" y="501"/>
                    <a:pt x="465" y="1132"/>
                  </a:cubicBezTo>
                  <a:cubicBezTo>
                    <a:pt x="465" y="1310"/>
                    <a:pt x="513" y="1501"/>
                    <a:pt x="596" y="1668"/>
                  </a:cubicBezTo>
                  <a:lnTo>
                    <a:pt x="644" y="1751"/>
                  </a:lnTo>
                  <a:lnTo>
                    <a:pt x="644" y="2013"/>
                  </a:lnTo>
                  <a:cubicBezTo>
                    <a:pt x="644" y="2453"/>
                    <a:pt x="858" y="2858"/>
                    <a:pt x="1168" y="3120"/>
                  </a:cubicBezTo>
                  <a:lnTo>
                    <a:pt x="1168" y="3561"/>
                  </a:lnTo>
                  <a:cubicBezTo>
                    <a:pt x="1168" y="3632"/>
                    <a:pt x="1120" y="3704"/>
                    <a:pt x="1048" y="3739"/>
                  </a:cubicBezTo>
                  <a:lnTo>
                    <a:pt x="406" y="3977"/>
                  </a:lnTo>
                  <a:cubicBezTo>
                    <a:pt x="239" y="4037"/>
                    <a:pt x="108" y="4168"/>
                    <a:pt x="36" y="4311"/>
                  </a:cubicBezTo>
                  <a:cubicBezTo>
                    <a:pt x="1" y="4394"/>
                    <a:pt x="25" y="4466"/>
                    <a:pt x="84" y="4513"/>
                  </a:cubicBezTo>
                  <a:cubicBezTo>
                    <a:pt x="644" y="4954"/>
                    <a:pt x="1334" y="5180"/>
                    <a:pt x="2001" y="5180"/>
                  </a:cubicBezTo>
                  <a:cubicBezTo>
                    <a:pt x="2799" y="5180"/>
                    <a:pt x="3596" y="4870"/>
                    <a:pt x="4204" y="4275"/>
                  </a:cubicBezTo>
                  <a:cubicBezTo>
                    <a:pt x="5323" y="3168"/>
                    <a:pt x="5418" y="1406"/>
                    <a:pt x="4442" y="167"/>
                  </a:cubicBezTo>
                  <a:cubicBezTo>
                    <a:pt x="4405" y="124"/>
                    <a:pt x="4351" y="98"/>
                    <a:pt x="4301" y="98"/>
                  </a:cubicBezTo>
                  <a:cubicBezTo>
                    <a:pt x="4269" y="98"/>
                    <a:pt x="4239" y="108"/>
                    <a:pt x="4216" y="132"/>
                  </a:cubicBezTo>
                  <a:cubicBezTo>
                    <a:pt x="4144" y="191"/>
                    <a:pt x="4132" y="298"/>
                    <a:pt x="4192" y="358"/>
                  </a:cubicBezTo>
                  <a:cubicBezTo>
                    <a:pt x="5061" y="1465"/>
                    <a:pt x="4966" y="3049"/>
                    <a:pt x="3965" y="4049"/>
                  </a:cubicBezTo>
                  <a:lnTo>
                    <a:pt x="3906" y="4108"/>
                  </a:lnTo>
                  <a:cubicBezTo>
                    <a:pt x="3870" y="4096"/>
                    <a:pt x="3835" y="4061"/>
                    <a:pt x="3799" y="4049"/>
                  </a:cubicBezTo>
                  <a:lnTo>
                    <a:pt x="2977" y="3739"/>
                  </a:lnTo>
                  <a:cubicBezTo>
                    <a:pt x="2906" y="3704"/>
                    <a:pt x="2858" y="3644"/>
                    <a:pt x="2858" y="3561"/>
                  </a:cubicBezTo>
                  <a:lnTo>
                    <a:pt x="2858" y="3144"/>
                  </a:lnTo>
                  <a:cubicBezTo>
                    <a:pt x="2894" y="3108"/>
                    <a:pt x="2942" y="3084"/>
                    <a:pt x="2965" y="3049"/>
                  </a:cubicBezTo>
                  <a:cubicBezTo>
                    <a:pt x="3239" y="2787"/>
                    <a:pt x="3382" y="2441"/>
                    <a:pt x="3382" y="2072"/>
                  </a:cubicBezTo>
                  <a:lnTo>
                    <a:pt x="3382" y="1751"/>
                  </a:lnTo>
                  <a:lnTo>
                    <a:pt x="3430" y="1668"/>
                  </a:lnTo>
                  <a:cubicBezTo>
                    <a:pt x="3513" y="1501"/>
                    <a:pt x="3561" y="1310"/>
                    <a:pt x="3561" y="1132"/>
                  </a:cubicBezTo>
                  <a:lnTo>
                    <a:pt x="3561" y="167"/>
                  </a:lnTo>
                  <a:cubicBezTo>
                    <a:pt x="3561" y="72"/>
                    <a:pt x="3489" y="1"/>
                    <a:pt x="3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2" name="Graphique 71">
            <a:extLst>
              <a:ext uri="{FF2B5EF4-FFF2-40B4-BE49-F238E27FC236}">
                <a16:creationId xmlns:a16="http://schemas.microsoft.com/office/drawing/2014/main" id="{9203B72E-8033-EDD3-145D-7C60F787AB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960873" y="4753253"/>
            <a:ext cx="353222" cy="353222"/>
          </a:xfrm>
          <a:prstGeom prst="rect">
            <a:avLst/>
          </a:prstGeom>
        </p:spPr>
      </p:pic>
      <p:pic>
        <p:nvPicPr>
          <p:cNvPr id="73" name="Graphique 72">
            <a:extLst>
              <a:ext uri="{FF2B5EF4-FFF2-40B4-BE49-F238E27FC236}">
                <a16:creationId xmlns:a16="http://schemas.microsoft.com/office/drawing/2014/main" id="{1D338E25-3E41-FCDD-27A5-BAD20CF238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369902" y="4753253"/>
            <a:ext cx="353222" cy="353222"/>
          </a:xfrm>
          <a:prstGeom prst="rect">
            <a:avLst/>
          </a:prstGeom>
        </p:spPr>
      </p:pic>
      <p:pic>
        <p:nvPicPr>
          <p:cNvPr id="74" name="Graphique 73">
            <a:extLst>
              <a:ext uri="{FF2B5EF4-FFF2-40B4-BE49-F238E27FC236}">
                <a16:creationId xmlns:a16="http://schemas.microsoft.com/office/drawing/2014/main" id="{94C2F4EF-E98F-0841-7FF8-6C6749EAFA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808490" y="4748390"/>
            <a:ext cx="353222" cy="353222"/>
          </a:xfrm>
          <a:prstGeom prst="rect">
            <a:avLst/>
          </a:prstGeom>
        </p:spPr>
      </p:pic>
      <p:pic>
        <p:nvPicPr>
          <p:cNvPr id="75" name="Graphique 74">
            <a:extLst>
              <a:ext uri="{FF2B5EF4-FFF2-40B4-BE49-F238E27FC236}">
                <a16:creationId xmlns:a16="http://schemas.microsoft.com/office/drawing/2014/main" id="{BAEB6D31-1F0E-A3A9-07BA-65705E6CB7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89721" y="4472741"/>
            <a:ext cx="504000" cy="504000"/>
          </a:xfrm>
          <a:prstGeom prst="rect">
            <a:avLst/>
          </a:prstGeom>
        </p:spPr>
      </p:pic>
      <p:pic>
        <p:nvPicPr>
          <p:cNvPr id="81" name="Graphique 80">
            <a:extLst>
              <a:ext uri="{FF2B5EF4-FFF2-40B4-BE49-F238E27FC236}">
                <a16:creationId xmlns:a16="http://schemas.microsoft.com/office/drawing/2014/main" id="{A66534AF-2154-751B-B339-CDA7F344CA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51809" y="4746959"/>
            <a:ext cx="353222" cy="353222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7003A8A6-4E46-AFC8-0761-CD1905DDEDDE}"/>
              </a:ext>
            </a:extLst>
          </p:cNvPr>
          <p:cNvSpPr txBox="1"/>
          <p:nvPr/>
        </p:nvSpPr>
        <p:spPr>
          <a:xfrm>
            <a:off x="907253" y="2511421"/>
            <a:ext cx="4102813" cy="367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300" dirty="0" err="1">
                <a:solidFill>
                  <a:schemeClr val="accent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Oberlé</a:t>
            </a:r>
            <a:r>
              <a:rPr lang="en-US" sz="1300" dirty="0">
                <a:solidFill>
                  <a:schemeClr val="accent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Glenn et </a:t>
            </a:r>
            <a:r>
              <a:rPr lang="en-US" sz="1300" dirty="0" err="1">
                <a:solidFill>
                  <a:schemeClr val="accent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Lecomte</a:t>
            </a:r>
            <a:r>
              <a:rPr lang="en-US" sz="1300" dirty="0">
                <a:solidFill>
                  <a:schemeClr val="accent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Rémy</a:t>
            </a:r>
          </a:p>
        </p:txBody>
      </p:sp>
    </p:spTree>
    <p:extLst>
      <p:ext uri="{BB962C8B-B14F-4D97-AF65-F5344CB8AC3E}">
        <p14:creationId xmlns:p14="http://schemas.microsoft.com/office/powerpoint/2010/main" val="2829052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D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>
            <a:extLst>
              <a:ext uri="{FF2B5EF4-FFF2-40B4-BE49-F238E27FC236}">
                <a16:creationId xmlns:a16="http://schemas.microsoft.com/office/drawing/2014/main" id="{F252C727-74F9-4BB0-9C9C-133C3AA66E94}"/>
              </a:ext>
            </a:extLst>
          </p:cNvPr>
          <p:cNvSpPr/>
          <p:nvPr/>
        </p:nvSpPr>
        <p:spPr>
          <a:xfrm>
            <a:off x="5342709" y="1268017"/>
            <a:ext cx="3077391" cy="3039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41C8C2E4-E190-4AFB-8C55-09A6D90C757E}"/>
              </a:ext>
            </a:extLst>
          </p:cNvPr>
          <p:cNvSpPr/>
          <p:nvPr/>
        </p:nvSpPr>
        <p:spPr>
          <a:xfrm>
            <a:off x="1196386" y="1268017"/>
            <a:ext cx="3077391" cy="3039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4AD8DF-7D23-45C7-BCC3-90B63A7C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864" y="445770"/>
            <a:ext cx="6982236" cy="715566"/>
          </a:xfrm>
        </p:spPr>
        <p:txBody>
          <a:bodyPr/>
          <a:lstStyle/>
          <a:p>
            <a:pPr algn="l"/>
            <a:r>
              <a:rPr lang="en-US" dirty="0" err="1">
                <a:latin typeface="Poppins" panose="00000500000000000000" pitchFamily="50" charset="0"/>
                <a:cs typeface="Poppins" panose="00000500000000000000" pitchFamily="50" charset="0"/>
              </a:rPr>
              <a:t>Sommaire</a:t>
            </a:r>
            <a:endParaRPr lang="en-US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5F4F2C3-D71D-4ED5-9EB8-3CE2E0210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042" y="1957372"/>
            <a:ext cx="2459540" cy="392482"/>
          </a:xfrm>
        </p:spPr>
        <p:txBody>
          <a:bodyPr>
            <a:noAutofit/>
          </a:bodyPr>
          <a:lstStyle/>
          <a:p>
            <a:r>
              <a:rPr lang="en-US" dirty="0" err="1">
                <a:latin typeface="Poppins" panose="00000500000000000000" pitchFamily="50" charset="0"/>
                <a:cs typeface="Poppins" panose="00000500000000000000" pitchFamily="50" charset="0"/>
              </a:rPr>
              <a:t>Objectifs</a:t>
            </a:r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dirty="0" err="1">
                <a:latin typeface="Poppins" panose="00000500000000000000" pitchFamily="50" charset="0"/>
                <a:cs typeface="Poppins" panose="00000500000000000000" pitchFamily="50" charset="0"/>
              </a:rPr>
              <a:t>initiaux</a:t>
            </a:r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 du </a:t>
            </a:r>
            <a:r>
              <a:rPr lang="en-US" dirty="0" err="1">
                <a:latin typeface="Poppins" panose="00000500000000000000" pitchFamily="50" charset="0"/>
                <a:cs typeface="Poppins" panose="00000500000000000000" pitchFamily="50" charset="0"/>
              </a:rPr>
              <a:t>projet</a:t>
            </a:r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8DC3EEF-5017-41A6-A727-D5A4F5DABB3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76042" y="1564889"/>
            <a:ext cx="2459540" cy="392482"/>
          </a:xfrm>
        </p:spPr>
        <p:txBody>
          <a:bodyPr/>
          <a:lstStyle/>
          <a:p>
            <a:r>
              <a:rPr lang="en-US" dirty="0" err="1">
                <a:solidFill>
                  <a:srgbClr val="62BE9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Définition</a:t>
            </a:r>
            <a:r>
              <a:rPr lang="en-US" dirty="0">
                <a:solidFill>
                  <a:srgbClr val="62BE9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00B1C4A-E261-475B-89BC-615B6F75E15E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23900" y="1696904"/>
            <a:ext cx="869950" cy="592890"/>
          </a:xfrm>
          <a:solidFill>
            <a:srgbClr val="62BE93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dirty="0">
                <a:latin typeface="Poppins" panose="00000500000000000000" pitchFamily="50" charset="0"/>
                <a:cs typeface="Poppins" panose="00000500000000000000" pitchFamily="50" charset="0"/>
              </a:rPr>
              <a:t>01</a:t>
            </a:r>
            <a:endParaRPr lang="en-US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C7B880B-F91A-4FC9-86C5-670D9EB16706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869858" y="1957372"/>
            <a:ext cx="2459540" cy="392482"/>
          </a:xfrm>
        </p:spPr>
        <p:txBody>
          <a:bodyPr>
            <a:noAutofit/>
          </a:bodyPr>
          <a:lstStyle/>
          <a:p>
            <a:r>
              <a:rPr lang="en-US" dirty="0" err="1">
                <a:latin typeface="Poppins" panose="00000500000000000000" pitchFamily="50" charset="0"/>
                <a:cs typeface="Poppins" panose="00000500000000000000" pitchFamily="50" charset="0"/>
              </a:rPr>
              <a:t>Démonstration</a:t>
            </a:r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 du site final.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70B8658B-FC1A-4DEB-B0F3-1CB0A218819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869858" y="1564889"/>
            <a:ext cx="2459538" cy="392482"/>
          </a:xfrm>
        </p:spPr>
        <p:txBody>
          <a:bodyPr/>
          <a:lstStyle/>
          <a:p>
            <a:r>
              <a:rPr lang="en-US" dirty="0" err="1">
                <a:solidFill>
                  <a:srgbClr val="62BE9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Présentation</a:t>
            </a:r>
            <a:r>
              <a:rPr lang="en-US" dirty="0">
                <a:solidFill>
                  <a:srgbClr val="62BE9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96EC908-83DE-49A7-8769-E1FE437053F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4910419" y="1696904"/>
            <a:ext cx="881062" cy="592890"/>
          </a:xfrm>
          <a:solidFill>
            <a:srgbClr val="62BE93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>
                <a:latin typeface="Poppins" panose="00000500000000000000" pitchFamily="50" charset="0"/>
                <a:cs typeface="Poppins" panose="00000500000000000000" pitchFamily="50" charset="0"/>
              </a:rPr>
              <a:t>03</a:t>
            </a:r>
            <a:endParaRPr lang="en-US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87F3D26C-5FDD-47D6-895B-6410482882A6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5869856" y="3285459"/>
            <a:ext cx="2459540" cy="392482"/>
          </a:xfrm>
        </p:spPr>
        <p:txBody>
          <a:bodyPr>
            <a:noAutofit/>
          </a:bodyPr>
          <a:lstStyle/>
          <a:p>
            <a:r>
              <a:rPr lang="es-ES" dirty="0" err="1">
                <a:latin typeface="Poppins" panose="00000500000000000000" pitchFamily="50" charset="0"/>
                <a:cs typeface="Poppins" panose="00000500000000000000" pitchFamily="50" charset="0"/>
              </a:rPr>
              <a:t>On</a:t>
            </a:r>
            <a:r>
              <a:rPr lang="es-ES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s-ES" dirty="0" err="1">
                <a:latin typeface="Poppins" panose="00000500000000000000" pitchFamily="50" charset="0"/>
                <a:cs typeface="Poppins" panose="00000500000000000000" pitchFamily="50" charset="0"/>
              </a:rPr>
              <a:t>revient</a:t>
            </a:r>
            <a:r>
              <a:rPr lang="es-ES" dirty="0">
                <a:latin typeface="Poppins" panose="00000500000000000000" pitchFamily="50" charset="0"/>
                <a:cs typeface="Poppins" panose="00000500000000000000" pitchFamily="50" charset="0"/>
              </a:rPr>
              <a:t> sur </a:t>
            </a:r>
            <a:r>
              <a:rPr lang="es-ES" dirty="0" err="1">
                <a:latin typeface="Poppins" panose="00000500000000000000" pitchFamily="50" charset="0"/>
                <a:cs typeface="Poppins" panose="00000500000000000000" pitchFamily="50" charset="0"/>
              </a:rPr>
              <a:t>quelques</a:t>
            </a:r>
            <a:r>
              <a:rPr lang="es-ES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s-ES" dirty="0" err="1">
                <a:latin typeface="Poppins" panose="00000500000000000000" pitchFamily="50" charset="0"/>
                <a:cs typeface="Poppins" panose="00000500000000000000" pitchFamily="50" charset="0"/>
              </a:rPr>
              <a:t>étapes</a:t>
            </a:r>
            <a:r>
              <a:rPr lang="es-ES" dirty="0">
                <a:latin typeface="Poppins" panose="00000500000000000000" pitchFamily="50" charset="0"/>
                <a:cs typeface="Poppins" panose="00000500000000000000" pitchFamily="50" charset="0"/>
              </a:rPr>
              <a:t> de </a:t>
            </a:r>
            <a:r>
              <a:rPr lang="es-ES" dirty="0" err="1">
                <a:latin typeface="Poppins" panose="00000500000000000000" pitchFamily="50" charset="0"/>
                <a:cs typeface="Poppins" panose="00000500000000000000" pitchFamily="50" charset="0"/>
              </a:rPr>
              <a:t>notre</a:t>
            </a:r>
            <a:r>
              <a:rPr lang="es-ES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s-ES" dirty="0" err="1">
                <a:latin typeface="Poppins" panose="00000500000000000000" pitchFamily="50" charset="0"/>
                <a:cs typeface="Poppins" panose="00000500000000000000" pitchFamily="50" charset="0"/>
              </a:rPr>
              <a:t>projet</a:t>
            </a:r>
            <a:r>
              <a:rPr lang="es-ES" dirty="0"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  <a:endParaRPr lang="en-US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F5B6260-2385-41BD-8D1B-1FCF10CDD7E9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869856" y="2892976"/>
            <a:ext cx="2459538" cy="392482"/>
          </a:xfrm>
        </p:spPr>
        <p:txBody>
          <a:bodyPr/>
          <a:lstStyle/>
          <a:p>
            <a:r>
              <a:rPr lang="en-US" dirty="0" err="1">
                <a:solidFill>
                  <a:srgbClr val="62BE9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Réalisation</a:t>
            </a:r>
            <a:r>
              <a:rPr lang="en-US" dirty="0">
                <a:solidFill>
                  <a:srgbClr val="62BE9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B4C9C261-FC07-46C3-9065-7A2FA99C8741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910417" y="3024114"/>
            <a:ext cx="881062" cy="592890"/>
          </a:xfrm>
          <a:solidFill>
            <a:srgbClr val="62BE93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>
                <a:latin typeface="Poppins" panose="00000500000000000000" pitchFamily="50" charset="0"/>
                <a:cs typeface="Poppins" panose="00000500000000000000" pitchFamily="50" charset="0"/>
              </a:rPr>
              <a:t>04</a:t>
            </a:r>
            <a:endParaRPr lang="en-US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70A3006-9C5B-4807-BEEB-2E881D2BF404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676042" y="3353003"/>
            <a:ext cx="2459540" cy="392482"/>
          </a:xfrm>
        </p:spPr>
        <p:txBody>
          <a:bodyPr>
            <a:noAutofit/>
          </a:bodyPr>
          <a:lstStyle/>
          <a:p>
            <a:r>
              <a:rPr lang="en-US" dirty="0" err="1">
                <a:latin typeface="Poppins" panose="00000500000000000000" pitchFamily="50" charset="0"/>
                <a:cs typeface="Poppins" panose="00000500000000000000" pitchFamily="50" charset="0"/>
              </a:rPr>
              <a:t>Organisation</a:t>
            </a:r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dirty="0" err="1">
                <a:latin typeface="Poppins" panose="00000500000000000000" pitchFamily="50" charset="0"/>
                <a:cs typeface="Poppins" panose="00000500000000000000" pitchFamily="50" charset="0"/>
              </a:rPr>
              <a:t>générale</a:t>
            </a:r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 du </a:t>
            </a:r>
            <a:r>
              <a:rPr lang="en-US" dirty="0" err="1">
                <a:latin typeface="Poppins" panose="00000500000000000000" pitchFamily="50" charset="0"/>
                <a:cs typeface="Poppins" panose="00000500000000000000" pitchFamily="50" charset="0"/>
              </a:rPr>
              <a:t>projet</a:t>
            </a:r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0A171DFE-86FE-453B-8CFB-147D3AD4C7EB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1676042" y="2960520"/>
            <a:ext cx="2459540" cy="392482"/>
          </a:xfrm>
        </p:spPr>
        <p:txBody>
          <a:bodyPr/>
          <a:lstStyle/>
          <a:p>
            <a:r>
              <a:rPr lang="en-US" dirty="0">
                <a:solidFill>
                  <a:srgbClr val="62BE9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Gestion.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374CAC07-75F9-45F6-A6EB-4EC9A7473716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723900" y="3024114"/>
            <a:ext cx="869950" cy="592890"/>
          </a:xfrm>
          <a:solidFill>
            <a:srgbClr val="62BE93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dirty="0">
                <a:latin typeface="Poppins" panose="00000500000000000000" pitchFamily="50" charset="0"/>
                <a:cs typeface="Poppins" panose="00000500000000000000" pitchFamily="50" charset="0"/>
              </a:rPr>
              <a:t>02</a:t>
            </a:r>
            <a:endParaRPr lang="en-US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grpSp>
        <p:nvGrpSpPr>
          <p:cNvPr id="77" name="Google Shape;4579;p14">
            <a:extLst>
              <a:ext uri="{FF2B5EF4-FFF2-40B4-BE49-F238E27FC236}">
                <a16:creationId xmlns:a16="http://schemas.microsoft.com/office/drawing/2014/main" id="{FC389210-0901-4542-93A8-C985165ADAFB}"/>
              </a:ext>
            </a:extLst>
          </p:cNvPr>
          <p:cNvGrpSpPr/>
          <p:nvPr/>
        </p:nvGrpSpPr>
        <p:grpSpPr>
          <a:xfrm>
            <a:off x="240947" y="552450"/>
            <a:ext cx="298169" cy="339253"/>
            <a:chOff x="1529350" y="258825"/>
            <a:chExt cx="423475" cy="481825"/>
          </a:xfrm>
          <a:noFill/>
        </p:grpSpPr>
        <p:sp>
          <p:nvSpPr>
            <p:cNvPr id="78" name="Google Shape;4580;p14">
              <a:extLst>
                <a:ext uri="{FF2B5EF4-FFF2-40B4-BE49-F238E27FC236}">
                  <a16:creationId xmlns:a16="http://schemas.microsoft.com/office/drawing/2014/main" id="{B6A0312E-7984-46F9-A2F9-50EA88247903}"/>
                </a:ext>
              </a:extLst>
            </p:cNvPr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79" name="Google Shape;4581;p14">
              <a:extLst>
                <a:ext uri="{FF2B5EF4-FFF2-40B4-BE49-F238E27FC236}">
                  <a16:creationId xmlns:a16="http://schemas.microsoft.com/office/drawing/2014/main" id="{057044D5-BB37-41B3-AB07-39ECDDF45B18}"/>
                </a:ext>
              </a:extLst>
            </p:cNvPr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  <p:grpSp>
        <p:nvGrpSpPr>
          <p:cNvPr id="162" name="Google Shape;9763;p16">
            <a:extLst>
              <a:ext uri="{FF2B5EF4-FFF2-40B4-BE49-F238E27FC236}">
                <a16:creationId xmlns:a16="http://schemas.microsoft.com/office/drawing/2014/main" id="{FC155A1D-6617-4D88-8266-714EE0B3379F}"/>
              </a:ext>
            </a:extLst>
          </p:cNvPr>
          <p:cNvGrpSpPr/>
          <p:nvPr/>
        </p:nvGrpSpPr>
        <p:grpSpPr>
          <a:xfrm>
            <a:off x="1587258" y="4742169"/>
            <a:ext cx="264550" cy="353222"/>
            <a:chOff x="903530" y="3806125"/>
            <a:chExt cx="264550" cy="353222"/>
          </a:xfrm>
          <a:noFill/>
        </p:grpSpPr>
        <p:sp>
          <p:nvSpPr>
            <p:cNvPr id="163" name="Google Shape;9764;p16">
              <a:extLst>
                <a:ext uri="{FF2B5EF4-FFF2-40B4-BE49-F238E27FC236}">
                  <a16:creationId xmlns:a16="http://schemas.microsoft.com/office/drawing/2014/main" id="{A45CDCA7-05EE-4654-BCE8-868485A3E279}"/>
                </a:ext>
              </a:extLst>
            </p:cNvPr>
            <p:cNvSpPr/>
            <p:nvPr/>
          </p:nvSpPr>
          <p:spPr>
            <a:xfrm>
              <a:off x="926637" y="3839321"/>
              <a:ext cx="173237" cy="162002"/>
            </a:xfrm>
            <a:custGeom>
              <a:avLst/>
              <a:gdLst/>
              <a:ahLst/>
              <a:cxnLst/>
              <a:rect l="l" t="t" r="r" b="b"/>
              <a:pathLst>
                <a:path w="5443" h="5090" extrusionOk="0">
                  <a:moveTo>
                    <a:pt x="3418" y="1"/>
                  </a:moveTo>
                  <a:cubicBezTo>
                    <a:pt x="2623" y="1"/>
                    <a:pt x="1831" y="307"/>
                    <a:pt x="1227" y="911"/>
                  </a:cubicBezTo>
                  <a:cubicBezTo>
                    <a:pt x="108" y="2030"/>
                    <a:pt x="1" y="3804"/>
                    <a:pt x="989" y="5030"/>
                  </a:cubicBezTo>
                  <a:cubicBezTo>
                    <a:pt x="1013" y="5078"/>
                    <a:pt x="1061" y="5090"/>
                    <a:pt x="1120" y="5090"/>
                  </a:cubicBezTo>
                  <a:cubicBezTo>
                    <a:pt x="1156" y="5090"/>
                    <a:pt x="1192" y="5078"/>
                    <a:pt x="1227" y="5066"/>
                  </a:cubicBezTo>
                  <a:cubicBezTo>
                    <a:pt x="1299" y="5006"/>
                    <a:pt x="1311" y="4899"/>
                    <a:pt x="1251" y="4840"/>
                  </a:cubicBezTo>
                  <a:cubicBezTo>
                    <a:pt x="382" y="3744"/>
                    <a:pt x="477" y="2149"/>
                    <a:pt x="1477" y="1149"/>
                  </a:cubicBezTo>
                  <a:cubicBezTo>
                    <a:pt x="2019" y="607"/>
                    <a:pt x="2735" y="334"/>
                    <a:pt x="3452" y="334"/>
                  </a:cubicBezTo>
                  <a:cubicBezTo>
                    <a:pt x="4059" y="334"/>
                    <a:pt x="4666" y="530"/>
                    <a:pt x="5168" y="923"/>
                  </a:cubicBezTo>
                  <a:cubicBezTo>
                    <a:pt x="5199" y="948"/>
                    <a:pt x="5237" y="961"/>
                    <a:pt x="5273" y="961"/>
                  </a:cubicBezTo>
                  <a:cubicBezTo>
                    <a:pt x="5321" y="961"/>
                    <a:pt x="5367" y="939"/>
                    <a:pt x="5394" y="899"/>
                  </a:cubicBezTo>
                  <a:cubicBezTo>
                    <a:pt x="5442" y="827"/>
                    <a:pt x="5418" y="720"/>
                    <a:pt x="5347" y="672"/>
                  </a:cubicBezTo>
                  <a:cubicBezTo>
                    <a:pt x="4777" y="223"/>
                    <a:pt x="4096" y="1"/>
                    <a:pt x="3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64" name="Google Shape;9765;p16">
              <a:extLst>
                <a:ext uri="{FF2B5EF4-FFF2-40B4-BE49-F238E27FC236}">
                  <a16:creationId xmlns:a16="http://schemas.microsoft.com/office/drawing/2014/main" id="{3B154647-774E-4513-AEA3-3FE5E46D75DD}"/>
                </a:ext>
              </a:extLst>
            </p:cNvPr>
            <p:cNvSpPr/>
            <p:nvPr/>
          </p:nvSpPr>
          <p:spPr>
            <a:xfrm>
              <a:off x="903530" y="3806125"/>
              <a:ext cx="264550" cy="353222"/>
            </a:xfrm>
            <a:custGeom>
              <a:avLst/>
              <a:gdLst/>
              <a:ahLst/>
              <a:cxnLst/>
              <a:rect l="l" t="t" r="r" b="b"/>
              <a:pathLst>
                <a:path w="8312" h="11098" extrusionOk="0">
                  <a:moveTo>
                    <a:pt x="4144" y="322"/>
                  </a:moveTo>
                  <a:cubicBezTo>
                    <a:pt x="6251" y="322"/>
                    <a:pt x="7966" y="2025"/>
                    <a:pt x="7966" y="4144"/>
                  </a:cubicBezTo>
                  <a:cubicBezTo>
                    <a:pt x="7978" y="5085"/>
                    <a:pt x="7775" y="6002"/>
                    <a:pt x="7371" y="6895"/>
                  </a:cubicBezTo>
                  <a:cubicBezTo>
                    <a:pt x="7037" y="7609"/>
                    <a:pt x="6597" y="8323"/>
                    <a:pt x="6025" y="8978"/>
                  </a:cubicBezTo>
                  <a:cubicBezTo>
                    <a:pt x="5228" y="9919"/>
                    <a:pt x="4418" y="10526"/>
                    <a:pt x="4156" y="10717"/>
                  </a:cubicBezTo>
                  <a:cubicBezTo>
                    <a:pt x="3882" y="10538"/>
                    <a:pt x="3084" y="9931"/>
                    <a:pt x="2275" y="8990"/>
                  </a:cubicBezTo>
                  <a:cubicBezTo>
                    <a:pt x="1715" y="8323"/>
                    <a:pt x="1251" y="7621"/>
                    <a:pt x="929" y="6895"/>
                  </a:cubicBezTo>
                  <a:cubicBezTo>
                    <a:pt x="525" y="6002"/>
                    <a:pt x="310" y="5085"/>
                    <a:pt x="310" y="4144"/>
                  </a:cubicBezTo>
                  <a:cubicBezTo>
                    <a:pt x="310" y="2025"/>
                    <a:pt x="2025" y="322"/>
                    <a:pt x="4144" y="322"/>
                  </a:cubicBezTo>
                  <a:close/>
                  <a:moveTo>
                    <a:pt x="4156" y="1"/>
                  </a:moveTo>
                  <a:cubicBezTo>
                    <a:pt x="1858" y="1"/>
                    <a:pt x="1" y="1870"/>
                    <a:pt x="1" y="4156"/>
                  </a:cubicBezTo>
                  <a:cubicBezTo>
                    <a:pt x="1" y="5121"/>
                    <a:pt x="215" y="6097"/>
                    <a:pt x="644" y="7049"/>
                  </a:cubicBezTo>
                  <a:cubicBezTo>
                    <a:pt x="989" y="7788"/>
                    <a:pt x="1441" y="8514"/>
                    <a:pt x="2037" y="9216"/>
                  </a:cubicBezTo>
                  <a:cubicBezTo>
                    <a:pt x="3037" y="10395"/>
                    <a:pt x="4037" y="11050"/>
                    <a:pt x="4061" y="11062"/>
                  </a:cubicBezTo>
                  <a:cubicBezTo>
                    <a:pt x="4096" y="11074"/>
                    <a:pt x="4120" y="11098"/>
                    <a:pt x="4156" y="11098"/>
                  </a:cubicBezTo>
                  <a:cubicBezTo>
                    <a:pt x="4180" y="11098"/>
                    <a:pt x="4215" y="11074"/>
                    <a:pt x="4239" y="11062"/>
                  </a:cubicBezTo>
                  <a:cubicBezTo>
                    <a:pt x="4287" y="11038"/>
                    <a:pt x="5275" y="10395"/>
                    <a:pt x="6263" y="9216"/>
                  </a:cubicBezTo>
                  <a:cubicBezTo>
                    <a:pt x="6859" y="8538"/>
                    <a:pt x="7323" y="7800"/>
                    <a:pt x="7668" y="7049"/>
                  </a:cubicBezTo>
                  <a:cubicBezTo>
                    <a:pt x="8085" y="6109"/>
                    <a:pt x="8311" y="5144"/>
                    <a:pt x="8311" y="4156"/>
                  </a:cubicBezTo>
                  <a:cubicBezTo>
                    <a:pt x="8311" y="1870"/>
                    <a:pt x="6442" y="1"/>
                    <a:pt x="4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65" name="Google Shape;9766;p16">
              <a:extLst>
                <a:ext uri="{FF2B5EF4-FFF2-40B4-BE49-F238E27FC236}">
                  <a16:creationId xmlns:a16="http://schemas.microsoft.com/office/drawing/2014/main" id="{5B779323-2365-4139-8A99-7164FB2FC99C}"/>
                </a:ext>
              </a:extLst>
            </p:cNvPr>
            <p:cNvSpPr/>
            <p:nvPr/>
          </p:nvSpPr>
          <p:spPr>
            <a:xfrm>
              <a:off x="1008879" y="3904059"/>
              <a:ext cx="54966" cy="18460"/>
            </a:xfrm>
            <a:custGeom>
              <a:avLst/>
              <a:gdLst/>
              <a:ahLst/>
              <a:cxnLst/>
              <a:rect l="l" t="t" r="r" b="b"/>
              <a:pathLst>
                <a:path w="1727" h="580" extrusionOk="0">
                  <a:moveTo>
                    <a:pt x="648" y="1"/>
                  </a:moveTo>
                  <a:cubicBezTo>
                    <a:pt x="492" y="1"/>
                    <a:pt x="319" y="16"/>
                    <a:pt x="132" y="55"/>
                  </a:cubicBezTo>
                  <a:cubicBezTo>
                    <a:pt x="60" y="67"/>
                    <a:pt x="1" y="127"/>
                    <a:pt x="1" y="222"/>
                  </a:cubicBezTo>
                  <a:lnTo>
                    <a:pt x="1" y="401"/>
                  </a:lnTo>
                  <a:cubicBezTo>
                    <a:pt x="1" y="484"/>
                    <a:pt x="72" y="555"/>
                    <a:pt x="155" y="555"/>
                  </a:cubicBezTo>
                  <a:cubicBezTo>
                    <a:pt x="251" y="555"/>
                    <a:pt x="322" y="484"/>
                    <a:pt x="322" y="401"/>
                  </a:cubicBezTo>
                  <a:lnTo>
                    <a:pt x="322" y="365"/>
                  </a:lnTo>
                  <a:cubicBezTo>
                    <a:pt x="434" y="350"/>
                    <a:pt x="539" y="343"/>
                    <a:pt x="636" y="343"/>
                  </a:cubicBezTo>
                  <a:cubicBezTo>
                    <a:pt x="841" y="343"/>
                    <a:pt x="1011" y="372"/>
                    <a:pt x="1132" y="413"/>
                  </a:cubicBezTo>
                  <a:cubicBezTo>
                    <a:pt x="1334" y="472"/>
                    <a:pt x="1453" y="543"/>
                    <a:pt x="1465" y="543"/>
                  </a:cubicBezTo>
                  <a:cubicBezTo>
                    <a:pt x="1501" y="555"/>
                    <a:pt x="1525" y="579"/>
                    <a:pt x="1560" y="579"/>
                  </a:cubicBezTo>
                  <a:cubicBezTo>
                    <a:pt x="1620" y="579"/>
                    <a:pt x="1667" y="543"/>
                    <a:pt x="1691" y="496"/>
                  </a:cubicBezTo>
                  <a:cubicBezTo>
                    <a:pt x="1727" y="401"/>
                    <a:pt x="1703" y="305"/>
                    <a:pt x="1632" y="246"/>
                  </a:cubicBezTo>
                  <a:cubicBezTo>
                    <a:pt x="1613" y="236"/>
                    <a:pt x="1255" y="1"/>
                    <a:pt x="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66" name="Google Shape;9767;p16">
              <a:extLst>
                <a:ext uri="{FF2B5EF4-FFF2-40B4-BE49-F238E27FC236}">
                  <a16:creationId xmlns:a16="http://schemas.microsoft.com/office/drawing/2014/main" id="{548FC644-CDB6-41BD-AAF8-33293077DA56}"/>
                </a:ext>
              </a:extLst>
            </p:cNvPr>
            <p:cNvSpPr/>
            <p:nvPr/>
          </p:nvSpPr>
          <p:spPr>
            <a:xfrm>
              <a:off x="972118" y="3872072"/>
              <a:ext cx="172473" cy="164866"/>
            </a:xfrm>
            <a:custGeom>
              <a:avLst/>
              <a:gdLst/>
              <a:ahLst/>
              <a:cxnLst/>
              <a:rect l="l" t="t" r="r" b="b"/>
              <a:pathLst>
                <a:path w="5419" h="5180" extrusionOk="0">
                  <a:moveTo>
                    <a:pt x="3239" y="346"/>
                  </a:moveTo>
                  <a:lnTo>
                    <a:pt x="3239" y="1144"/>
                  </a:lnTo>
                  <a:cubicBezTo>
                    <a:pt x="3239" y="1287"/>
                    <a:pt x="3203" y="1418"/>
                    <a:pt x="3144" y="1537"/>
                  </a:cubicBezTo>
                  <a:lnTo>
                    <a:pt x="3084" y="1668"/>
                  </a:lnTo>
                  <a:cubicBezTo>
                    <a:pt x="3073" y="1703"/>
                    <a:pt x="3073" y="1715"/>
                    <a:pt x="3073" y="1739"/>
                  </a:cubicBezTo>
                  <a:lnTo>
                    <a:pt x="3073" y="2084"/>
                  </a:lnTo>
                  <a:cubicBezTo>
                    <a:pt x="3073" y="2370"/>
                    <a:pt x="2953" y="2632"/>
                    <a:pt x="2763" y="2846"/>
                  </a:cubicBezTo>
                  <a:cubicBezTo>
                    <a:pt x="2558" y="3028"/>
                    <a:pt x="2311" y="3145"/>
                    <a:pt x="2040" y="3145"/>
                  </a:cubicBezTo>
                  <a:cubicBezTo>
                    <a:pt x="2027" y="3145"/>
                    <a:pt x="2014" y="3144"/>
                    <a:pt x="2001" y="3144"/>
                  </a:cubicBezTo>
                  <a:cubicBezTo>
                    <a:pt x="1406" y="3108"/>
                    <a:pt x="941" y="2620"/>
                    <a:pt x="941" y="2037"/>
                  </a:cubicBezTo>
                  <a:lnTo>
                    <a:pt x="941" y="1739"/>
                  </a:lnTo>
                  <a:cubicBezTo>
                    <a:pt x="941" y="1715"/>
                    <a:pt x="941" y="1703"/>
                    <a:pt x="929" y="1668"/>
                  </a:cubicBezTo>
                  <a:lnTo>
                    <a:pt x="870" y="1537"/>
                  </a:lnTo>
                  <a:cubicBezTo>
                    <a:pt x="810" y="1418"/>
                    <a:pt x="775" y="1287"/>
                    <a:pt x="775" y="1144"/>
                  </a:cubicBezTo>
                  <a:cubicBezTo>
                    <a:pt x="775" y="703"/>
                    <a:pt x="1132" y="346"/>
                    <a:pt x="1584" y="346"/>
                  </a:cubicBezTo>
                  <a:close/>
                  <a:moveTo>
                    <a:pt x="1465" y="3346"/>
                  </a:moveTo>
                  <a:cubicBezTo>
                    <a:pt x="1608" y="3406"/>
                    <a:pt x="1775" y="3453"/>
                    <a:pt x="1953" y="3465"/>
                  </a:cubicBezTo>
                  <a:lnTo>
                    <a:pt x="2001" y="3465"/>
                  </a:lnTo>
                  <a:cubicBezTo>
                    <a:pt x="2180" y="3465"/>
                    <a:pt x="2370" y="3442"/>
                    <a:pt x="2537" y="3370"/>
                  </a:cubicBezTo>
                  <a:lnTo>
                    <a:pt x="2537" y="3584"/>
                  </a:lnTo>
                  <a:cubicBezTo>
                    <a:pt x="2537" y="3632"/>
                    <a:pt x="2549" y="3692"/>
                    <a:pt x="2549" y="3739"/>
                  </a:cubicBezTo>
                  <a:lnTo>
                    <a:pt x="2001" y="4156"/>
                  </a:lnTo>
                  <a:lnTo>
                    <a:pt x="1453" y="3727"/>
                  </a:lnTo>
                  <a:cubicBezTo>
                    <a:pt x="1465" y="3680"/>
                    <a:pt x="1465" y="3632"/>
                    <a:pt x="1465" y="3573"/>
                  </a:cubicBezTo>
                  <a:lnTo>
                    <a:pt x="1465" y="3346"/>
                  </a:lnTo>
                  <a:close/>
                  <a:moveTo>
                    <a:pt x="1251" y="3977"/>
                  </a:moveTo>
                  <a:lnTo>
                    <a:pt x="1834" y="4406"/>
                  </a:lnTo>
                  <a:lnTo>
                    <a:pt x="1834" y="4870"/>
                  </a:lnTo>
                  <a:cubicBezTo>
                    <a:pt x="1334" y="4835"/>
                    <a:pt x="822" y="4680"/>
                    <a:pt x="394" y="4358"/>
                  </a:cubicBezTo>
                  <a:cubicBezTo>
                    <a:pt x="417" y="4335"/>
                    <a:pt x="465" y="4299"/>
                    <a:pt x="501" y="4287"/>
                  </a:cubicBezTo>
                  <a:lnTo>
                    <a:pt x="1132" y="4049"/>
                  </a:lnTo>
                  <a:cubicBezTo>
                    <a:pt x="1179" y="4037"/>
                    <a:pt x="1227" y="4001"/>
                    <a:pt x="1251" y="3977"/>
                  </a:cubicBezTo>
                  <a:close/>
                  <a:moveTo>
                    <a:pt x="2739" y="3989"/>
                  </a:moveTo>
                  <a:cubicBezTo>
                    <a:pt x="2787" y="4025"/>
                    <a:pt x="2822" y="4037"/>
                    <a:pt x="2858" y="4061"/>
                  </a:cubicBezTo>
                  <a:lnTo>
                    <a:pt x="3632" y="4346"/>
                  </a:lnTo>
                  <a:cubicBezTo>
                    <a:pt x="3192" y="4656"/>
                    <a:pt x="2680" y="4835"/>
                    <a:pt x="2168" y="4870"/>
                  </a:cubicBezTo>
                  <a:lnTo>
                    <a:pt x="2168" y="4418"/>
                  </a:lnTo>
                  <a:lnTo>
                    <a:pt x="2739" y="3989"/>
                  </a:lnTo>
                  <a:close/>
                  <a:moveTo>
                    <a:pt x="1596" y="1"/>
                  </a:moveTo>
                  <a:cubicBezTo>
                    <a:pt x="977" y="1"/>
                    <a:pt x="465" y="501"/>
                    <a:pt x="465" y="1132"/>
                  </a:cubicBezTo>
                  <a:cubicBezTo>
                    <a:pt x="465" y="1310"/>
                    <a:pt x="513" y="1501"/>
                    <a:pt x="596" y="1668"/>
                  </a:cubicBezTo>
                  <a:lnTo>
                    <a:pt x="644" y="1751"/>
                  </a:lnTo>
                  <a:lnTo>
                    <a:pt x="644" y="2013"/>
                  </a:lnTo>
                  <a:cubicBezTo>
                    <a:pt x="644" y="2453"/>
                    <a:pt x="858" y="2858"/>
                    <a:pt x="1168" y="3120"/>
                  </a:cubicBezTo>
                  <a:lnTo>
                    <a:pt x="1168" y="3561"/>
                  </a:lnTo>
                  <a:cubicBezTo>
                    <a:pt x="1168" y="3632"/>
                    <a:pt x="1120" y="3704"/>
                    <a:pt x="1048" y="3739"/>
                  </a:cubicBezTo>
                  <a:lnTo>
                    <a:pt x="406" y="3977"/>
                  </a:lnTo>
                  <a:cubicBezTo>
                    <a:pt x="239" y="4037"/>
                    <a:pt x="108" y="4168"/>
                    <a:pt x="36" y="4311"/>
                  </a:cubicBezTo>
                  <a:cubicBezTo>
                    <a:pt x="1" y="4394"/>
                    <a:pt x="25" y="4466"/>
                    <a:pt x="84" y="4513"/>
                  </a:cubicBezTo>
                  <a:cubicBezTo>
                    <a:pt x="644" y="4954"/>
                    <a:pt x="1334" y="5180"/>
                    <a:pt x="2001" y="5180"/>
                  </a:cubicBezTo>
                  <a:cubicBezTo>
                    <a:pt x="2799" y="5180"/>
                    <a:pt x="3596" y="4870"/>
                    <a:pt x="4204" y="4275"/>
                  </a:cubicBezTo>
                  <a:cubicBezTo>
                    <a:pt x="5323" y="3168"/>
                    <a:pt x="5418" y="1406"/>
                    <a:pt x="4442" y="167"/>
                  </a:cubicBezTo>
                  <a:cubicBezTo>
                    <a:pt x="4405" y="124"/>
                    <a:pt x="4351" y="98"/>
                    <a:pt x="4301" y="98"/>
                  </a:cubicBezTo>
                  <a:cubicBezTo>
                    <a:pt x="4269" y="98"/>
                    <a:pt x="4239" y="108"/>
                    <a:pt x="4216" y="132"/>
                  </a:cubicBezTo>
                  <a:cubicBezTo>
                    <a:pt x="4144" y="191"/>
                    <a:pt x="4132" y="298"/>
                    <a:pt x="4192" y="358"/>
                  </a:cubicBezTo>
                  <a:cubicBezTo>
                    <a:pt x="5061" y="1465"/>
                    <a:pt x="4966" y="3049"/>
                    <a:pt x="3965" y="4049"/>
                  </a:cubicBezTo>
                  <a:lnTo>
                    <a:pt x="3906" y="4108"/>
                  </a:lnTo>
                  <a:cubicBezTo>
                    <a:pt x="3870" y="4096"/>
                    <a:pt x="3835" y="4061"/>
                    <a:pt x="3799" y="4049"/>
                  </a:cubicBezTo>
                  <a:lnTo>
                    <a:pt x="2977" y="3739"/>
                  </a:lnTo>
                  <a:cubicBezTo>
                    <a:pt x="2906" y="3704"/>
                    <a:pt x="2858" y="3644"/>
                    <a:pt x="2858" y="3561"/>
                  </a:cubicBezTo>
                  <a:lnTo>
                    <a:pt x="2858" y="3144"/>
                  </a:lnTo>
                  <a:cubicBezTo>
                    <a:pt x="2894" y="3108"/>
                    <a:pt x="2942" y="3084"/>
                    <a:pt x="2965" y="3049"/>
                  </a:cubicBezTo>
                  <a:cubicBezTo>
                    <a:pt x="3239" y="2787"/>
                    <a:pt x="3382" y="2441"/>
                    <a:pt x="3382" y="2072"/>
                  </a:cubicBezTo>
                  <a:lnTo>
                    <a:pt x="3382" y="1751"/>
                  </a:lnTo>
                  <a:lnTo>
                    <a:pt x="3430" y="1668"/>
                  </a:lnTo>
                  <a:cubicBezTo>
                    <a:pt x="3513" y="1501"/>
                    <a:pt x="3561" y="1310"/>
                    <a:pt x="3561" y="1132"/>
                  </a:cubicBezTo>
                  <a:lnTo>
                    <a:pt x="3561" y="167"/>
                  </a:lnTo>
                  <a:cubicBezTo>
                    <a:pt x="3561" y="72"/>
                    <a:pt x="3489" y="1"/>
                    <a:pt x="3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  <p:sp>
        <p:nvSpPr>
          <p:cNvPr id="167" name="Forma libre: forma 166">
            <a:extLst>
              <a:ext uri="{FF2B5EF4-FFF2-40B4-BE49-F238E27FC236}">
                <a16:creationId xmlns:a16="http://schemas.microsoft.com/office/drawing/2014/main" id="{9431FDFF-B430-4285-AB99-509D5853991B}"/>
              </a:ext>
            </a:extLst>
          </p:cNvPr>
          <p:cNvSpPr/>
          <p:nvPr/>
        </p:nvSpPr>
        <p:spPr>
          <a:xfrm>
            <a:off x="-7272448" y="4700181"/>
            <a:ext cx="23498591" cy="450260"/>
          </a:xfrm>
          <a:custGeom>
            <a:avLst/>
            <a:gdLst>
              <a:gd name="connsiteX0" fmla="*/ 0 w 23498591"/>
              <a:gd name="connsiteY0" fmla="*/ 0 h 450260"/>
              <a:gd name="connsiteX1" fmla="*/ 8327624 w 23498591"/>
              <a:gd name="connsiteY1" fmla="*/ 0 h 450260"/>
              <a:gd name="connsiteX2" fmla="*/ 9009283 w 23498591"/>
              <a:gd name="connsiteY2" fmla="*/ 356116 h 450260"/>
              <a:gd name="connsiteX3" fmla="*/ 9617086 w 23498591"/>
              <a:gd name="connsiteY3" fmla="*/ 3134 h 450260"/>
              <a:gd name="connsiteX4" fmla="*/ 9656467 w 23498591"/>
              <a:gd name="connsiteY4" fmla="*/ 0 h 450260"/>
              <a:gd name="connsiteX5" fmla="*/ 23498591 w 23498591"/>
              <a:gd name="connsiteY5" fmla="*/ 0 h 450260"/>
              <a:gd name="connsiteX6" fmla="*/ 23498591 w 23498591"/>
              <a:gd name="connsiteY6" fmla="*/ 450260 h 450260"/>
              <a:gd name="connsiteX7" fmla="*/ 0 w 23498591"/>
              <a:gd name="connsiteY7" fmla="*/ 450260 h 45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98591" h="450260">
                <a:moveTo>
                  <a:pt x="0" y="0"/>
                </a:moveTo>
                <a:lnTo>
                  <a:pt x="8327624" y="0"/>
                </a:lnTo>
                <a:cubicBezTo>
                  <a:pt x="8656083" y="2229"/>
                  <a:pt x="8622270" y="358157"/>
                  <a:pt x="9009283" y="356116"/>
                </a:cubicBezTo>
                <a:cubicBezTo>
                  <a:pt x="9372108" y="354203"/>
                  <a:pt x="9384442" y="41974"/>
                  <a:pt x="9617086" y="3134"/>
                </a:cubicBezTo>
                <a:lnTo>
                  <a:pt x="9656467" y="0"/>
                </a:lnTo>
                <a:lnTo>
                  <a:pt x="23498591" y="0"/>
                </a:lnTo>
                <a:lnTo>
                  <a:pt x="23498591" y="450260"/>
                </a:lnTo>
                <a:lnTo>
                  <a:pt x="0" y="450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ES" dirty="0">
                <a:latin typeface="Poppins" panose="00000500000000000000" pitchFamily="50" charset="0"/>
                <a:cs typeface="Poppins" panose="00000500000000000000" pitchFamily="50" charset="0"/>
              </a:rPr>
              <a:t>a</a:t>
            </a:r>
          </a:p>
        </p:txBody>
      </p:sp>
      <p:pic>
        <p:nvPicPr>
          <p:cNvPr id="84" name="Graphique 83">
            <a:extLst>
              <a:ext uri="{FF2B5EF4-FFF2-40B4-BE49-F238E27FC236}">
                <a16:creationId xmlns:a16="http://schemas.microsoft.com/office/drawing/2014/main" id="{6F936520-209D-E870-38D6-C6E3F42F6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9721" y="4472741"/>
            <a:ext cx="504000" cy="504000"/>
          </a:xfrm>
          <a:prstGeom prst="rect">
            <a:avLst/>
          </a:prstGeom>
        </p:spPr>
      </p:pic>
      <p:pic>
        <p:nvPicPr>
          <p:cNvPr id="85" name="Graphique 84">
            <a:extLst>
              <a:ext uri="{FF2B5EF4-FFF2-40B4-BE49-F238E27FC236}">
                <a16:creationId xmlns:a16="http://schemas.microsoft.com/office/drawing/2014/main" id="{41E2B1F3-2EAF-A40A-9A09-0924E98F3A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960873" y="4753253"/>
            <a:ext cx="353222" cy="353222"/>
          </a:xfrm>
          <a:prstGeom prst="rect">
            <a:avLst/>
          </a:prstGeom>
        </p:spPr>
      </p:pic>
      <p:pic>
        <p:nvPicPr>
          <p:cNvPr id="86" name="Graphique 85">
            <a:extLst>
              <a:ext uri="{FF2B5EF4-FFF2-40B4-BE49-F238E27FC236}">
                <a16:creationId xmlns:a16="http://schemas.microsoft.com/office/drawing/2014/main" id="{0923D2D1-57E1-CB9F-74DD-1D0CE2F3FE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369902" y="4753253"/>
            <a:ext cx="353222" cy="353222"/>
          </a:xfrm>
          <a:prstGeom prst="rect">
            <a:avLst/>
          </a:prstGeom>
        </p:spPr>
      </p:pic>
      <p:pic>
        <p:nvPicPr>
          <p:cNvPr id="87" name="Graphique 86">
            <a:extLst>
              <a:ext uri="{FF2B5EF4-FFF2-40B4-BE49-F238E27FC236}">
                <a16:creationId xmlns:a16="http://schemas.microsoft.com/office/drawing/2014/main" id="{15903F9B-678C-B318-19F7-E6AE564B00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808490" y="4748390"/>
            <a:ext cx="353222" cy="353222"/>
          </a:xfrm>
          <a:prstGeom prst="rect">
            <a:avLst/>
          </a:prstGeom>
        </p:spPr>
      </p:pic>
      <p:pic>
        <p:nvPicPr>
          <p:cNvPr id="88" name="Graphique 87">
            <a:extLst>
              <a:ext uri="{FF2B5EF4-FFF2-40B4-BE49-F238E27FC236}">
                <a16:creationId xmlns:a16="http://schemas.microsoft.com/office/drawing/2014/main" id="{955B95A6-261D-718A-BF65-6A24FF325E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251809" y="4746959"/>
            <a:ext cx="353222" cy="35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09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26" grpId="0" build="p"/>
      <p:bldP spid="27" grpId="0" build="p"/>
      <p:bldP spid="29" grpId="0" build="p"/>
      <p:bldP spid="30" grpId="0" build="p"/>
      <p:bldP spid="32" grpId="0" build="p"/>
      <p:bldP spid="3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D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D31D7332-7014-48E2-ABE9-BA5818405C1B}"/>
              </a:ext>
            </a:extLst>
          </p:cNvPr>
          <p:cNvSpPr/>
          <p:nvPr/>
        </p:nvSpPr>
        <p:spPr>
          <a:xfrm>
            <a:off x="1920239" y="1157056"/>
            <a:ext cx="5303521" cy="2459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5492" y="2238493"/>
            <a:ext cx="5053016" cy="648552"/>
          </a:xfrm>
        </p:spPr>
        <p:txBody>
          <a:bodyPr/>
          <a:lstStyle/>
          <a:p>
            <a:r>
              <a:rPr lang="en-US" dirty="0" err="1">
                <a:solidFill>
                  <a:srgbClr val="62BE9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Définition</a:t>
            </a:r>
            <a:r>
              <a:rPr lang="en-US" dirty="0">
                <a:solidFill>
                  <a:srgbClr val="62BE9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B961B-AA6F-44A9-9907-E12FC2E32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45492" y="2887044"/>
            <a:ext cx="5053016" cy="273224"/>
          </a:xfrm>
        </p:spPr>
        <p:txBody>
          <a:bodyPr>
            <a:noAutofit/>
          </a:bodyPr>
          <a:lstStyle/>
          <a:p>
            <a:r>
              <a:rPr lang="en-US" dirty="0" err="1">
                <a:solidFill>
                  <a:srgbClr val="62BE9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Objectifs</a:t>
            </a:r>
            <a:r>
              <a:rPr lang="en-US" dirty="0">
                <a:solidFill>
                  <a:srgbClr val="62BE9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dirty="0" err="1">
                <a:solidFill>
                  <a:srgbClr val="62BE9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initiaux</a:t>
            </a:r>
            <a:r>
              <a:rPr lang="en-US" dirty="0">
                <a:solidFill>
                  <a:srgbClr val="62BE9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du </a:t>
            </a:r>
            <a:r>
              <a:rPr lang="en-US" dirty="0" err="1">
                <a:solidFill>
                  <a:srgbClr val="62BE9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projet</a:t>
            </a:r>
            <a:endParaRPr lang="en-US" dirty="0">
              <a:solidFill>
                <a:srgbClr val="62BE93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D68E61-016F-4F06-8E47-3BB96B0309F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3979447" y="654122"/>
            <a:ext cx="1185106" cy="1053202"/>
          </a:xfrm>
          <a:solidFill>
            <a:srgbClr val="62BE93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s-ES" dirty="0">
                <a:latin typeface="Poppins" panose="00000500000000000000" pitchFamily="50" charset="0"/>
                <a:cs typeface="Poppins" panose="00000500000000000000" pitchFamily="50" charset="0"/>
              </a:rPr>
              <a:t>01</a:t>
            </a:r>
            <a:endParaRPr lang="en-US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grpSp>
        <p:nvGrpSpPr>
          <p:cNvPr id="43" name="Google Shape;5803;p16">
            <a:extLst>
              <a:ext uri="{FF2B5EF4-FFF2-40B4-BE49-F238E27FC236}">
                <a16:creationId xmlns:a16="http://schemas.microsoft.com/office/drawing/2014/main" id="{88DCA3D4-4F52-4C28-887B-728971F254D5}"/>
              </a:ext>
            </a:extLst>
          </p:cNvPr>
          <p:cNvGrpSpPr/>
          <p:nvPr/>
        </p:nvGrpSpPr>
        <p:grpSpPr>
          <a:xfrm>
            <a:off x="209036" y="1508674"/>
            <a:ext cx="350079" cy="349134"/>
            <a:chOff x="2037825" y="3981825"/>
            <a:chExt cx="296175" cy="295375"/>
          </a:xfrm>
          <a:noFill/>
        </p:grpSpPr>
        <p:sp>
          <p:nvSpPr>
            <p:cNvPr id="44" name="Google Shape;5804;p16">
              <a:extLst>
                <a:ext uri="{FF2B5EF4-FFF2-40B4-BE49-F238E27FC236}">
                  <a16:creationId xmlns:a16="http://schemas.microsoft.com/office/drawing/2014/main" id="{20B13933-8685-4659-A2D1-52273CC61221}"/>
                </a:ext>
              </a:extLst>
            </p:cNvPr>
            <p:cNvSpPr/>
            <p:nvPr/>
          </p:nvSpPr>
          <p:spPr>
            <a:xfrm>
              <a:off x="2072500" y="4085775"/>
              <a:ext cx="88225" cy="86675"/>
            </a:xfrm>
            <a:custGeom>
              <a:avLst/>
              <a:gdLst/>
              <a:ahLst/>
              <a:cxnLst/>
              <a:rect l="l" t="t" r="r" b="b"/>
              <a:pathLst>
                <a:path w="3529" h="3467" extrusionOk="0">
                  <a:moveTo>
                    <a:pt x="1764" y="1"/>
                  </a:moveTo>
                  <a:cubicBezTo>
                    <a:pt x="819" y="1"/>
                    <a:pt x="0" y="788"/>
                    <a:pt x="0" y="1734"/>
                  </a:cubicBezTo>
                  <a:cubicBezTo>
                    <a:pt x="0" y="2679"/>
                    <a:pt x="819" y="3466"/>
                    <a:pt x="1764" y="3466"/>
                  </a:cubicBezTo>
                  <a:cubicBezTo>
                    <a:pt x="2709" y="3466"/>
                    <a:pt x="3529" y="2679"/>
                    <a:pt x="3529" y="1734"/>
                  </a:cubicBezTo>
                  <a:cubicBezTo>
                    <a:pt x="3529" y="788"/>
                    <a:pt x="2741" y="1"/>
                    <a:pt x="17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45" name="Google Shape;5805;p16">
              <a:extLst>
                <a:ext uri="{FF2B5EF4-FFF2-40B4-BE49-F238E27FC236}">
                  <a16:creationId xmlns:a16="http://schemas.microsoft.com/office/drawing/2014/main" id="{FE6BA108-D984-4BA2-91B2-9A83E0444047}"/>
                </a:ext>
              </a:extLst>
            </p:cNvPr>
            <p:cNvSpPr/>
            <p:nvPr/>
          </p:nvSpPr>
          <p:spPr>
            <a:xfrm>
              <a:off x="2176450" y="3981825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1733"/>
                  </a:moveTo>
                  <a:cubicBezTo>
                    <a:pt x="3372" y="1733"/>
                    <a:pt x="3529" y="1890"/>
                    <a:pt x="3529" y="2079"/>
                  </a:cubicBezTo>
                  <a:cubicBezTo>
                    <a:pt x="3529" y="2268"/>
                    <a:pt x="3372" y="2426"/>
                    <a:pt x="3151" y="2426"/>
                  </a:cubicBezTo>
                  <a:cubicBezTo>
                    <a:pt x="2962" y="2426"/>
                    <a:pt x="2805" y="2268"/>
                    <a:pt x="2805" y="2079"/>
                  </a:cubicBezTo>
                  <a:cubicBezTo>
                    <a:pt x="2805" y="1890"/>
                    <a:pt x="2962" y="1733"/>
                    <a:pt x="3151" y="1733"/>
                  </a:cubicBezTo>
                  <a:close/>
                  <a:moveTo>
                    <a:pt x="3151" y="2773"/>
                  </a:moveTo>
                  <a:cubicBezTo>
                    <a:pt x="3372" y="2773"/>
                    <a:pt x="3529" y="2930"/>
                    <a:pt x="3529" y="3151"/>
                  </a:cubicBezTo>
                  <a:lnTo>
                    <a:pt x="3529" y="4505"/>
                  </a:lnTo>
                  <a:cubicBezTo>
                    <a:pt x="3529" y="4726"/>
                    <a:pt x="3372" y="4883"/>
                    <a:pt x="3151" y="4883"/>
                  </a:cubicBezTo>
                  <a:cubicBezTo>
                    <a:pt x="2962" y="4883"/>
                    <a:pt x="2805" y="4726"/>
                    <a:pt x="2805" y="4505"/>
                  </a:cubicBezTo>
                  <a:lnTo>
                    <a:pt x="2805" y="3151"/>
                  </a:lnTo>
                  <a:cubicBezTo>
                    <a:pt x="2805" y="2930"/>
                    <a:pt x="2962" y="2773"/>
                    <a:pt x="3151" y="2773"/>
                  </a:cubicBezTo>
                  <a:close/>
                  <a:moveTo>
                    <a:pt x="3151" y="0"/>
                  </a:moveTo>
                  <a:cubicBezTo>
                    <a:pt x="1418" y="0"/>
                    <a:pt x="64" y="1418"/>
                    <a:pt x="64" y="3088"/>
                  </a:cubicBezTo>
                  <a:cubicBezTo>
                    <a:pt x="64" y="3655"/>
                    <a:pt x="158" y="4159"/>
                    <a:pt x="442" y="4631"/>
                  </a:cubicBezTo>
                  <a:lnTo>
                    <a:pt x="64" y="5765"/>
                  </a:lnTo>
                  <a:cubicBezTo>
                    <a:pt x="1" y="5892"/>
                    <a:pt x="64" y="6018"/>
                    <a:pt x="127" y="6112"/>
                  </a:cubicBezTo>
                  <a:cubicBezTo>
                    <a:pt x="190" y="6207"/>
                    <a:pt x="379" y="6238"/>
                    <a:pt x="473" y="6238"/>
                  </a:cubicBezTo>
                  <a:lnTo>
                    <a:pt x="1796" y="5923"/>
                  </a:lnTo>
                  <a:cubicBezTo>
                    <a:pt x="2206" y="6175"/>
                    <a:pt x="2679" y="6238"/>
                    <a:pt x="3214" y="6238"/>
                  </a:cubicBezTo>
                  <a:cubicBezTo>
                    <a:pt x="4947" y="6238"/>
                    <a:pt x="6302" y="4820"/>
                    <a:pt x="6302" y="3119"/>
                  </a:cubicBezTo>
                  <a:cubicBezTo>
                    <a:pt x="6270" y="1418"/>
                    <a:pt x="4884" y="0"/>
                    <a:pt x="31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46" name="Google Shape;5806;p16">
              <a:extLst>
                <a:ext uri="{FF2B5EF4-FFF2-40B4-BE49-F238E27FC236}">
                  <a16:creationId xmlns:a16="http://schemas.microsoft.com/office/drawing/2014/main" id="{DECC05F4-8D08-4CAF-BEF0-73FC99DA06A3}"/>
                </a:ext>
              </a:extLst>
            </p:cNvPr>
            <p:cNvSpPr/>
            <p:nvPr/>
          </p:nvSpPr>
          <p:spPr>
            <a:xfrm>
              <a:off x="2037825" y="4168475"/>
              <a:ext cx="157550" cy="108725"/>
            </a:xfrm>
            <a:custGeom>
              <a:avLst/>
              <a:gdLst/>
              <a:ahLst/>
              <a:cxnLst/>
              <a:rect l="l" t="t" r="r" b="b"/>
              <a:pathLst>
                <a:path w="6302" h="4349" extrusionOk="0">
                  <a:moveTo>
                    <a:pt x="1356" y="1"/>
                  </a:moveTo>
                  <a:cubicBezTo>
                    <a:pt x="568" y="568"/>
                    <a:pt x="1" y="1513"/>
                    <a:pt x="1" y="2553"/>
                  </a:cubicBezTo>
                  <a:lnTo>
                    <a:pt x="1" y="3970"/>
                  </a:lnTo>
                  <a:cubicBezTo>
                    <a:pt x="1" y="4222"/>
                    <a:pt x="158" y="4348"/>
                    <a:pt x="347" y="4348"/>
                  </a:cubicBezTo>
                  <a:lnTo>
                    <a:pt x="5955" y="4348"/>
                  </a:lnTo>
                  <a:cubicBezTo>
                    <a:pt x="6144" y="4348"/>
                    <a:pt x="6302" y="4191"/>
                    <a:pt x="6302" y="3970"/>
                  </a:cubicBezTo>
                  <a:lnTo>
                    <a:pt x="6302" y="2553"/>
                  </a:lnTo>
                  <a:cubicBezTo>
                    <a:pt x="6302" y="1513"/>
                    <a:pt x="5798" y="599"/>
                    <a:pt x="4947" y="1"/>
                  </a:cubicBezTo>
                  <a:cubicBezTo>
                    <a:pt x="4538" y="505"/>
                    <a:pt x="3844" y="820"/>
                    <a:pt x="3151" y="820"/>
                  </a:cubicBezTo>
                  <a:cubicBezTo>
                    <a:pt x="2427" y="820"/>
                    <a:pt x="1765" y="505"/>
                    <a:pt x="13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  <p:grpSp>
        <p:nvGrpSpPr>
          <p:cNvPr id="65" name="Google Shape;8552;p14">
            <a:extLst>
              <a:ext uri="{FF2B5EF4-FFF2-40B4-BE49-F238E27FC236}">
                <a16:creationId xmlns:a16="http://schemas.microsoft.com/office/drawing/2014/main" id="{0545BD23-37D3-43F1-82EA-70EB0C216528}"/>
              </a:ext>
            </a:extLst>
          </p:cNvPr>
          <p:cNvGrpSpPr/>
          <p:nvPr/>
        </p:nvGrpSpPr>
        <p:grpSpPr>
          <a:xfrm>
            <a:off x="2958661" y="4740873"/>
            <a:ext cx="355434" cy="355815"/>
            <a:chOff x="4673540" y="3680297"/>
            <a:chExt cx="355434" cy="355815"/>
          </a:xfrm>
          <a:noFill/>
        </p:grpSpPr>
        <p:sp>
          <p:nvSpPr>
            <p:cNvPr id="66" name="Google Shape;8553;p14">
              <a:extLst>
                <a:ext uri="{FF2B5EF4-FFF2-40B4-BE49-F238E27FC236}">
                  <a16:creationId xmlns:a16="http://schemas.microsoft.com/office/drawing/2014/main" id="{CA1D976C-1AF6-47E4-A234-BF1855DF645D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67" name="Google Shape;8554;p14">
              <a:extLst>
                <a:ext uri="{FF2B5EF4-FFF2-40B4-BE49-F238E27FC236}">
                  <a16:creationId xmlns:a16="http://schemas.microsoft.com/office/drawing/2014/main" id="{64088C53-5D72-4DB4-9653-CD1BD4EA174D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68" name="Google Shape;8555;p14">
              <a:extLst>
                <a:ext uri="{FF2B5EF4-FFF2-40B4-BE49-F238E27FC236}">
                  <a16:creationId xmlns:a16="http://schemas.microsoft.com/office/drawing/2014/main" id="{3A2D1CD3-8321-4202-82C9-D5CEF6D7B62C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  <p:sp>
        <p:nvSpPr>
          <p:cNvPr id="101" name="Forma libre: forma 100">
            <a:extLst>
              <a:ext uri="{FF2B5EF4-FFF2-40B4-BE49-F238E27FC236}">
                <a16:creationId xmlns:a16="http://schemas.microsoft.com/office/drawing/2014/main" id="{70DE41BF-4948-4287-91A3-8D7C0E199093}"/>
              </a:ext>
            </a:extLst>
          </p:cNvPr>
          <p:cNvSpPr/>
          <p:nvPr/>
        </p:nvSpPr>
        <p:spPr>
          <a:xfrm>
            <a:off x="-5887786" y="4700181"/>
            <a:ext cx="23498591" cy="450260"/>
          </a:xfrm>
          <a:custGeom>
            <a:avLst/>
            <a:gdLst>
              <a:gd name="connsiteX0" fmla="*/ 0 w 23498591"/>
              <a:gd name="connsiteY0" fmla="*/ 0 h 450260"/>
              <a:gd name="connsiteX1" fmla="*/ 8327624 w 23498591"/>
              <a:gd name="connsiteY1" fmla="*/ 0 h 450260"/>
              <a:gd name="connsiteX2" fmla="*/ 9009283 w 23498591"/>
              <a:gd name="connsiteY2" fmla="*/ 356116 h 450260"/>
              <a:gd name="connsiteX3" fmla="*/ 9617086 w 23498591"/>
              <a:gd name="connsiteY3" fmla="*/ 3134 h 450260"/>
              <a:gd name="connsiteX4" fmla="*/ 9656467 w 23498591"/>
              <a:gd name="connsiteY4" fmla="*/ 0 h 450260"/>
              <a:gd name="connsiteX5" fmla="*/ 23498591 w 23498591"/>
              <a:gd name="connsiteY5" fmla="*/ 0 h 450260"/>
              <a:gd name="connsiteX6" fmla="*/ 23498591 w 23498591"/>
              <a:gd name="connsiteY6" fmla="*/ 450260 h 450260"/>
              <a:gd name="connsiteX7" fmla="*/ 0 w 23498591"/>
              <a:gd name="connsiteY7" fmla="*/ 450260 h 45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98591" h="450260">
                <a:moveTo>
                  <a:pt x="0" y="0"/>
                </a:moveTo>
                <a:lnTo>
                  <a:pt x="8327624" y="0"/>
                </a:lnTo>
                <a:cubicBezTo>
                  <a:pt x="8656083" y="2229"/>
                  <a:pt x="8622270" y="358157"/>
                  <a:pt x="9009283" y="356116"/>
                </a:cubicBezTo>
                <a:cubicBezTo>
                  <a:pt x="9372108" y="354203"/>
                  <a:pt x="9384442" y="41974"/>
                  <a:pt x="9617086" y="3134"/>
                </a:cubicBezTo>
                <a:lnTo>
                  <a:pt x="9656467" y="0"/>
                </a:lnTo>
                <a:lnTo>
                  <a:pt x="23498591" y="0"/>
                </a:lnTo>
                <a:lnTo>
                  <a:pt x="23498591" y="450260"/>
                </a:lnTo>
                <a:lnTo>
                  <a:pt x="0" y="450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ES" dirty="0">
                <a:latin typeface="Poppins" panose="00000500000000000000" pitchFamily="50" charset="0"/>
                <a:cs typeface="Poppins" panose="00000500000000000000" pitchFamily="50" charset="0"/>
              </a:rPr>
              <a:t>a</a:t>
            </a:r>
          </a:p>
        </p:txBody>
      </p:sp>
      <p:pic>
        <p:nvPicPr>
          <p:cNvPr id="121" name="Graphique 120">
            <a:extLst>
              <a:ext uri="{FF2B5EF4-FFF2-40B4-BE49-F238E27FC236}">
                <a16:creationId xmlns:a16="http://schemas.microsoft.com/office/drawing/2014/main" id="{C9DFFC85-95E1-41E6-4865-3B8CD4CCD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0542" y="4753253"/>
            <a:ext cx="353222" cy="353222"/>
          </a:xfrm>
          <a:prstGeom prst="rect">
            <a:avLst/>
          </a:prstGeom>
        </p:spPr>
      </p:pic>
      <p:pic>
        <p:nvPicPr>
          <p:cNvPr id="122" name="Graphique 121">
            <a:extLst>
              <a:ext uri="{FF2B5EF4-FFF2-40B4-BE49-F238E27FC236}">
                <a16:creationId xmlns:a16="http://schemas.microsoft.com/office/drawing/2014/main" id="{D8A5BC1D-94EA-CA8F-154F-D18F08C55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369902" y="4753253"/>
            <a:ext cx="353222" cy="353222"/>
          </a:xfrm>
          <a:prstGeom prst="rect">
            <a:avLst/>
          </a:prstGeom>
        </p:spPr>
      </p:pic>
      <p:pic>
        <p:nvPicPr>
          <p:cNvPr id="123" name="Graphique 122">
            <a:extLst>
              <a:ext uri="{FF2B5EF4-FFF2-40B4-BE49-F238E27FC236}">
                <a16:creationId xmlns:a16="http://schemas.microsoft.com/office/drawing/2014/main" id="{15C59C56-F537-34FC-B6F2-5F3829E7EE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808490" y="4748390"/>
            <a:ext cx="353222" cy="353222"/>
          </a:xfrm>
          <a:prstGeom prst="rect">
            <a:avLst/>
          </a:prstGeom>
        </p:spPr>
      </p:pic>
      <p:pic>
        <p:nvPicPr>
          <p:cNvPr id="124" name="Graphique 123">
            <a:extLst>
              <a:ext uri="{FF2B5EF4-FFF2-40B4-BE49-F238E27FC236}">
                <a16:creationId xmlns:a16="http://schemas.microsoft.com/office/drawing/2014/main" id="{DE690EC7-4DDB-D87D-AA20-E963DE7CF5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251809" y="4746959"/>
            <a:ext cx="353222" cy="353222"/>
          </a:xfrm>
          <a:prstGeom prst="rect">
            <a:avLst/>
          </a:prstGeom>
        </p:spPr>
      </p:pic>
      <p:pic>
        <p:nvPicPr>
          <p:cNvPr id="125" name="Graphique 124">
            <a:extLst>
              <a:ext uri="{FF2B5EF4-FFF2-40B4-BE49-F238E27FC236}">
                <a16:creationId xmlns:a16="http://schemas.microsoft.com/office/drawing/2014/main" id="{C88B213A-1A48-0090-177D-4A65B16877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2864042" y="4475760"/>
            <a:ext cx="504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41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5" grpId="0" build="p"/>
      <p:bldP spid="8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D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24FB6AF2-5E2A-4613-B5F3-CDCF25BCEC27}"/>
              </a:ext>
            </a:extLst>
          </p:cNvPr>
          <p:cNvSpPr/>
          <p:nvPr/>
        </p:nvSpPr>
        <p:spPr>
          <a:xfrm>
            <a:off x="546087" y="1354713"/>
            <a:ext cx="4448280" cy="2661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53A5D8-3B98-4BE7-8334-478BB8EE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28" y="403010"/>
            <a:ext cx="4946095" cy="715566"/>
          </a:xfrm>
        </p:spPr>
        <p:txBody>
          <a:bodyPr>
            <a:normAutofit/>
          </a:bodyPr>
          <a:lstStyle/>
          <a:p>
            <a:r>
              <a:rPr lang="es-ES" sz="3200" dirty="0" err="1">
                <a:latin typeface="Poppins" panose="00000500000000000000" pitchFamily="50" charset="0"/>
                <a:cs typeface="Poppins" panose="00000500000000000000" pitchFamily="50" charset="0"/>
              </a:rPr>
              <a:t>Définition</a:t>
            </a:r>
            <a:r>
              <a:rPr lang="es-ES" sz="3200" dirty="0">
                <a:latin typeface="Poppins" panose="00000500000000000000" pitchFamily="50" charset="0"/>
                <a:cs typeface="Poppins" panose="00000500000000000000" pitchFamily="50" charset="0"/>
              </a:rPr>
              <a:t> du </a:t>
            </a:r>
            <a:r>
              <a:rPr lang="es-ES" sz="3200" dirty="0" err="1">
                <a:latin typeface="Poppins" panose="00000500000000000000" pitchFamily="50" charset="0"/>
                <a:cs typeface="Poppins" panose="00000500000000000000" pitchFamily="50" charset="0"/>
              </a:rPr>
              <a:t>projet</a:t>
            </a:r>
            <a:endParaRPr lang="en-US" sz="32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5792E-BEB6-420E-8DA4-EB674E429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8805" y="1500441"/>
            <a:ext cx="4139739" cy="255630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1" dirty="0" err="1">
                <a:latin typeface="Poppins" panose="00000500000000000000" pitchFamily="50" charset="0"/>
                <a:cs typeface="Poppins" panose="00000500000000000000" pitchFamily="50" charset="0"/>
              </a:rPr>
              <a:t>Messagerie</a:t>
            </a:r>
            <a:r>
              <a:rPr lang="en-US" sz="1200" b="1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200" b="1" dirty="0" err="1">
                <a:latin typeface="Poppins" panose="00000500000000000000" pitchFamily="50" charset="0"/>
                <a:cs typeface="Poppins" panose="00000500000000000000" pitchFamily="50" charset="0"/>
              </a:rPr>
              <a:t>instantanée</a:t>
            </a:r>
            <a:r>
              <a:rPr lang="en-US" sz="1200" b="1" dirty="0">
                <a:latin typeface="Poppins" panose="00000500000000000000" pitchFamily="50" charset="0"/>
                <a:cs typeface="Poppins" panose="00000500000000000000" pitchFamily="50" charset="0"/>
              </a:rPr>
              <a:t> avec authentication  </a:t>
            </a:r>
            <a:r>
              <a:rPr lang="en-US" sz="1200" dirty="0" err="1">
                <a:latin typeface="Poppins" panose="00000500000000000000" pitchFamily="50" charset="0"/>
                <a:cs typeface="Poppins" panose="00000500000000000000" pitchFamily="50" charset="0"/>
              </a:rPr>
              <a:t>basé</a:t>
            </a:r>
            <a:r>
              <a:rPr lang="en-US" sz="1200" dirty="0">
                <a:latin typeface="Poppins" panose="00000500000000000000" pitchFamily="50" charset="0"/>
                <a:cs typeface="Poppins" panose="00000500000000000000" pitchFamily="50" charset="0"/>
              </a:rPr>
              <a:t> sur les technologies </a:t>
            </a:r>
            <a:r>
              <a:rPr lang="en-US" sz="1200" dirty="0" err="1">
                <a:latin typeface="Poppins" panose="00000500000000000000" pitchFamily="50" charset="0"/>
                <a:cs typeface="Poppins" panose="00000500000000000000" pitchFamily="50" charset="0"/>
              </a:rPr>
              <a:t>suivantes</a:t>
            </a:r>
            <a:r>
              <a:rPr lang="en-US" sz="1200" dirty="0">
                <a:latin typeface="Poppins" panose="00000500000000000000" pitchFamily="50" charset="0"/>
                <a:cs typeface="Poppins" panose="00000500000000000000" pitchFamily="50" charset="0"/>
              </a:rPr>
              <a:t> :</a:t>
            </a:r>
            <a:br>
              <a:rPr lang="en-US" sz="1200" dirty="0">
                <a:latin typeface="Poppins" panose="00000500000000000000" pitchFamily="50" charset="0"/>
                <a:cs typeface="Poppins" panose="00000500000000000000" pitchFamily="50" charset="0"/>
              </a:rPr>
            </a:br>
            <a:endParaRPr lang="en-US" sz="1200" dirty="0">
              <a:latin typeface="Poppins" panose="00000500000000000000" pitchFamily="50" charset="0"/>
              <a:cs typeface="Poppins" panose="00000500000000000000" pitchFamily="50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Poppins" panose="00000500000000000000" pitchFamily="50" charset="0"/>
                <a:cs typeface="Poppins" panose="00000500000000000000" pitchFamily="50" charset="0"/>
              </a:rPr>
              <a:t>Laravel / Vue3 (</a:t>
            </a:r>
            <a:r>
              <a:rPr lang="en-US" sz="1200" dirty="0" err="1">
                <a:latin typeface="Poppins" panose="00000500000000000000" pitchFamily="50" charset="0"/>
                <a:cs typeface="Poppins" panose="00000500000000000000" pitchFamily="50" charset="0"/>
              </a:rPr>
              <a:t>Langages</a:t>
            </a:r>
            <a:r>
              <a:rPr lang="en-US" sz="1200" dirty="0">
                <a:latin typeface="Poppins" panose="00000500000000000000" pitchFamily="50" charset="0"/>
                <a:cs typeface="Poppins" panose="00000500000000000000" pitchFamily="50" charset="0"/>
              </a:rPr>
              <a:t> de </a:t>
            </a:r>
            <a:r>
              <a:rPr lang="en-US" sz="1200" dirty="0" err="1">
                <a:latin typeface="Poppins" panose="00000500000000000000" pitchFamily="50" charset="0"/>
                <a:cs typeface="Poppins" panose="00000500000000000000" pitchFamily="50" charset="0"/>
              </a:rPr>
              <a:t>programmation</a:t>
            </a:r>
            <a:r>
              <a:rPr lang="en-US" sz="1200" dirty="0">
                <a:latin typeface="Poppins" panose="00000500000000000000" pitchFamily="50" charset="0"/>
                <a:cs typeface="Poppins" panose="00000500000000000000" pitchFamily="50" charset="0"/>
              </a:rPr>
              <a:t>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latin typeface="Poppins" panose="00000500000000000000" pitchFamily="50" charset="0"/>
                <a:cs typeface="Poppins" panose="00000500000000000000" pitchFamily="50" charset="0"/>
              </a:rPr>
              <a:t>Websockets</a:t>
            </a:r>
            <a:r>
              <a:rPr lang="en-US" sz="1200" dirty="0">
                <a:latin typeface="Poppins" panose="00000500000000000000" pitchFamily="50" charset="0"/>
                <a:cs typeface="Poppins" panose="00000500000000000000" pitchFamily="50" charset="0"/>
              </a:rPr>
              <a:t> (</a:t>
            </a:r>
            <a:r>
              <a:rPr lang="en-US" sz="1200" dirty="0" err="1">
                <a:latin typeface="Poppins" panose="00000500000000000000" pitchFamily="50" charset="0"/>
                <a:cs typeface="Poppins" panose="00000500000000000000" pitchFamily="50" charset="0"/>
              </a:rPr>
              <a:t>Technologie</a:t>
            </a:r>
            <a:r>
              <a:rPr lang="en-US" sz="1200" dirty="0">
                <a:latin typeface="Poppins" panose="00000500000000000000" pitchFamily="50" charset="0"/>
                <a:cs typeface="Poppins" panose="00000500000000000000" pitchFamily="50" charset="0"/>
              </a:rPr>
              <a:t> de communication)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Poppins" panose="00000500000000000000" pitchFamily="50" charset="0"/>
                <a:cs typeface="Poppins" panose="00000500000000000000" pitchFamily="50" charset="0"/>
              </a:rPr>
              <a:t>MySQL (Base de </a:t>
            </a:r>
            <a:r>
              <a:rPr lang="en-US" sz="1200" dirty="0" err="1">
                <a:latin typeface="Poppins" panose="00000500000000000000" pitchFamily="50" charset="0"/>
                <a:cs typeface="Poppins" panose="00000500000000000000" pitchFamily="50" charset="0"/>
              </a:rPr>
              <a:t>données</a:t>
            </a:r>
            <a:r>
              <a:rPr lang="en-US" sz="1200" dirty="0">
                <a:latin typeface="Poppins" panose="00000500000000000000" pitchFamily="50" charset="0"/>
                <a:cs typeface="Poppins" panose="00000500000000000000" pitchFamily="50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1200" dirty="0">
              <a:latin typeface="Poppins" panose="00000500000000000000" pitchFamily="50" charset="0"/>
              <a:cs typeface="Poppins" panose="00000500000000000000" pitchFamily="50" charset="0"/>
            </a:endParaRPr>
          </a:p>
          <a:p>
            <a:pPr>
              <a:lnSpc>
                <a:spcPct val="100000"/>
              </a:lnSpc>
            </a:pPr>
            <a:r>
              <a:rPr lang="en-US" sz="1200" dirty="0">
                <a:latin typeface="Poppins" panose="00000500000000000000" pitchFamily="50" charset="0"/>
                <a:cs typeface="Poppins" panose="00000500000000000000" pitchFamily="50" charset="0"/>
              </a:rPr>
              <a:t>Objectif : Nous challenger sur la </a:t>
            </a:r>
            <a:r>
              <a:rPr lang="en-US" sz="1200" b="1" dirty="0" err="1">
                <a:latin typeface="Poppins" panose="00000500000000000000" pitchFamily="50" charset="0"/>
                <a:cs typeface="Poppins" panose="00000500000000000000" pitchFamily="50" charset="0"/>
              </a:rPr>
              <a:t>découverte</a:t>
            </a:r>
            <a:r>
              <a:rPr lang="en-US" sz="1200" b="1" dirty="0">
                <a:latin typeface="Poppins" panose="00000500000000000000" pitchFamily="50" charset="0"/>
                <a:cs typeface="Poppins" panose="00000500000000000000" pitchFamily="50" charset="0"/>
              </a:rPr>
              <a:t> des </a:t>
            </a:r>
            <a:r>
              <a:rPr lang="en-US" sz="1200" b="1" dirty="0" err="1">
                <a:latin typeface="Poppins" panose="00000500000000000000" pitchFamily="50" charset="0"/>
                <a:cs typeface="Poppins" panose="00000500000000000000" pitchFamily="50" charset="0"/>
              </a:rPr>
              <a:t>websockets</a:t>
            </a:r>
            <a:r>
              <a:rPr lang="en-US" sz="1200" dirty="0">
                <a:latin typeface="Poppins" panose="00000500000000000000" pitchFamily="50" charset="0"/>
                <a:cs typeface="Poppins" panose="00000500000000000000" pitchFamily="50" charset="0"/>
              </a:rPr>
              <a:t> et </a:t>
            </a:r>
            <a:r>
              <a:rPr lang="en-US" sz="1200" dirty="0" err="1">
                <a:latin typeface="Poppins" panose="00000500000000000000" pitchFamily="50" charset="0"/>
                <a:cs typeface="Poppins" panose="00000500000000000000" pitchFamily="50" charset="0"/>
              </a:rPr>
              <a:t>approfondir</a:t>
            </a:r>
            <a:r>
              <a:rPr lang="en-US" sz="1200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200" dirty="0" err="1">
                <a:latin typeface="Poppins" panose="00000500000000000000" pitchFamily="50" charset="0"/>
                <a:cs typeface="Poppins" panose="00000500000000000000" pitchFamily="50" charset="0"/>
              </a:rPr>
              <a:t>nos</a:t>
            </a:r>
            <a:r>
              <a:rPr lang="en-US" sz="1200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200" dirty="0" err="1">
                <a:latin typeface="Poppins" panose="00000500000000000000" pitchFamily="50" charset="0"/>
                <a:cs typeface="Poppins" panose="00000500000000000000" pitchFamily="50" charset="0"/>
              </a:rPr>
              <a:t>connaissances</a:t>
            </a:r>
            <a:r>
              <a:rPr lang="en-US" sz="1200" dirty="0">
                <a:latin typeface="Poppins" panose="00000500000000000000" pitchFamily="50" charset="0"/>
                <a:cs typeface="Poppins" panose="00000500000000000000" pitchFamily="50" charset="0"/>
              </a:rPr>
              <a:t> de </a:t>
            </a:r>
            <a:r>
              <a:rPr lang="en-US" sz="1200" b="1" dirty="0">
                <a:latin typeface="Poppins" panose="00000500000000000000" pitchFamily="50" charset="0"/>
                <a:cs typeface="Poppins" panose="00000500000000000000" pitchFamily="50" charset="0"/>
              </a:rPr>
              <a:t>Laravel et Vue3 </a:t>
            </a:r>
            <a:r>
              <a:rPr lang="en-US" sz="1200" dirty="0">
                <a:latin typeface="Poppins" panose="00000500000000000000" pitchFamily="50" charset="0"/>
                <a:cs typeface="Poppins" panose="00000500000000000000" pitchFamily="50" charset="0"/>
              </a:rPr>
              <a:t>à travers un </a:t>
            </a:r>
            <a:r>
              <a:rPr lang="en-US" sz="1200" dirty="0" err="1">
                <a:latin typeface="Poppins" panose="00000500000000000000" pitchFamily="50" charset="0"/>
                <a:cs typeface="Poppins" panose="00000500000000000000" pitchFamily="50" charset="0"/>
              </a:rPr>
              <a:t>projet</a:t>
            </a:r>
            <a:r>
              <a:rPr lang="en-US" sz="1200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200" dirty="0" err="1">
                <a:latin typeface="Poppins" panose="00000500000000000000" pitchFamily="50" charset="0"/>
                <a:cs typeface="Poppins" panose="00000500000000000000" pitchFamily="50" charset="0"/>
              </a:rPr>
              <a:t>challengeant</a:t>
            </a:r>
            <a:r>
              <a:rPr lang="en-US" sz="1200" dirty="0"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</a:p>
          <a:p>
            <a:endParaRPr lang="en-US" sz="12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65" name="Imagen 64">
            <a:extLst>
              <a:ext uri="{FF2B5EF4-FFF2-40B4-BE49-F238E27FC236}">
                <a16:creationId xmlns:a16="http://schemas.microsoft.com/office/drawing/2014/main" id="{101A1FEE-C2F2-4BEE-8A61-BED3C3B461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78" t="-133" r="28254" b="133"/>
          <a:stretch/>
        </p:blipFill>
        <p:spPr>
          <a:xfrm>
            <a:off x="5605322" y="-6850"/>
            <a:ext cx="3538678" cy="5143500"/>
          </a:xfrm>
          <a:prstGeom prst="rect">
            <a:avLst/>
          </a:prstGeom>
        </p:spPr>
      </p:pic>
      <p:grpSp>
        <p:nvGrpSpPr>
          <p:cNvPr id="64" name="Google Shape;8552;p14">
            <a:extLst>
              <a:ext uri="{FF2B5EF4-FFF2-40B4-BE49-F238E27FC236}">
                <a16:creationId xmlns:a16="http://schemas.microsoft.com/office/drawing/2014/main" id="{0D561E0B-09A0-4FB2-A2C9-F41D38B39AF5}"/>
              </a:ext>
            </a:extLst>
          </p:cNvPr>
          <p:cNvGrpSpPr/>
          <p:nvPr/>
        </p:nvGrpSpPr>
        <p:grpSpPr>
          <a:xfrm>
            <a:off x="2958661" y="4740873"/>
            <a:ext cx="355434" cy="355815"/>
            <a:chOff x="4673540" y="3680297"/>
            <a:chExt cx="355434" cy="355815"/>
          </a:xfrm>
          <a:noFill/>
        </p:grpSpPr>
        <p:sp>
          <p:nvSpPr>
            <p:cNvPr id="66" name="Google Shape;8553;p14">
              <a:extLst>
                <a:ext uri="{FF2B5EF4-FFF2-40B4-BE49-F238E27FC236}">
                  <a16:creationId xmlns:a16="http://schemas.microsoft.com/office/drawing/2014/main" id="{696BE42C-DF86-4BE8-BE0F-8E2EBC26A731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67" name="Google Shape;8554;p14">
              <a:extLst>
                <a:ext uri="{FF2B5EF4-FFF2-40B4-BE49-F238E27FC236}">
                  <a16:creationId xmlns:a16="http://schemas.microsoft.com/office/drawing/2014/main" id="{155C4446-14E0-4DB2-9E8D-7D3AFE5E6922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68" name="Google Shape;8555;p14">
              <a:extLst>
                <a:ext uri="{FF2B5EF4-FFF2-40B4-BE49-F238E27FC236}">
                  <a16:creationId xmlns:a16="http://schemas.microsoft.com/office/drawing/2014/main" id="{CE4BAE85-0129-4F88-9FD8-64EB49B2B923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  <p:sp>
        <p:nvSpPr>
          <p:cNvPr id="101" name="Forma libre: forma 100">
            <a:extLst>
              <a:ext uri="{FF2B5EF4-FFF2-40B4-BE49-F238E27FC236}">
                <a16:creationId xmlns:a16="http://schemas.microsoft.com/office/drawing/2014/main" id="{318EF276-7881-47F0-A10B-9CB3A74A4B51}"/>
              </a:ext>
            </a:extLst>
          </p:cNvPr>
          <p:cNvSpPr/>
          <p:nvPr/>
        </p:nvSpPr>
        <p:spPr>
          <a:xfrm>
            <a:off x="-5887786" y="4700181"/>
            <a:ext cx="23498591" cy="450260"/>
          </a:xfrm>
          <a:custGeom>
            <a:avLst/>
            <a:gdLst>
              <a:gd name="connsiteX0" fmla="*/ 0 w 23498591"/>
              <a:gd name="connsiteY0" fmla="*/ 0 h 450260"/>
              <a:gd name="connsiteX1" fmla="*/ 8327624 w 23498591"/>
              <a:gd name="connsiteY1" fmla="*/ 0 h 450260"/>
              <a:gd name="connsiteX2" fmla="*/ 9009283 w 23498591"/>
              <a:gd name="connsiteY2" fmla="*/ 356116 h 450260"/>
              <a:gd name="connsiteX3" fmla="*/ 9617086 w 23498591"/>
              <a:gd name="connsiteY3" fmla="*/ 3134 h 450260"/>
              <a:gd name="connsiteX4" fmla="*/ 9656467 w 23498591"/>
              <a:gd name="connsiteY4" fmla="*/ 0 h 450260"/>
              <a:gd name="connsiteX5" fmla="*/ 23498591 w 23498591"/>
              <a:gd name="connsiteY5" fmla="*/ 0 h 450260"/>
              <a:gd name="connsiteX6" fmla="*/ 23498591 w 23498591"/>
              <a:gd name="connsiteY6" fmla="*/ 450260 h 450260"/>
              <a:gd name="connsiteX7" fmla="*/ 0 w 23498591"/>
              <a:gd name="connsiteY7" fmla="*/ 450260 h 45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98591" h="450260">
                <a:moveTo>
                  <a:pt x="0" y="0"/>
                </a:moveTo>
                <a:lnTo>
                  <a:pt x="8327624" y="0"/>
                </a:lnTo>
                <a:cubicBezTo>
                  <a:pt x="8656083" y="2229"/>
                  <a:pt x="8622270" y="358157"/>
                  <a:pt x="9009283" y="356116"/>
                </a:cubicBezTo>
                <a:cubicBezTo>
                  <a:pt x="9372108" y="354203"/>
                  <a:pt x="9384442" y="41974"/>
                  <a:pt x="9617086" y="3134"/>
                </a:cubicBezTo>
                <a:lnTo>
                  <a:pt x="9656467" y="0"/>
                </a:lnTo>
                <a:lnTo>
                  <a:pt x="23498591" y="0"/>
                </a:lnTo>
                <a:lnTo>
                  <a:pt x="23498591" y="450260"/>
                </a:lnTo>
                <a:lnTo>
                  <a:pt x="0" y="450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ES" dirty="0">
                <a:latin typeface="Poppins" panose="00000500000000000000" pitchFamily="50" charset="0"/>
                <a:cs typeface="Poppins" panose="00000500000000000000" pitchFamily="50" charset="0"/>
              </a:rPr>
              <a:t>a</a:t>
            </a:r>
          </a:p>
        </p:txBody>
      </p:sp>
      <p:pic>
        <p:nvPicPr>
          <p:cNvPr id="61" name="Graphique 60">
            <a:extLst>
              <a:ext uri="{FF2B5EF4-FFF2-40B4-BE49-F238E27FC236}">
                <a16:creationId xmlns:a16="http://schemas.microsoft.com/office/drawing/2014/main" id="{5E568854-7786-62B6-1D60-BE13D2F29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50542" y="4753253"/>
            <a:ext cx="353222" cy="353222"/>
          </a:xfrm>
          <a:prstGeom prst="rect">
            <a:avLst/>
          </a:prstGeom>
        </p:spPr>
      </p:pic>
      <p:pic>
        <p:nvPicPr>
          <p:cNvPr id="62" name="Graphique 61">
            <a:extLst>
              <a:ext uri="{FF2B5EF4-FFF2-40B4-BE49-F238E27FC236}">
                <a16:creationId xmlns:a16="http://schemas.microsoft.com/office/drawing/2014/main" id="{134167A5-C624-1A00-D665-5FA7DE9401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369902" y="4753253"/>
            <a:ext cx="353222" cy="353222"/>
          </a:xfrm>
          <a:prstGeom prst="rect">
            <a:avLst/>
          </a:prstGeom>
        </p:spPr>
      </p:pic>
      <p:pic>
        <p:nvPicPr>
          <p:cNvPr id="63" name="Graphique 62">
            <a:extLst>
              <a:ext uri="{FF2B5EF4-FFF2-40B4-BE49-F238E27FC236}">
                <a16:creationId xmlns:a16="http://schemas.microsoft.com/office/drawing/2014/main" id="{3C582F66-047D-9696-AB47-A503E1567F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808490" y="4748390"/>
            <a:ext cx="353222" cy="353222"/>
          </a:xfrm>
          <a:prstGeom prst="rect">
            <a:avLst/>
          </a:prstGeom>
        </p:spPr>
      </p:pic>
      <p:pic>
        <p:nvPicPr>
          <p:cNvPr id="120" name="Graphique 119">
            <a:extLst>
              <a:ext uri="{FF2B5EF4-FFF2-40B4-BE49-F238E27FC236}">
                <a16:creationId xmlns:a16="http://schemas.microsoft.com/office/drawing/2014/main" id="{E0D8FD8B-E3B2-63D3-43DB-8D0F061D6F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7251809" y="4746959"/>
            <a:ext cx="353222" cy="353222"/>
          </a:xfrm>
          <a:prstGeom prst="rect">
            <a:avLst/>
          </a:prstGeom>
        </p:spPr>
      </p:pic>
      <p:pic>
        <p:nvPicPr>
          <p:cNvPr id="121" name="Graphique 120">
            <a:extLst>
              <a:ext uri="{FF2B5EF4-FFF2-40B4-BE49-F238E27FC236}">
                <a16:creationId xmlns:a16="http://schemas.microsoft.com/office/drawing/2014/main" id="{F7CB74FE-905A-58E7-AB9E-8E332CACE0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2864042" y="4475760"/>
            <a:ext cx="504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86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D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D31D7332-7014-48E2-ABE9-BA5818405C1B}"/>
              </a:ext>
            </a:extLst>
          </p:cNvPr>
          <p:cNvSpPr/>
          <p:nvPr/>
        </p:nvSpPr>
        <p:spPr>
          <a:xfrm>
            <a:off x="1920239" y="1157056"/>
            <a:ext cx="5303521" cy="2459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5492" y="2238493"/>
            <a:ext cx="5053016" cy="648552"/>
          </a:xfrm>
        </p:spPr>
        <p:txBody>
          <a:bodyPr/>
          <a:lstStyle/>
          <a:p>
            <a:r>
              <a:rPr lang="en-US" dirty="0">
                <a:solidFill>
                  <a:srgbClr val="62BE9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Gestion.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B961B-AA6F-44A9-9907-E12FC2E32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45492" y="2887044"/>
            <a:ext cx="5053016" cy="273224"/>
          </a:xfrm>
        </p:spPr>
        <p:txBody>
          <a:bodyPr>
            <a:noAutofit/>
          </a:bodyPr>
          <a:lstStyle/>
          <a:p>
            <a:r>
              <a:rPr lang="en-US" dirty="0" err="1">
                <a:solidFill>
                  <a:srgbClr val="62BE9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Organisation</a:t>
            </a:r>
            <a:r>
              <a:rPr lang="en-US" dirty="0">
                <a:solidFill>
                  <a:srgbClr val="62BE9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dirty="0" err="1">
                <a:solidFill>
                  <a:srgbClr val="62BE9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générale</a:t>
            </a:r>
            <a:r>
              <a:rPr lang="en-US" dirty="0">
                <a:solidFill>
                  <a:srgbClr val="62BE9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du </a:t>
            </a:r>
            <a:r>
              <a:rPr lang="en-US" dirty="0" err="1">
                <a:solidFill>
                  <a:srgbClr val="62BE9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projet</a:t>
            </a:r>
            <a:endParaRPr lang="en-US" dirty="0">
              <a:solidFill>
                <a:srgbClr val="62BE93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D68E61-016F-4F06-8E47-3BB96B0309F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3979447" y="654122"/>
            <a:ext cx="1185106" cy="1053202"/>
          </a:xfrm>
          <a:solidFill>
            <a:srgbClr val="62BE93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s-ES" dirty="0">
                <a:latin typeface="Poppins" panose="00000500000000000000" pitchFamily="50" charset="0"/>
                <a:cs typeface="Poppins" panose="00000500000000000000" pitchFamily="50" charset="0"/>
              </a:rPr>
              <a:t>02</a:t>
            </a:r>
            <a:endParaRPr lang="en-US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grpSp>
        <p:nvGrpSpPr>
          <p:cNvPr id="65" name="Google Shape;8552;p14">
            <a:extLst>
              <a:ext uri="{FF2B5EF4-FFF2-40B4-BE49-F238E27FC236}">
                <a16:creationId xmlns:a16="http://schemas.microsoft.com/office/drawing/2014/main" id="{0545BD23-37D3-43F1-82EA-70EB0C216528}"/>
              </a:ext>
            </a:extLst>
          </p:cNvPr>
          <p:cNvGrpSpPr/>
          <p:nvPr/>
        </p:nvGrpSpPr>
        <p:grpSpPr>
          <a:xfrm>
            <a:off x="2958661" y="4740873"/>
            <a:ext cx="355434" cy="355815"/>
            <a:chOff x="4673540" y="3680297"/>
            <a:chExt cx="355434" cy="355815"/>
          </a:xfrm>
          <a:noFill/>
        </p:grpSpPr>
        <p:sp>
          <p:nvSpPr>
            <p:cNvPr id="66" name="Google Shape;8553;p14">
              <a:extLst>
                <a:ext uri="{FF2B5EF4-FFF2-40B4-BE49-F238E27FC236}">
                  <a16:creationId xmlns:a16="http://schemas.microsoft.com/office/drawing/2014/main" id="{CA1D976C-1AF6-47E4-A234-BF1855DF645D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67" name="Google Shape;8554;p14">
              <a:extLst>
                <a:ext uri="{FF2B5EF4-FFF2-40B4-BE49-F238E27FC236}">
                  <a16:creationId xmlns:a16="http://schemas.microsoft.com/office/drawing/2014/main" id="{64088C53-5D72-4DB4-9653-CD1BD4EA174D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68" name="Google Shape;8555;p14">
              <a:extLst>
                <a:ext uri="{FF2B5EF4-FFF2-40B4-BE49-F238E27FC236}">
                  <a16:creationId xmlns:a16="http://schemas.microsoft.com/office/drawing/2014/main" id="{3A2D1CD3-8321-4202-82C9-D5CEF6D7B62C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  <p:sp>
        <p:nvSpPr>
          <p:cNvPr id="20" name="Forma libre: forma 173">
            <a:extLst>
              <a:ext uri="{FF2B5EF4-FFF2-40B4-BE49-F238E27FC236}">
                <a16:creationId xmlns:a16="http://schemas.microsoft.com/office/drawing/2014/main" id="{C39D3870-0044-CF3F-3144-C041D88C4126}"/>
              </a:ext>
            </a:extLst>
          </p:cNvPr>
          <p:cNvSpPr/>
          <p:nvPr/>
        </p:nvSpPr>
        <p:spPr>
          <a:xfrm>
            <a:off x="-4455277" y="4700181"/>
            <a:ext cx="23498591" cy="450260"/>
          </a:xfrm>
          <a:custGeom>
            <a:avLst/>
            <a:gdLst>
              <a:gd name="connsiteX0" fmla="*/ 0 w 23498591"/>
              <a:gd name="connsiteY0" fmla="*/ 0 h 450260"/>
              <a:gd name="connsiteX1" fmla="*/ 8327624 w 23498591"/>
              <a:gd name="connsiteY1" fmla="*/ 0 h 450260"/>
              <a:gd name="connsiteX2" fmla="*/ 9009283 w 23498591"/>
              <a:gd name="connsiteY2" fmla="*/ 356116 h 450260"/>
              <a:gd name="connsiteX3" fmla="*/ 9617086 w 23498591"/>
              <a:gd name="connsiteY3" fmla="*/ 3134 h 450260"/>
              <a:gd name="connsiteX4" fmla="*/ 9656467 w 23498591"/>
              <a:gd name="connsiteY4" fmla="*/ 0 h 450260"/>
              <a:gd name="connsiteX5" fmla="*/ 23498591 w 23498591"/>
              <a:gd name="connsiteY5" fmla="*/ 0 h 450260"/>
              <a:gd name="connsiteX6" fmla="*/ 23498591 w 23498591"/>
              <a:gd name="connsiteY6" fmla="*/ 450260 h 450260"/>
              <a:gd name="connsiteX7" fmla="*/ 0 w 23498591"/>
              <a:gd name="connsiteY7" fmla="*/ 450260 h 45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98591" h="450260">
                <a:moveTo>
                  <a:pt x="0" y="0"/>
                </a:moveTo>
                <a:lnTo>
                  <a:pt x="8327624" y="0"/>
                </a:lnTo>
                <a:cubicBezTo>
                  <a:pt x="8656083" y="2229"/>
                  <a:pt x="8622270" y="358157"/>
                  <a:pt x="9009283" y="356116"/>
                </a:cubicBezTo>
                <a:cubicBezTo>
                  <a:pt x="9372108" y="354203"/>
                  <a:pt x="9384442" y="41974"/>
                  <a:pt x="9617086" y="3134"/>
                </a:cubicBezTo>
                <a:lnTo>
                  <a:pt x="9656467" y="0"/>
                </a:lnTo>
                <a:lnTo>
                  <a:pt x="23498591" y="0"/>
                </a:lnTo>
                <a:lnTo>
                  <a:pt x="23498591" y="450260"/>
                </a:lnTo>
                <a:lnTo>
                  <a:pt x="0" y="450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ES" dirty="0"/>
              <a:t>a</a:t>
            </a:r>
          </a:p>
        </p:txBody>
      </p:sp>
      <p:pic>
        <p:nvPicPr>
          <p:cNvPr id="21" name="Graphique 20">
            <a:extLst>
              <a:ext uri="{FF2B5EF4-FFF2-40B4-BE49-F238E27FC236}">
                <a16:creationId xmlns:a16="http://schemas.microsoft.com/office/drawing/2014/main" id="{0846FCF0-EB37-B140-186B-09C2A3D5C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0542" y="4753253"/>
            <a:ext cx="353222" cy="353222"/>
          </a:xfrm>
          <a:prstGeom prst="rect">
            <a:avLst/>
          </a:prstGeom>
        </p:spPr>
      </p:pic>
      <p:pic>
        <p:nvPicPr>
          <p:cNvPr id="22" name="Graphique 21">
            <a:extLst>
              <a:ext uri="{FF2B5EF4-FFF2-40B4-BE49-F238E27FC236}">
                <a16:creationId xmlns:a16="http://schemas.microsoft.com/office/drawing/2014/main" id="{A83DA363-03EE-7250-A674-1ECF954716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960873" y="4753253"/>
            <a:ext cx="353222" cy="353222"/>
          </a:xfrm>
          <a:prstGeom prst="rect">
            <a:avLst/>
          </a:prstGeom>
        </p:spPr>
      </p:pic>
      <p:pic>
        <p:nvPicPr>
          <p:cNvPr id="23" name="Graphique 22">
            <a:extLst>
              <a:ext uri="{FF2B5EF4-FFF2-40B4-BE49-F238E27FC236}">
                <a16:creationId xmlns:a16="http://schemas.microsoft.com/office/drawing/2014/main" id="{66299DE8-33C1-4B1A-037C-D26A169A0D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808490" y="4748390"/>
            <a:ext cx="353222" cy="353222"/>
          </a:xfrm>
          <a:prstGeom prst="rect">
            <a:avLst/>
          </a:prstGeom>
        </p:spPr>
      </p:pic>
      <p:pic>
        <p:nvPicPr>
          <p:cNvPr id="24" name="Graphique 23">
            <a:extLst>
              <a:ext uri="{FF2B5EF4-FFF2-40B4-BE49-F238E27FC236}">
                <a16:creationId xmlns:a16="http://schemas.microsoft.com/office/drawing/2014/main" id="{EEED10DF-14BC-43AD-4D0A-91EB0F4D02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251809" y="4746959"/>
            <a:ext cx="353222" cy="353222"/>
          </a:xfrm>
          <a:prstGeom prst="rect">
            <a:avLst/>
          </a:prstGeom>
        </p:spPr>
      </p:pic>
      <p:pic>
        <p:nvPicPr>
          <p:cNvPr id="25" name="Graphique 24">
            <a:extLst>
              <a:ext uri="{FF2B5EF4-FFF2-40B4-BE49-F238E27FC236}">
                <a16:creationId xmlns:a16="http://schemas.microsoft.com/office/drawing/2014/main" id="{221CFD30-893C-AB0F-E532-6A2111B3FE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4302585" y="4464793"/>
            <a:ext cx="504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20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5" grpId="0" build="p"/>
      <p:bldP spid="8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D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5A082B3E-7F62-4DED-8558-C0532521E211}"/>
              </a:ext>
            </a:extLst>
          </p:cNvPr>
          <p:cNvSpPr/>
          <p:nvPr/>
        </p:nvSpPr>
        <p:spPr>
          <a:xfrm>
            <a:off x="2793276" y="1289011"/>
            <a:ext cx="4659977" cy="1278531"/>
          </a:xfrm>
          <a:prstGeom prst="rect">
            <a:avLst/>
          </a:prstGeom>
          <a:solidFill>
            <a:srgbClr val="62B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83FC43A-572E-4035-AF43-7CA10C27B526}"/>
              </a:ext>
            </a:extLst>
          </p:cNvPr>
          <p:cNvSpPr/>
          <p:nvPr/>
        </p:nvSpPr>
        <p:spPr>
          <a:xfrm>
            <a:off x="1690745" y="2872041"/>
            <a:ext cx="4659977" cy="12755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latin typeface="Poppins" panose="00000500000000000000" pitchFamily="50" charset="0"/>
                <a:cs typeface="Poppins" panose="00000500000000000000" pitchFamily="50" charset="0"/>
              </a:rPr>
              <a:t>a92737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08488A1-18E7-453B-A8A3-66F36F211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6087" y="1935915"/>
            <a:ext cx="4205722" cy="481333"/>
          </a:xfrm>
        </p:spPr>
        <p:txBody>
          <a:bodyPr/>
          <a:lstStyle/>
          <a:p>
            <a:r>
              <a:rPr lang="en-US" dirty="0" err="1">
                <a:latin typeface="Poppins" panose="00000500000000000000" pitchFamily="50" charset="0"/>
                <a:cs typeface="Poppins" panose="00000500000000000000" pitchFamily="50" charset="0"/>
              </a:rPr>
              <a:t>Développeur</a:t>
            </a:r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 back/front </a:t>
            </a:r>
            <a:r>
              <a:rPr lang="en-US" dirty="0" err="1">
                <a:latin typeface="Poppins" panose="00000500000000000000" pitchFamily="50" charset="0"/>
                <a:cs typeface="Poppins" panose="00000500000000000000" pitchFamily="50" charset="0"/>
              </a:rPr>
              <a:t>spécialisé</a:t>
            </a:r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 dans la mise </a:t>
            </a:r>
            <a:r>
              <a:rPr lang="en-US" dirty="0" err="1">
                <a:latin typeface="Poppins" panose="00000500000000000000" pitchFamily="50" charset="0"/>
                <a:cs typeface="Poppins" panose="00000500000000000000" pitchFamily="50" charset="0"/>
              </a:rPr>
              <a:t>en</a:t>
            </a:r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 place du </a:t>
            </a:r>
            <a:r>
              <a:rPr lang="en-US" dirty="0" err="1">
                <a:latin typeface="Poppins" panose="00000500000000000000" pitchFamily="50" charset="0"/>
                <a:cs typeface="Poppins" panose="00000500000000000000" pitchFamily="50" charset="0"/>
              </a:rPr>
              <a:t>Websocket</a:t>
            </a:r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7BBEF93-D50B-4E13-A351-80C17A44F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17872" y="3509792"/>
            <a:ext cx="4205722" cy="591377"/>
          </a:xfrm>
        </p:spPr>
        <p:txBody>
          <a:bodyPr/>
          <a:lstStyle/>
          <a:p>
            <a:r>
              <a:rPr lang="en-US" dirty="0" err="1">
                <a:latin typeface="Poppins" panose="00000500000000000000" pitchFamily="50" charset="0"/>
                <a:cs typeface="Poppins" panose="00000500000000000000" pitchFamily="50" charset="0"/>
              </a:rPr>
              <a:t>Développeur</a:t>
            </a:r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 back/front </a:t>
            </a:r>
            <a:r>
              <a:rPr lang="en-US" dirty="0" err="1">
                <a:latin typeface="Poppins" panose="00000500000000000000" pitchFamily="50" charset="0"/>
                <a:cs typeface="Poppins" panose="00000500000000000000" pitchFamily="50" charset="0"/>
              </a:rPr>
              <a:t>spécialisé</a:t>
            </a:r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 dans la mise </a:t>
            </a:r>
            <a:r>
              <a:rPr lang="en-US" dirty="0" err="1">
                <a:latin typeface="Poppins" panose="00000500000000000000" pitchFamily="50" charset="0"/>
                <a:cs typeface="Poppins" panose="00000500000000000000" pitchFamily="50" charset="0"/>
              </a:rPr>
              <a:t>en</a:t>
            </a:r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 place de </a:t>
            </a:r>
            <a:r>
              <a:rPr lang="en-US" dirty="0" err="1">
                <a:latin typeface="Poppins" panose="00000500000000000000" pitchFamily="50" charset="0"/>
                <a:cs typeface="Poppins" panose="00000500000000000000" pitchFamily="50" charset="0"/>
              </a:rPr>
              <a:t>l’Environnement</a:t>
            </a:r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 Laravel.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96BEEEB-216C-4BCD-83E5-7721A7D17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979" y="336406"/>
            <a:ext cx="7161212" cy="715566"/>
          </a:xfrm>
        </p:spPr>
        <p:txBody>
          <a:bodyPr/>
          <a:lstStyle/>
          <a:p>
            <a:pPr algn="l"/>
            <a:r>
              <a:rPr lang="en-US" sz="2800" dirty="0">
                <a:latin typeface="Poppins" panose="00000500000000000000" pitchFamily="50" charset="0"/>
                <a:cs typeface="Poppins" panose="00000500000000000000" pitchFamily="50" charset="0"/>
              </a:rPr>
              <a:t>Notre</a:t>
            </a:r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2800" dirty="0" err="1">
                <a:latin typeface="Poppins" panose="00000500000000000000" pitchFamily="50" charset="0"/>
                <a:cs typeface="Poppins" panose="00000500000000000000" pitchFamily="50" charset="0"/>
              </a:rPr>
              <a:t>équipe</a:t>
            </a:r>
            <a:endParaRPr lang="en-US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35F0E29-6517-42E3-8EB1-B4A2DA9B21F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046087" y="1499603"/>
            <a:ext cx="4205722" cy="392482"/>
          </a:xfrm>
        </p:spPr>
        <p:txBody>
          <a:bodyPr/>
          <a:lstStyle/>
          <a:p>
            <a:r>
              <a:rPr lang="en-US" sz="2400" dirty="0">
                <a:latin typeface="Poppins" panose="00000500000000000000" pitchFamily="50" charset="0"/>
                <a:cs typeface="Poppins" panose="00000500000000000000" pitchFamily="50" charset="0"/>
              </a:rPr>
              <a:t>Glenn </a:t>
            </a:r>
            <a:r>
              <a:rPr lang="en-US" sz="2400" dirty="0" err="1">
                <a:latin typeface="Poppins" panose="00000500000000000000" pitchFamily="50" charset="0"/>
                <a:cs typeface="Poppins" panose="00000500000000000000" pitchFamily="50" charset="0"/>
              </a:rPr>
              <a:t>Oberlé</a:t>
            </a:r>
            <a:endParaRPr lang="en-US" sz="24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8D0B07A-C354-4D61-A3CD-09769E59B276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917872" y="3078836"/>
            <a:ext cx="4205722" cy="392482"/>
          </a:xfrm>
        </p:spPr>
        <p:txBody>
          <a:bodyPr/>
          <a:lstStyle/>
          <a:p>
            <a:r>
              <a:rPr lang="en-US" sz="2400" dirty="0">
                <a:solidFill>
                  <a:srgbClr val="62BE9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Rémy </a:t>
            </a:r>
            <a:r>
              <a:rPr lang="en-US" sz="2400" dirty="0" err="1">
                <a:solidFill>
                  <a:srgbClr val="62BE9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Lecomte</a:t>
            </a:r>
            <a:endParaRPr lang="en-US" sz="2400" dirty="0">
              <a:solidFill>
                <a:srgbClr val="62BE93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grpSp>
        <p:nvGrpSpPr>
          <p:cNvPr id="19" name="Google Shape;8552;p14">
            <a:extLst>
              <a:ext uri="{FF2B5EF4-FFF2-40B4-BE49-F238E27FC236}">
                <a16:creationId xmlns:a16="http://schemas.microsoft.com/office/drawing/2014/main" id="{3FDE0501-B9BF-427D-B303-EF16B392B32F}"/>
              </a:ext>
            </a:extLst>
          </p:cNvPr>
          <p:cNvGrpSpPr/>
          <p:nvPr/>
        </p:nvGrpSpPr>
        <p:grpSpPr>
          <a:xfrm>
            <a:off x="2958661" y="4740873"/>
            <a:ext cx="355434" cy="355815"/>
            <a:chOff x="4673540" y="3680297"/>
            <a:chExt cx="355434" cy="355815"/>
          </a:xfrm>
          <a:noFill/>
        </p:grpSpPr>
        <p:sp>
          <p:nvSpPr>
            <p:cNvPr id="20" name="Google Shape;8553;p14">
              <a:extLst>
                <a:ext uri="{FF2B5EF4-FFF2-40B4-BE49-F238E27FC236}">
                  <a16:creationId xmlns:a16="http://schemas.microsoft.com/office/drawing/2014/main" id="{140405AE-56D0-4B0B-8B86-07AD9FE68205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29" name="Google Shape;8554;p14">
              <a:extLst>
                <a:ext uri="{FF2B5EF4-FFF2-40B4-BE49-F238E27FC236}">
                  <a16:creationId xmlns:a16="http://schemas.microsoft.com/office/drawing/2014/main" id="{F9270AE1-2772-45FB-82A5-3A02F7048A20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30" name="Google Shape;8555;p14">
              <a:extLst>
                <a:ext uri="{FF2B5EF4-FFF2-40B4-BE49-F238E27FC236}">
                  <a16:creationId xmlns:a16="http://schemas.microsoft.com/office/drawing/2014/main" id="{4C732CEE-4653-4252-A541-CCA362DB97B2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  <p:sp>
        <p:nvSpPr>
          <p:cNvPr id="95" name="Forma libre: forma 173">
            <a:extLst>
              <a:ext uri="{FF2B5EF4-FFF2-40B4-BE49-F238E27FC236}">
                <a16:creationId xmlns:a16="http://schemas.microsoft.com/office/drawing/2014/main" id="{B64143CE-1FCE-912A-5C3E-ED74347CB16F}"/>
              </a:ext>
            </a:extLst>
          </p:cNvPr>
          <p:cNvSpPr/>
          <p:nvPr/>
        </p:nvSpPr>
        <p:spPr>
          <a:xfrm>
            <a:off x="-4455277" y="4700181"/>
            <a:ext cx="23498591" cy="450260"/>
          </a:xfrm>
          <a:custGeom>
            <a:avLst/>
            <a:gdLst>
              <a:gd name="connsiteX0" fmla="*/ 0 w 23498591"/>
              <a:gd name="connsiteY0" fmla="*/ 0 h 450260"/>
              <a:gd name="connsiteX1" fmla="*/ 8327624 w 23498591"/>
              <a:gd name="connsiteY1" fmla="*/ 0 h 450260"/>
              <a:gd name="connsiteX2" fmla="*/ 9009283 w 23498591"/>
              <a:gd name="connsiteY2" fmla="*/ 356116 h 450260"/>
              <a:gd name="connsiteX3" fmla="*/ 9617086 w 23498591"/>
              <a:gd name="connsiteY3" fmla="*/ 3134 h 450260"/>
              <a:gd name="connsiteX4" fmla="*/ 9656467 w 23498591"/>
              <a:gd name="connsiteY4" fmla="*/ 0 h 450260"/>
              <a:gd name="connsiteX5" fmla="*/ 23498591 w 23498591"/>
              <a:gd name="connsiteY5" fmla="*/ 0 h 450260"/>
              <a:gd name="connsiteX6" fmla="*/ 23498591 w 23498591"/>
              <a:gd name="connsiteY6" fmla="*/ 450260 h 450260"/>
              <a:gd name="connsiteX7" fmla="*/ 0 w 23498591"/>
              <a:gd name="connsiteY7" fmla="*/ 450260 h 45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98591" h="450260">
                <a:moveTo>
                  <a:pt x="0" y="0"/>
                </a:moveTo>
                <a:lnTo>
                  <a:pt x="8327624" y="0"/>
                </a:lnTo>
                <a:cubicBezTo>
                  <a:pt x="8656083" y="2229"/>
                  <a:pt x="8622270" y="358157"/>
                  <a:pt x="9009283" y="356116"/>
                </a:cubicBezTo>
                <a:cubicBezTo>
                  <a:pt x="9372108" y="354203"/>
                  <a:pt x="9384442" y="41974"/>
                  <a:pt x="9617086" y="3134"/>
                </a:cubicBezTo>
                <a:lnTo>
                  <a:pt x="9656467" y="0"/>
                </a:lnTo>
                <a:lnTo>
                  <a:pt x="23498591" y="0"/>
                </a:lnTo>
                <a:lnTo>
                  <a:pt x="23498591" y="450260"/>
                </a:lnTo>
                <a:lnTo>
                  <a:pt x="0" y="450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ES" dirty="0">
                <a:latin typeface="Poppins" panose="00000500000000000000" pitchFamily="50" charset="0"/>
                <a:cs typeface="Poppins" panose="00000500000000000000" pitchFamily="50" charset="0"/>
              </a:rPr>
              <a:t>a</a:t>
            </a:r>
          </a:p>
        </p:txBody>
      </p:sp>
      <p:pic>
        <p:nvPicPr>
          <p:cNvPr id="96" name="Graphique 95">
            <a:extLst>
              <a:ext uri="{FF2B5EF4-FFF2-40B4-BE49-F238E27FC236}">
                <a16:creationId xmlns:a16="http://schemas.microsoft.com/office/drawing/2014/main" id="{00F193E9-A3C6-B8EB-3084-68C1693D7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0542" y="4753253"/>
            <a:ext cx="353222" cy="353222"/>
          </a:xfrm>
          <a:prstGeom prst="rect">
            <a:avLst/>
          </a:prstGeom>
        </p:spPr>
      </p:pic>
      <p:pic>
        <p:nvPicPr>
          <p:cNvPr id="97" name="Graphique 96">
            <a:extLst>
              <a:ext uri="{FF2B5EF4-FFF2-40B4-BE49-F238E27FC236}">
                <a16:creationId xmlns:a16="http://schemas.microsoft.com/office/drawing/2014/main" id="{9C04E961-64A2-CA76-97BC-E5105B6AD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960873" y="4753253"/>
            <a:ext cx="353222" cy="353222"/>
          </a:xfrm>
          <a:prstGeom prst="rect">
            <a:avLst/>
          </a:prstGeom>
        </p:spPr>
      </p:pic>
      <p:pic>
        <p:nvPicPr>
          <p:cNvPr id="98" name="Graphique 97">
            <a:extLst>
              <a:ext uri="{FF2B5EF4-FFF2-40B4-BE49-F238E27FC236}">
                <a16:creationId xmlns:a16="http://schemas.microsoft.com/office/drawing/2014/main" id="{7DEC2505-DDD2-6090-FA14-32559B3581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808490" y="4748390"/>
            <a:ext cx="353222" cy="353222"/>
          </a:xfrm>
          <a:prstGeom prst="rect">
            <a:avLst/>
          </a:prstGeom>
        </p:spPr>
      </p:pic>
      <p:pic>
        <p:nvPicPr>
          <p:cNvPr id="99" name="Graphique 98">
            <a:extLst>
              <a:ext uri="{FF2B5EF4-FFF2-40B4-BE49-F238E27FC236}">
                <a16:creationId xmlns:a16="http://schemas.microsoft.com/office/drawing/2014/main" id="{1F302B97-F6D5-EFF5-5358-F0C34FFEF3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251809" y="4746959"/>
            <a:ext cx="353222" cy="353222"/>
          </a:xfrm>
          <a:prstGeom prst="rect">
            <a:avLst/>
          </a:prstGeom>
        </p:spPr>
      </p:pic>
      <p:pic>
        <p:nvPicPr>
          <p:cNvPr id="100" name="Graphique 99">
            <a:extLst>
              <a:ext uri="{FF2B5EF4-FFF2-40B4-BE49-F238E27FC236}">
                <a16:creationId xmlns:a16="http://schemas.microsoft.com/office/drawing/2014/main" id="{A80B7321-3F03-DCC5-83E3-32667551EA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4302585" y="4464793"/>
            <a:ext cx="504000" cy="504000"/>
          </a:xfrm>
          <a:prstGeom prst="rect">
            <a:avLst/>
          </a:prstGeom>
        </p:spPr>
      </p:pic>
      <p:pic>
        <p:nvPicPr>
          <p:cNvPr id="4" name="Image 3" descr="Une image contenant personne, extérieur, homme&#10;&#10;Description générée automatiquement">
            <a:extLst>
              <a:ext uri="{FF2B5EF4-FFF2-40B4-BE49-F238E27FC236}">
                <a16:creationId xmlns:a16="http://schemas.microsoft.com/office/drawing/2014/main" id="{D196212E-1B86-8D69-800B-EF35CEE70438}"/>
              </a:ext>
            </a:extLst>
          </p:cNvPr>
          <p:cNvPicPr>
            <a:picLocks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0" t="10748" r="13934" b="33474"/>
          <a:stretch/>
        </p:blipFill>
        <p:spPr>
          <a:xfrm>
            <a:off x="6801327" y="2824466"/>
            <a:ext cx="1303851" cy="1303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1" name="Image 100">
            <a:extLst>
              <a:ext uri="{FF2B5EF4-FFF2-40B4-BE49-F238E27FC236}">
                <a16:creationId xmlns:a16="http://schemas.microsoft.com/office/drawing/2014/main" id="{EBD7E469-4B4D-908B-C08B-A9B93969685C}"/>
              </a:ext>
            </a:extLst>
          </p:cNvPr>
          <p:cNvPicPr>
            <a:picLocks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4" r="6670" b="10605"/>
          <a:stretch/>
        </p:blipFill>
        <p:spPr>
          <a:xfrm>
            <a:off x="1052835" y="1299838"/>
            <a:ext cx="1275820" cy="12755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46832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D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29E699A9-53FA-4F0C-8E07-41CA23B6D06D}"/>
              </a:ext>
            </a:extLst>
          </p:cNvPr>
          <p:cNvSpPr/>
          <p:nvPr/>
        </p:nvSpPr>
        <p:spPr>
          <a:xfrm>
            <a:off x="3362735" y="2329294"/>
            <a:ext cx="2434560" cy="1777634"/>
          </a:xfrm>
          <a:prstGeom prst="rect">
            <a:avLst/>
          </a:prstGeom>
          <a:solidFill>
            <a:srgbClr val="62B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>
              <a:solidFill>
                <a:srgbClr val="62BE93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23783224-63DF-4118-ABDA-FD24AF7CE5CE}"/>
              </a:ext>
            </a:extLst>
          </p:cNvPr>
          <p:cNvSpPr/>
          <p:nvPr/>
        </p:nvSpPr>
        <p:spPr>
          <a:xfrm>
            <a:off x="5976148" y="2329294"/>
            <a:ext cx="2434560" cy="1777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C647CE41-1E80-4729-8F02-A9870DCB4B74}"/>
              </a:ext>
            </a:extLst>
          </p:cNvPr>
          <p:cNvSpPr/>
          <p:nvPr/>
        </p:nvSpPr>
        <p:spPr>
          <a:xfrm>
            <a:off x="742010" y="2329294"/>
            <a:ext cx="2434560" cy="1777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880D46-5EAE-45C7-BE76-5AF3DE03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99" y="317377"/>
            <a:ext cx="7696200" cy="715566"/>
          </a:xfrm>
        </p:spPr>
        <p:txBody>
          <a:bodyPr>
            <a:normAutofit/>
          </a:bodyPr>
          <a:lstStyle/>
          <a:p>
            <a:pPr algn="l"/>
            <a:r>
              <a:rPr lang="es-ES" sz="2800" dirty="0" err="1">
                <a:latin typeface="Poppins" panose="00000500000000000000" pitchFamily="50" charset="0"/>
                <a:cs typeface="Poppins" panose="00000500000000000000" pitchFamily="50" charset="0"/>
              </a:rPr>
              <a:t>Organisation</a:t>
            </a:r>
            <a:r>
              <a:rPr lang="es-ES" sz="2800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s-ES" sz="2800" dirty="0" err="1">
                <a:latin typeface="Poppins" panose="00000500000000000000" pitchFamily="50" charset="0"/>
                <a:cs typeface="Poppins" panose="00000500000000000000" pitchFamily="50" charset="0"/>
              </a:rPr>
              <a:t>générale</a:t>
            </a:r>
            <a:endParaRPr lang="en-US" sz="28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185386-F46A-47AF-8D8C-7E2C93965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3711" y="3023917"/>
            <a:ext cx="2252460" cy="1130619"/>
          </a:xfrm>
        </p:spPr>
        <p:txBody>
          <a:bodyPr/>
          <a:lstStyle/>
          <a:p>
            <a:r>
              <a:rPr lang="en-US" sz="1200" dirty="0">
                <a:latin typeface="Poppins" panose="00000500000000000000" pitchFamily="50" charset="0"/>
                <a:cs typeface="Poppins" panose="00000500000000000000" pitchFamily="50" charset="0"/>
              </a:rPr>
              <a:t>Mise sur papier de </a:t>
            </a:r>
            <a:r>
              <a:rPr lang="en-US" sz="1200" dirty="0" err="1">
                <a:latin typeface="Poppins" panose="00000500000000000000" pitchFamily="50" charset="0"/>
                <a:cs typeface="Poppins" panose="00000500000000000000" pitchFamily="50" charset="0"/>
              </a:rPr>
              <a:t>toutes</a:t>
            </a:r>
            <a:r>
              <a:rPr lang="en-US" sz="1200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200" dirty="0" err="1">
                <a:latin typeface="Poppins" panose="00000500000000000000" pitchFamily="50" charset="0"/>
                <a:cs typeface="Poppins" panose="00000500000000000000" pitchFamily="50" charset="0"/>
              </a:rPr>
              <a:t>celles</a:t>
            </a:r>
            <a:r>
              <a:rPr lang="en-US" sz="1200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200" dirty="0" err="1">
                <a:latin typeface="Poppins" panose="00000500000000000000" pitchFamily="50" charset="0"/>
                <a:cs typeface="Poppins" panose="00000500000000000000" pitchFamily="50" charset="0"/>
              </a:rPr>
              <a:t>partagées</a:t>
            </a:r>
            <a:r>
              <a:rPr lang="en-US" sz="1200" dirty="0">
                <a:latin typeface="Poppins" panose="00000500000000000000" pitchFamily="50" charset="0"/>
                <a:cs typeface="Poppins" panose="00000500000000000000" pitchFamily="50" charset="0"/>
              </a:rPr>
              <a:t>. </a:t>
            </a:r>
          </a:p>
          <a:p>
            <a:r>
              <a:rPr lang="en-US" sz="1200" dirty="0">
                <a:latin typeface="Poppins" panose="00000500000000000000" pitchFamily="50" charset="0"/>
                <a:cs typeface="Poppins" panose="00000500000000000000" pitchFamily="50" charset="0"/>
              </a:rPr>
              <a:t>Des propositions </a:t>
            </a:r>
            <a:r>
              <a:rPr lang="en-US" sz="1200" dirty="0" err="1">
                <a:latin typeface="Poppins" panose="00000500000000000000" pitchFamily="50" charset="0"/>
                <a:cs typeface="Poppins" panose="00000500000000000000" pitchFamily="50" charset="0"/>
              </a:rPr>
              <a:t>d’idées</a:t>
            </a:r>
            <a:r>
              <a:rPr lang="en-US" sz="1200" dirty="0">
                <a:latin typeface="Poppins" panose="00000500000000000000" pitchFamily="50" charset="0"/>
                <a:cs typeface="Poppins" panose="00000500000000000000" pitchFamily="50" charset="0"/>
              </a:rPr>
              <a:t> tout le long du </a:t>
            </a:r>
            <a:r>
              <a:rPr lang="en-US" sz="1200" dirty="0" err="1">
                <a:latin typeface="Poppins" panose="00000500000000000000" pitchFamily="50" charset="0"/>
                <a:cs typeface="Poppins" panose="00000500000000000000" pitchFamily="50" charset="0"/>
              </a:rPr>
              <a:t>projet</a:t>
            </a:r>
            <a:r>
              <a:rPr lang="en-US" sz="1200" dirty="0"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</a:p>
          <a:p>
            <a:endParaRPr lang="en-US" sz="12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D538B2-763C-4ABF-89E4-F1F2A3161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41702" y="3023917"/>
            <a:ext cx="2281492" cy="1130619"/>
          </a:xfrm>
        </p:spPr>
        <p:txBody>
          <a:bodyPr/>
          <a:lstStyle/>
          <a:p>
            <a:r>
              <a:rPr lang="en-US" sz="1200" b="1" dirty="0">
                <a:latin typeface="Poppins" panose="00000500000000000000" pitchFamily="50" charset="0"/>
                <a:cs typeface="Poppins" panose="00000500000000000000" pitchFamily="50" charset="0"/>
              </a:rPr>
              <a:t>Un feedback </a:t>
            </a:r>
            <a:r>
              <a:rPr lang="en-US" sz="1200" b="1" dirty="0" err="1">
                <a:latin typeface="Poppins" panose="00000500000000000000" pitchFamily="50" charset="0"/>
                <a:cs typeface="Poppins" panose="00000500000000000000" pitchFamily="50" charset="0"/>
              </a:rPr>
              <a:t>régulier</a:t>
            </a:r>
            <a:r>
              <a:rPr lang="en-US" sz="1200" b="1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200" dirty="0">
                <a:latin typeface="Poppins" panose="00000500000000000000" pitchFamily="50" charset="0"/>
                <a:cs typeface="Poppins" panose="00000500000000000000" pitchFamily="50" charset="0"/>
              </a:rPr>
              <a:t>au long de </a:t>
            </a:r>
            <a:r>
              <a:rPr lang="en-US" sz="1200" dirty="0" err="1">
                <a:latin typeface="Poppins" panose="00000500000000000000" pitchFamily="50" charset="0"/>
                <a:cs typeface="Poppins" panose="00000500000000000000" pitchFamily="50" charset="0"/>
              </a:rPr>
              <a:t>chaque</a:t>
            </a:r>
            <a:r>
              <a:rPr lang="en-US" sz="1200" dirty="0">
                <a:latin typeface="Poppins" panose="00000500000000000000" pitchFamily="50" charset="0"/>
                <a:cs typeface="Poppins" panose="00000500000000000000" pitchFamily="50" charset="0"/>
              </a:rPr>
              <a:t> séance.</a:t>
            </a:r>
          </a:p>
          <a:p>
            <a:r>
              <a:rPr lang="en-US" sz="1200" dirty="0" err="1">
                <a:latin typeface="Poppins" panose="00000500000000000000" pitchFamily="50" charset="0"/>
                <a:cs typeface="Poppins" panose="00000500000000000000" pitchFamily="50" charset="0"/>
              </a:rPr>
              <a:t>Toutes</a:t>
            </a:r>
            <a:r>
              <a:rPr lang="en-US" sz="1200" dirty="0">
                <a:latin typeface="Poppins" panose="00000500000000000000" pitchFamily="50" charset="0"/>
                <a:cs typeface="Poppins" panose="00000500000000000000" pitchFamily="50" charset="0"/>
              </a:rPr>
              <a:t> les </a:t>
            </a:r>
            <a:r>
              <a:rPr lang="en-US" sz="1200" dirty="0" err="1">
                <a:latin typeface="Poppins" panose="00000500000000000000" pitchFamily="50" charset="0"/>
                <a:cs typeface="Poppins" panose="00000500000000000000" pitchFamily="50" charset="0"/>
              </a:rPr>
              <a:t>heures</a:t>
            </a:r>
            <a:r>
              <a:rPr lang="en-US" sz="1200" dirty="0">
                <a:latin typeface="Poppins" panose="00000500000000000000" pitchFamily="50" charset="0"/>
                <a:cs typeface="Poppins" panose="00000500000000000000" pitchFamily="50" charset="0"/>
              </a:rPr>
              <a:t> et demi  + au début et fin de </a:t>
            </a:r>
            <a:r>
              <a:rPr lang="en-US" sz="1200" dirty="0" err="1">
                <a:latin typeface="Poppins" panose="00000500000000000000" pitchFamily="50" charset="0"/>
                <a:cs typeface="Poppins" panose="00000500000000000000" pitchFamily="50" charset="0"/>
              </a:rPr>
              <a:t>chaque</a:t>
            </a:r>
            <a:r>
              <a:rPr lang="en-US" sz="1200" dirty="0">
                <a:latin typeface="Poppins" panose="00000500000000000000" pitchFamily="50" charset="0"/>
                <a:cs typeface="Poppins" panose="00000500000000000000" pitchFamily="50" charset="0"/>
              </a:rPr>
              <a:t> séance.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1AA76D7-703B-430D-8643-F79CEA4E7BA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11711" y="2560255"/>
            <a:ext cx="2476460" cy="392482"/>
          </a:xfrm>
        </p:spPr>
        <p:txBody>
          <a:bodyPr/>
          <a:lstStyle/>
          <a:p>
            <a:r>
              <a:rPr lang="es-ES" sz="1600" dirty="0">
                <a:latin typeface="Poppins" panose="00000500000000000000" pitchFamily="50" charset="0"/>
                <a:cs typeface="Poppins" panose="00000500000000000000" pitchFamily="50" charset="0"/>
              </a:rPr>
              <a:t>Des </a:t>
            </a:r>
            <a:r>
              <a:rPr lang="es-ES" sz="1600" dirty="0" err="1">
                <a:latin typeface="Poppins" panose="00000500000000000000" pitchFamily="50" charset="0"/>
                <a:cs typeface="Poppins" panose="00000500000000000000" pitchFamily="50" charset="0"/>
              </a:rPr>
              <a:t>Idées</a:t>
            </a:r>
            <a:endParaRPr lang="en-US" sz="16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BE4FF4A-BAA5-4B25-ACE6-07A823BC9BE0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3328259" y="2558577"/>
            <a:ext cx="2508378" cy="392482"/>
          </a:xfrm>
        </p:spPr>
        <p:txBody>
          <a:bodyPr/>
          <a:lstStyle/>
          <a:p>
            <a:r>
              <a:rPr lang="es-ES" sz="1600" dirty="0">
                <a:latin typeface="Poppins" panose="00000500000000000000" pitchFamily="50" charset="0"/>
                <a:cs typeface="Poppins" panose="00000500000000000000" pitchFamily="50" charset="0"/>
              </a:rPr>
              <a:t>Des </a:t>
            </a:r>
            <a:r>
              <a:rPr lang="es-ES" sz="1600" dirty="0" err="1">
                <a:latin typeface="Poppins" panose="00000500000000000000" pitchFamily="50" charset="0"/>
                <a:cs typeface="Poppins" panose="00000500000000000000" pitchFamily="50" charset="0"/>
              </a:rPr>
              <a:t>Réunions</a:t>
            </a:r>
            <a:endParaRPr lang="en-US" sz="20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40AFAEC-DB79-4682-8D61-FEF2BB95CE1F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6067829" y="3023916"/>
            <a:ext cx="2251198" cy="1130619"/>
          </a:xfrm>
        </p:spPr>
        <p:txBody>
          <a:bodyPr/>
          <a:lstStyle/>
          <a:p>
            <a:r>
              <a:rPr lang="en-US" sz="1200" dirty="0">
                <a:latin typeface="Poppins" panose="00000500000000000000" pitchFamily="50" charset="0"/>
                <a:cs typeface="Poppins" panose="00000500000000000000" pitchFamily="50" charset="0"/>
              </a:rPr>
              <a:t>Mise </a:t>
            </a:r>
            <a:r>
              <a:rPr lang="en-US" sz="1200" dirty="0" err="1">
                <a:latin typeface="Poppins" panose="00000500000000000000" pitchFamily="50" charset="0"/>
                <a:cs typeface="Poppins" panose="00000500000000000000" pitchFamily="50" charset="0"/>
              </a:rPr>
              <a:t>en</a:t>
            </a:r>
            <a:r>
              <a:rPr lang="en-US" sz="1200" dirty="0">
                <a:latin typeface="Poppins" panose="00000500000000000000" pitchFamily="50" charset="0"/>
                <a:cs typeface="Poppins" panose="00000500000000000000" pitchFamily="50" charset="0"/>
              </a:rPr>
              <a:t> place d’</a:t>
            </a:r>
            <a:r>
              <a:rPr lang="en-US" sz="1200" b="1" dirty="0">
                <a:latin typeface="Poppins" panose="00000500000000000000" pitchFamily="50" charset="0"/>
                <a:cs typeface="Poppins" panose="00000500000000000000" pitchFamily="50" charset="0"/>
              </a:rPr>
              <a:t>un document </a:t>
            </a:r>
            <a:r>
              <a:rPr lang="en-US" sz="1200" b="1" dirty="0" err="1">
                <a:latin typeface="Poppins" panose="00000500000000000000" pitchFamily="50" charset="0"/>
                <a:cs typeface="Poppins" panose="00000500000000000000" pitchFamily="50" charset="0"/>
              </a:rPr>
              <a:t>partagé</a:t>
            </a:r>
            <a:r>
              <a:rPr lang="en-US" sz="1200" dirty="0">
                <a:latin typeface="Poppins" panose="00000500000000000000" pitchFamily="50" charset="0"/>
                <a:cs typeface="Poppins" panose="00000500000000000000" pitchFamily="50" charset="0"/>
              </a:rPr>
              <a:t> pour noter </a:t>
            </a:r>
            <a:r>
              <a:rPr lang="en-US" sz="1200" dirty="0" err="1">
                <a:latin typeface="Poppins" panose="00000500000000000000" pitchFamily="50" charset="0"/>
                <a:cs typeface="Poppins" panose="00000500000000000000" pitchFamily="50" charset="0"/>
              </a:rPr>
              <a:t>l’avancée</a:t>
            </a:r>
            <a:r>
              <a:rPr lang="en-US" sz="1200" dirty="0">
                <a:latin typeface="Poppins" panose="00000500000000000000" pitchFamily="50" charset="0"/>
                <a:cs typeface="Poppins" panose="00000500000000000000" pitchFamily="50" charset="0"/>
              </a:rPr>
              <a:t> de </a:t>
            </a:r>
            <a:r>
              <a:rPr lang="en-US" sz="1200" dirty="0" err="1">
                <a:latin typeface="Poppins" panose="00000500000000000000" pitchFamily="50" charset="0"/>
                <a:cs typeface="Poppins" panose="00000500000000000000" pitchFamily="50" charset="0"/>
              </a:rPr>
              <a:t>chaque</a:t>
            </a:r>
            <a:r>
              <a:rPr lang="en-US" sz="1200" dirty="0">
                <a:latin typeface="Poppins" panose="00000500000000000000" pitchFamily="50" charset="0"/>
                <a:cs typeface="Poppins" panose="00000500000000000000" pitchFamily="50" charset="0"/>
              </a:rPr>
              <a:t> séance, </a:t>
            </a:r>
            <a:r>
              <a:rPr lang="en-US" sz="1200" dirty="0" err="1">
                <a:latin typeface="Poppins" panose="00000500000000000000" pitchFamily="50" charset="0"/>
                <a:cs typeface="Poppins" panose="00000500000000000000" pitchFamily="50" charset="0"/>
              </a:rPr>
              <a:t>ce</a:t>
            </a:r>
            <a:r>
              <a:rPr lang="en-US" sz="1200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200" dirty="0" err="1">
                <a:latin typeface="Poppins" panose="00000500000000000000" pitchFamily="50" charset="0"/>
                <a:cs typeface="Poppins" panose="00000500000000000000" pitchFamily="50" charset="0"/>
              </a:rPr>
              <a:t>qu’il</a:t>
            </a:r>
            <a:r>
              <a:rPr lang="en-US" sz="1200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200" dirty="0" err="1">
                <a:latin typeface="Poppins" panose="00000500000000000000" pitchFamily="50" charset="0"/>
                <a:cs typeface="Poppins" panose="00000500000000000000" pitchFamily="50" charset="0"/>
              </a:rPr>
              <a:t>reste</a:t>
            </a:r>
            <a:r>
              <a:rPr lang="en-US" sz="1200" dirty="0">
                <a:latin typeface="Poppins" panose="00000500000000000000" pitchFamily="50" charset="0"/>
                <a:cs typeface="Poppins" panose="00000500000000000000" pitchFamily="50" charset="0"/>
              </a:rPr>
              <a:t> à faire…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F1E6C2-1D39-471C-ABC2-A396A3C50843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948037" y="2561684"/>
            <a:ext cx="2490780" cy="392482"/>
          </a:xfrm>
        </p:spPr>
        <p:txBody>
          <a:bodyPr/>
          <a:lstStyle/>
          <a:p>
            <a:r>
              <a:rPr lang="es-ES" sz="1600" dirty="0">
                <a:latin typeface="Poppins" panose="00000500000000000000" pitchFamily="50" charset="0"/>
                <a:cs typeface="Poppins" panose="00000500000000000000" pitchFamily="50" charset="0"/>
              </a:rPr>
              <a:t>Un </a:t>
            </a:r>
            <a:r>
              <a:rPr lang="es-ES" sz="1600" dirty="0" err="1">
                <a:latin typeface="Poppins" panose="00000500000000000000" pitchFamily="50" charset="0"/>
                <a:cs typeface="Poppins" panose="00000500000000000000" pitchFamily="50" charset="0"/>
              </a:rPr>
              <a:t>Cahier</a:t>
            </a:r>
            <a:endParaRPr lang="en-US" sz="20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8996862-262F-4AAF-BF32-E8A6A347A83E}"/>
              </a:ext>
            </a:extLst>
          </p:cNvPr>
          <p:cNvSpPr/>
          <p:nvPr/>
        </p:nvSpPr>
        <p:spPr>
          <a:xfrm>
            <a:off x="1495316" y="1268413"/>
            <a:ext cx="927949" cy="9279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55B9A29F-BF92-4543-9F4E-9C2205D63BAB}"/>
              </a:ext>
            </a:extLst>
          </p:cNvPr>
          <p:cNvSpPr/>
          <p:nvPr/>
        </p:nvSpPr>
        <p:spPr>
          <a:xfrm>
            <a:off x="4119139" y="1268413"/>
            <a:ext cx="927949" cy="9279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47A1DE0-956E-40AB-A700-823A1A9C0FBE}"/>
              </a:ext>
            </a:extLst>
          </p:cNvPr>
          <p:cNvSpPr/>
          <p:nvPr/>
        </p:nvSpPr>
        <p:spPr>
          <a:xfrm>
            <a:off x="6729454" y="1268413"/>
            <a:ext cx="927949" cy="9279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74" name="Forma libre: forma 173">
            <a:extLst>
              <a:ext uri="{FF2B5EF4-FFF2-40B4-BE49-F238E27FC236}">
                <a16:creationId xmlns:a16="http://schemas.microsoft.com/office/drawing/2014/main" id="{C777C5AD-D3A0-471F-B5D6-FF949C646704}"/>
              </a:ext>
            </a:extLst>
          </p:cNvPr>
          <p:cNvSpPr/>
          <p:nvPr/>
        </p:nvSpPr>
        <p:spPr>
          <a:xfrm>
            <a:off x="-4455277" y="4700181"/>
            <a:ext cx="23498591" cy="450260"/>
          </a:xfrm>
          <a:custGeom>
            <a:avLst/>
            <a:gdLst>
              <a:gd name="connsiteX0" fmla="*/ 0 w 23498591"/>
              <a:gd name="connsiteY0" fmla="*/ 0 h 450260"/>
              <a:gd name="connsiteX1" fmla="*/ 8327624 w 23498591"/>
              <a:gd name="connsiteY1" fmla="*/ 0 h 450260"/>
              <a:gd name="connsiteX2" fmla="*/ 9009283 w 23498591"/>
              <a:gd name="connsiteY2" fmla="*/ 356116 h 450260"/>
              <a:gd name="connsiteX3" fmla="*/ 9617086 w 23498591"/>
              <a:gd name="connsiteY3" fmla="*/ 3134 h 450260"/>
              <a:gd name="connsiteX4" fmla="*/ 9656467 w 23498591"/>
              <a:gd name="connsiteY4" fmla="*/ 0 h 450260"/>
              <a:gd name="connsiteX5" fmla="*/ 23498591 w 23498591"/>
              <a:gd name="connsiteY5" fmla="*/ 0 h 450260"/>
              <a:gd name="connsiteX6" fmla="*/ 23498591 w 23498591"/>
              <a:gd name="connsiteY6" fmla="*/ 450260 h 450260"/>
              <a:gd name="connsiteX7" fmla="*/ 0 w 23498591"/>
              <a:gd name="connsiteY7" fmla="*/ 450260 h 45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98591" h="450260">
                <a:moveTo>
                  <a:pt x="0" y="0"/>
                </a:moveTo>
                <a:lnTo>
                  <a:pt x="8327624" y="0"/>
                </a:lnTo>
                <a:cubicBezTo>
                  <a:pt x="8656083" y="2229"/>
                  <a:pt x="8622270" y="358157"/>
                  <a:pt x="9009283" y="356116"/>
                </a:cubicBezTo>
                <a:cubicBezTo>
                  <a:pt x="9372108" y="354203"/>
                  <a:pt x="9384442" y="41974"/>
                  <a:pt x="9617086" y="3134"/>
                </a:cubicBezTo>
                <a:lnTo>
                  <a:pt x="9656467" y="0"/>
                </a:lnTo>
                <a:lnTo>
                  <a:pt x="23498591" y="0"/>
                </a:lnTo>
                <a:lnTo>
                  <a:pt x="23498591" y="450260"/>
                </a:lnTo>
                <a:lnTo>
                  <a:pt x="0" y="450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ES" dirty="0">
                <a:latin typeface="Poppins" panose="00000500000000000000" pitchFamily="50" charset="0"/>
                <a:cs typeface="Poppins" panose="00000500000000000000" pitchFamily="50" charset="0"/>
              </a:rPr>
              <a:t>a</a:t>
            </a:r>
          </a:p>
        </p:txBody>
      </p:sp>
      <p:grpSp>
        <p:nvGrpSpPr>
          <p:cNvPr id="179" name="Google Shape;9565;p16">
            <a:extLst>
              <a:ext uri="{FF2B5EF4-FFF2-40B4-BE49-F238E27FC236}">
                <a16:creationId xmlns:a16="http://schemas.microsoft.com/office/drawing/2014/main" id="{1E9B50C5-E703-41CD-AC0A-57CA621F0D58}"/>
              </a:ext>
            </a:extLst>
          </p:cNvPr>
          <p:cNvGrpSpPr/>
          <p:nvPr/>
        </p:nvGrpSpPr>
        <p:grpSpPr>
          <a:xfrm>
            <a:off x="4374141" y="4759340"/>
            <a:ext cx="353954" cy="318880"/>
            <a:chOff x="3988156" y="3380210"/>
            <a:chExt cx="353954" cy="318880"/>
          </a:xfrm>
          <a:noFill/>
        </p:grpSpPr>
        <p:sp>
          <p:nvSpPr>
            <p:cNvPr id="180" name="Google Shape;9566;p16">
              <a:extLst>
                <a:ext uri="{FF2B5EF4-FFF2-40B4-BE49-F238E27FC236}">
                  <a16:creationId xmlns:a16="http://schemas.microsoft.com/office/drawing/2014/main" id="{669AE24B-F1DB-487E-8EBF-F5BEB27EBE62}"/>
                </a:ext>
              </a:extLst>
            </p:cNvPr>
            <p:cNvSpPr/>
            <p:nvPr/>
          </p:nvSpPr>
          <p:spPr>
            <a:xfrm>
              <a:off x="4134053" y="3446156"/>
              <a:ext cx="28454" cy="49269"/>
            </a:xfrm>
            <a:custGeom>
              <a:avLst/>
              <a:gdLst/>
              <a:ahLst/>
              <a:cxnLst/>
              <a:rect l="l" t="t" r="r" b="b"/>
              <a:pathLst>
                <a:path w="894" h="1548" extrusionOk="0">
                  <a:moveTo>
                    <a:pt x="417" y="286"/>
                  </a:moveTo>
                  <a:lnTo>
                    <a:pt x="417" y="572"/>
                  </a:lnTo>
                  <a:cubicBezTo>
                    <a:pt x="298" y="524"/>
                    <a:pt x="274" y="500"/>
                    <a:pt x="274" y="417"/>
                  </a:cubicBezTo>
                  <a:cubicBezTo>
                    <a:pt x="274" y="345"/>
                    <a:pt x="346" y="298"/>
                    <a:pt x="417" y="286"/>
                  </a:cubicBezTo>
                  <a:close/>
                  <a:moveTo>
                    <a:pt x="524" y="869"/>
                  </a:moveTo>
                  <a:cubicBezTo>
                    <a:pt x="643" y="917"/>
                    <a:pt x="655" y="976"/>
                    <a:pt x="655" y="1048"/>
                  </a:cubicBezTo>
                  <a:cubicBezTo>
                    <a:pt x="655" y="1119"/>
                    <a:pt x="596" y="1179"/>
                    <a:pt x="524" y="1191"/>
                  </a:cubicBezTo>
                  <a:lnTo>
                    <a:pt x="524" y="869"/>
                  </a:lnTo>
                  <a:close/>
                  <a:moveTo>
                    <a:pt x="477" y="0"/>
                  </a:moveTo>
                  <a:cubicBezTo>
                    <a:pt x="453" y="0"/>
                    <a:pt x="417" y="24"/>
                    <a:pt x="417" y="48"/>
                  </a:cubicBezTo>
                  <a:lnTo>
                    <a:pt x="417" y="107"/>
                  </a:lnTo>
                  <a:cubicBezTo>
                    <a:pt x="191" y="131"/>
                    <a:pt x="60" y="250"/>
                    <a:pt x="60" y="476"/>
                  </a:cubicBezTo>
                  <a:cubicBezTo>
                    <a:pt x="60" y="703"/>
                    <a:pt x="227" y="774"/>
                    <a:pt x="417" y="845"/>
                  </a:cubicBezTo>
                  <a:lnTo>
                    <a:pt x="417" y="1226"/>
                  </a:lnTo>
                  <a:cubicBezTo>
                    <a:pt x="310" y="1203"/>
                    <a:pt x="274" y="1179"/>
                    <a:pt x="179" y="1107"/>
                  </a:cubicBezTo>
                  <a:cubicBezTo>
                    <a:pt x="160" y="1093"/>
                    <a:pt x="143" y="1087"/>
                    <a:pt x="127" y="1087"/>
                  </a:cubicBezTo>
                  <a:cubicBezTo>
                    <a:pt x="101" y="1087"/>
                    <a:pt x="77" y="1102"/>
                    <a:pt x="48" y="1131"/>
                  </a:cubicBezTo>
                  <a:cubicBezTo>
                    <a:pt x="0" y="1191"/>
                    <a:pt x="0" y="1250"/>
                    <a:pt x="48" y="1298"/>
                  </a:cubicBezTo>
                  <a:cubicBezTo>
                    <a:pt x="120" y="1405"/>
                    <a:pt x="274" y="1453"/>
                    <a:pt x="417" y="1453"/>
                  </a:cubicBezTo>
                  <a:lnTo>
                    <a:pt x="417" y="1512"/>
                  </a:lnTo>
                  <a:cubicBezTo>
                    <a:pt x="417" y="1536"/>
                    <a:pt x="453" y="1548"/>
                    <a:pt x="477" y="1548"/>
                  </a:cubicBezTo>
                  <a:cubicBezTo>
                    <a:pt x="512" y="1548"/>
                    <a:pt x="536" y="1536"/>
                    <a:pt x="536" y="1512"/>
                  </a:cubicBezTo>
                  <a:lnTo>
                    <a:pt x="536" y="1453"/>
                  </a:lnTo>
                  <a:cubicBezTo>
                    <a:pt x="727" y="1417"/>
                    <a:pt x="893" y="1298"/>
                    <a:pt x="893" y="1048"/>
                  </a:cubicBezTo>
                  <a:cubicBezTo>
                    <a:pt x="893" y="798"/>
                    <a:pt x="751" y="691"/>
                    <a:pt x="536" y="619"/>
                  </a:cubicBezTo>
                  <a:lnTo>
                    <a:pt x="536" y="286"/>
                  </a:lnTo>
                  <a:cubicBezTo>
                    <a:pt x="584" y="286"/>
                    <a:pt x="631" y="298"/>
                    <a:pt x="667" y="333"/>
                  </a:cubicBezTo>
                  <a:cubicBezTo>
                    <a:pt x="694" y="340"/>
                    <a:pt x="726" y="363"/>
                    <a:pt x="759" y="363"/>
                  </a:cubicBezTo>
                  <a:cubicBezTo>
                    <a:pt x="783" y="363"/>
                    <a:pt x="808" y="350"/>
                    <a:pt x="834" y="310"/>
                  </a:cubicBezTo>
                  <a:cubicBezTo>
                    <a:pt x="870" y="274"/>
                    <a:pt x="882" y="214"/>
                    <a:pt x="822" y="167"/>
                  </a:cubicBezTo>
                  <a:cubicBezTo>
                    <a:pt x="751" y="107"/>
                    <a:pt x="631" y="95"/>
                    <a:pt x="536" y="95"/>
                  </a:cubicBezTo>
                  <a:lnTo>
                    <a:pt x="536" y="48"/>
                  </a:lnTo>
                  <a:cubicBezTo>
                    <a:pt x="536" y="12"/>
                    <a:pt x="501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81" name="Google Shape;9567;p16">
              <a:extLst>
                <a:ext uri="{FF2B5EF4-FFF2-40B4-BE49-F238E27FC236}">
                  <a16:creationId xmlns:a16="http://schemas.microsoft.com/office/drawing/2014/main" id="{86EE6004-3A49-4EE6-967E-3FF4DAE6D018}"/>
                </a:ext>
              </a:extLst>
            </p:cNvPr>
            <p:cNvSpPr/>
            <p:nvPr/>
          </p:nvSpPr>
          <p:spPr>
            <a:xfrm>
              <a:off x="4188988" y="3398001"/>
              <a:ext cx="81510" cy="81510"/>
            </a:xfrm>
            <a:custGeom>
              <a:avLst/>
              <a:gdLst/>
              <a:ahLst/>
              <a:cxnLst/>
              <a:rect l="l" t="t" r="r" b="b"/>
              <a:pathLst>
                <a:path w="2561" h="2561" extrusionOk="0">
                  <a:moveTo>
                    <a:pt x="1287" y="311"/>
                  </a:moveTo>
                  <a:cubicBezTo>
                    <a:pt x="1823" y="311"/>
                    <a:pt x="2251" y="739"/>
                    <a:pt x="2251" y="1275"/>
                  </a:cubicBezTo>
                  <a:cubicBezTo>
                    <a:pt x="2251" y="1811"/>
                    <a:pt x="1823" y="2251"/>
                    <a:pt x="1287" y="2251"/>
                  </a:cubicBezTo>
                  <a:cubicBezTo>
                    <a:pt x="751" y="2251"/>
                    <a:pt x="310" y="1811"/>
                    <a:pt x="310" y="1275"/>
                  </a:cubicBezTo>
                  <a:cubicBezTo>
                    <a:pt x="310" y="739"/>
                    <a:pt x="751" y="311"/>
                    <a:pt x="1287" y="311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75"/>
                  </a:cubicBezTo>
                  <a:cubicBezTo>
                    <a:pt x="1" y="1989"/>
                    <a:pt x="584" y="2561"/>
                    <a:pt x="1287" y="2561"/>
                  </a:cubicBezTo>
                  <a:cubicBezTo>
                    <a:pt x="2001" y="2561"/>
                    <a:pt x="2561" y="1977"/>
                    <a:pt x="2561" y="1275"/>
                  </a:cubicBezTo>
                  <a:cubicBezTo>
                    <a:pt x="2561" y="584"/>
                    <a:pt x="2001" y="1"/>
                    <a:pt x="1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82" name="Google Shape;9568;p16">
              <a:extLst>
                <a:ext uri="{FF2B5EF4-FFF2-40B4-BE49-F238E27FC236}">
                  <a16:creationId xmlns:a16="http://schemas.microsoft.com/office/drawing/2014/main" id="{77ED204B-BAFE-459D-8730-C2E0DAD080D5}"/>
                </a:ext>
              </a:extLst>
            </p:cNvPr>
            <p:cNvSpPr/>
            <p:nvPr/>
          </p:nvSpPr>
          <p:spPr>
            <a:xfrm>
              <a:off x="4090863" y="3380210"/>
              <a:ext cx="195930" cy="146311"/>
            </a:xfrm>
            <a:custGeom>
              <a:avLst/>
              <a:gdLst/>
              <a:ahLst/>
              <a:cxnLst/>
              <a:rect l="l" t="t" r="r" b="b"/>
              <a:pathLst>
                <a:path w="6156" h="4597" extrusionOk="0">
                  <a:moveTo>
                    <a:pt x="1810" y="1834"/>
                  </a:moveTo>
                  <a:cubicBezTo>
                    <a:pt x="2131" y="1834"/>
                    <a:pt x="2429" y="2001"/>
                    <a:pt x="2608" y="2274"/>
                  </a:cubicBezTo>
                  <a:cubicBezTo>
                    <a:pt x="2643" y="2405"/>
                    <a:pt x="2703" y="2536"/>
                    <a:pt x="2762" y="2667"/>
                  </a:cubicBezTo>
                  <a:cubicBezTo>
                    <a:pt x="2762" y="2715"/>
                    <a:pt x="2774" y="2763"/>
                    <a:pt x="2774" y="2810"/>
                  </a:cubicBezTo>
                  <a:cubicBezTo>
                    <a:pt x="2774" y="3346"/>
                    <a:pt x="2346" y="3775"/>
                    <a:pt x="1810" y="3775"/>
                  </a:cubicBezTo>
                  <a:cubicBezTo>
                    <a:pt x="1274" y="3775"/>
                    <a:pt x="834" y="3346"/>
                    <a:pt x="834" y="2810"/>
                  </a:cubicBezTo>
                  <a:cubicBezTo>
                    <a:pt x="834" y="2274"/>
                    <a:pt x="1274" y="1834"/>
                    <a:pt x="1810" y="1834"/>
                  </a:cubicBezTo>
                  <a:close/>
                  <a:moveTo>
                    <a:pt x="1810" y="1322"/>
                  </a:moveTo>
                  <a:cubicBezTo>
                    <a:pt x="2084" y="1322"/>
                    <a:pt x="2346" y="1393"/>
                    <a:pt x="2584" y="1536"/>
                  </a:cubicBezTo>
                  <a:cubicBezTo>
                    <a:pt x="2560" y="1620"/>
                    <a:pt x="2560" y="1703"/>
                    <a:pt x="2548" y="1774"/>
                  </a:cubicBezTo>
                  <a:cubicBezTo>
                    <a:pt x="2346" y="1632"/>
                    <a:pt x="2072" y="1536"/>
                    <a:pt x="1810" y="1536"/>
                  </a:cubicBezTo>
                  <a:cubicBezTo>
                    <a:pt x="1096" y="1536"/>
                    <a:pt x="524" y="2120"/>
                    <a:pt x="524" y="2822"/>
                  </a:cubicBezTo>
                  <a:cubicBezTo>
                    <a:pt x="524" y="3537"/>
                    <a:pt x="1107" y="4096"/>
                    <a:pt x="1810" y="4096"/>
                  </a:cubicBezTo>
                  <a:cubicBezTo>
                    <a:pt x="2417" y="4096"/>
                    <a:pt x="2917" y="3668"/>
                    <a:pt x="3060" y="3108"/>
                  </a:cubicBezTo>
                  <a:cubicBezTo>
                    <a:pt x="3120" y="3167"/>
                    <a:pt x="3155" y="3203"/>
                    <a:pt x="3239" y="3263"/>
                  </a:cubicBezTo>
                  <a:cubicBezTo>
                    <a:pt x="3036" y="3882"/>
                    <a:pt x="2477" y="4299"/>
                    <a:pt x="1810" y="4299"/>
                  </a:cubicBezTo>
                  <a:cubicBezTo>
                    <a:pt x="988" y="4299"/>
                    <a:pt x="322" y="3620"/>
                    <a:pt x="322" y="2810"/>
                  </a:cubicBezTo>
                  <a:cubicBezTo>
                    <a:pt x="322" y="1989"/>
                    <a:pt x="988" y="1322"/>
                    <a:pt x="1810" y="1322"/>
                  </a:cubicBezTo>
                  <a:close/>
                  <a:moveTo>
                    <a:pt x="4382" y="0"/>
                  </a:moveTo>
                  <a:cubicBezTo>
                    <a:pt x="3608" y="0"/>
                    <a:pt x="2929" y="500"/>
                    <a:pt x="2679" y="1179"/>
                  </a:cubicBezTo>
                  <a:cubicBezTo>
                    <a:pt x="2417" y="1036"/>
                    <a:pt x="2131" y="953"/>
                    <a:pt x="1822" y="953"/>
                  </a:cubicBezTo>
                  <a:cubicBezTo>
                    <a:pt x="822" y="953"/>
                    <a:pt x="0" y="1774"/>
                    <a:pt x="0" y="2775"/>
                  </a:cubicBezTo>
                  <a:cubicBezTo>
                    <a:pt x="0" y="3775"/>
                    <a:pt x="822" y="4596"/>
                    <a:pt x="1822" y="4596"/>
                  </a:cubicBezTo>
                  <a:cubicBezTo>
                    <a:pt x="2596" y="4596"/>
                    <a:pt x="3262" y="4120"/>
                    <a:pt x="3512" y="3417"/>
                  </a:cubicBezTo>
                  <a:cubicBezTo>
                    <a:pt x="3763" y="3548"/>
                    <a:pt x="4060" y="3644"/>
                    <a:pt x="4382" y="3644"/>
                  </a:cubicBezTo>
                  <a:cubicBezTo>
                    <a:pt x="4798" y="3644"/>
                    <a:pt x="5191" y="3489"/>
                    <a:pt x="5513" y="3239"/>
                  </a:cubicBezTo>
                  <a:cubicBezTo>
                    <a:pt x="5822" y="2989"/>
                    <a:pt x="6049" y="2632"/>
                    <a:pt x="6132" y="2239"/>
                  </a:cubicBezTo>
                  <a:cubicBezTo>
                    <a:pt x="6156" y="2167"/>
                    <a:pt x="6096" y="2072"/>
                    <a:pt x="6013" y="2060"/>
                  </a:cubicBezTo>
                  <a:cubicBezTo>
                    <a:pt x="6004" y="2059"/>
                    <a:pt x="5996" y="2058"/>
                    <a:pt x="5987" y="2058"/>
                  </a:cubicBezTo>
                  <a:cubicBezTo>
                    <a:pt x="5911" y="2058"/>
                    <a:pt x="5833" y="2104"/>
                    <a:pt x="5822" y="2179"/>
                  </a:cubicBezTo>
                  <a:cubicBezTo>
                    <a:pt x="5656" y="2870"/>
                    <a:pt x="5060" y="3322"/>
                    <a:pt x="4370" y="3322"/>
                  </a:cubicBezTo>
                  <a:cubicBezTo>
                    <a:pt x="3834" y="3322"/>
                    <a:pt x="3334" y="3048"/>
                    <a:pt x="3072" y="2572"/>
                  </a:cubicBezTo>
                  <a:cubicBezTo>
                    <a:pt x="3036" y="2417"/>
                    <a:pt x="2977" y="2274"/>
                    <a:pt x="2905" y="2132"/>
                  </a:cubicBezTo>
                  <a:cubicBezTo>
                    <a:pt x="2715" y="1215"/>
                    <a:pt x="3429" y="334"/>
                    <a:pt x="4370" y="334"/>
                  </a:cubicBezTo>
                  <a:cubicBezTo>
                    <a:pt x="5060" y="334"/>
                    <a:pt x="5656" y="810"/>
                    <a:pt x="5822" y="1477"/>
                  </a:cubicBezTo>
                  <a:cubicBezTo>
                    <a:pt x="5832" y="1556"/>
                    <a:pt x="5899" y="1602"/>
                    <a:pt x="5969" y="1602"/>
                  </a:cubicBezTo>
                  <a:cubicBezTo>
                    <a:pt x="5984" y="1602"/>
                    <a:pt x="5998" y="1600"/>
                    <a:pt x="6013" y="1596"/>
                  </a:cubicBezTo>
                  <a:cubicBezTo>
                    <a:pt x="6108" y="1584"/>
                    <a:pt x="6144" y="1489"/>
                    <a:pt x="6132" y="1405"/>
                  </a:cubicBezTo>
                  <a:cubicBezTo>
                    <a:pt x="6049" y="1024"/>
                    <a:pt x="5822" y="667"/>
                    <a:pt x="5513" y="405"/>
                  </a:cubicBezTo>
                  <a:cubicBezTo>
                    <a:pt x="5191" y="155"/>
                    <a:pt x="4775" y="0"/>
                    <a:pt x="43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83" name="Google Shape;9569;p16">
              <a:extLst>
                <a:ext uri="{FF2B5EF4-FFF2-40B4-BE49-F238E27FC236}">
                  <a16:creationId xmlns:a16="http://schemas.microsoft.com/office/drawing/2014/main" id="{627E0878-0868-4A59-B701-8BBB683A6772}"/>
                </a:ext>
              </a:extLst>
            </p:cNvPr>
            <p:cNvSpPr/>
            <p:nvPr/>
          </p:nvSpPr>
          <p:spPr>
            <a:xfrm>
              <a:off x="4215914" y="3415061"/>
              <a:ext cx="28072" cy="49301"/>
            </a:xfrm>
            <a:custGeom>
              <a:avLst/>
              <a:gdLst/>
              <a:ahLst/>
              <a:cxnLst/>
              <a:rect l="l" t="t" r="r" b="b"/>
              <a:pathLst>
                <a:path w="882" h="1549" extrusionOk="0">
                  <a:moveTo>
                    <a:pt x="405" y="298"/>
                  </a:moveTo>
                  <a:lnTo>
                    <a:pt x="405" y="584"/>
                  </a:lnTo>
                  <a:cubicBezTo>
                    <a:pt x="286" y="537"/>
                    <a:pt x="262" y="501"/>
                    <a:pt x="262" y="429"/>
                  </a:cubicBezTo>
                  <a:cubicBezTo>
                    <a:pt x="262" y="358"/>
                    <a:pt x="334" y="310"/>
                    <a:pt x="405" y="298"/>
                  </a:cubicBezTo>
                  <a:close/>
                  <a:moveTo>
                    <a:pt x="512" y="882"/>
                  </a:moveTo>
                  <a:cubicBezTo>
                    <a:pt x="631" y="918"/>
                    <a:pt x="643" y="977"/>
                    <a:pt x="643" y="1060"/>
                  </a:cubicBezTo>
                  <a:cubicBezTo>
                    <a:pt x="643" y="1144"/>
                    <a:pt x="584" y="1191"/>
                    <a:pt x="512" y="1203"/>
                  </a:cubicBezTo>
                  <a:lnTo>
                    <a:pt x="512" y="882"/>
                  </a:lnTo>
                  <a:close/>
                  <a:moveTo>
                    <a:pt x="465" y="1"/>
                  </a:moveTo>
                  <a:cubicBezTo>
                    <a:pt x="441" y="1"/>
                    <a:pt x="405" y="13"/>
                    <a:pt x="405" y="48"/>
                  </a:cubicBezTo>
                  <a:lnTo>
                    <a:pt x="405" y="96"/>
                  </a:lnTo>
                  <a:cubicBezTo>
                    <a:pt x="179" y="132"/>
                    <a:pt x="48" y="251"/>
                    <a:pt x="48" y="477"/>
                  </a:cubicBezTo>
                  <a:cubicBezTo>
                    <a:pt x="48" y="715"/>
                    <a:pt x="226" y="787"/>
                    <a:pt x="405" y="846"/>
                  </a:cubicBezTo>
                  <a:lnTo>
                    <a:pt x="405" y="1215"/>
                  </a:lnTo>
                  <a:cubicBezTo>
                    <a:pt x="298" y="1203"/>
                    <a:pt x="262" y="1156"/>
                    <a:pt x="167" y="1096"/>
                  </a:cubicBezTo>
                  <a:cubicBezTo>
                    <a:pt x="150" y="1084"/>
                    <a:pt x="133" y="1079"/>
                    <a:pt x="117" y="1079"/>
                  </a:cubicBezTo>
                  <a:cubicBezTo>
                    <a:pt x="53" y="1079"/>
                    <a:pt x="0" y="1158"/>
                    <a:pt x="0" y="1215"/>
                  </a:cubicBezTo>
                  <a:cubicBezTo>
                    <a:pt x="0" y="1251"/>
                    <a:pt x="24" y="1275"/>
                    <a:pt x="36" y="1299"/>
                  </a:cubicBezTo>
                  <a:cubicBezTo>
                    <a:pt x="107" y="1394"/>
                    <a:pt x="274" y="1441"/>
                    <a:pt x="405" y="1441"/>
                  </a:cubicBezTo>
                  <a:lnTo>
                    <a:pt x="405" y="1501"/>
                  </a:lnTo>
                  <a:cubicBezTo>
                    <a:pt x="405" y="1537"/>
                    <a:pt x="441" y="1549"/>
                    <a:pt x="465" y="1549"/>
                  </a:cubicBezTo>
                  <a:cubicBezTo>
                    <a:pt x="500" y="1549"/>
                    <a:pt x="524" y="1525"/>
                    <a:pt x="524" y="1501"/>
                  </a:cubicBezTo>
                  <a:lnTo>
                    <a:pt x="524" y="1441"/>
                  </a:lnTo>
                  <a:cubicBezTo>
                    <a:pt x="715" y="1406"/>
                    <a:pt x="881" y="1299"/>
                    <a:pt x="881" y="1037"/>
                  </a:cubicBezTo>
                  <a:cubicBezTo>
                    <a:pt x="881" y="787"/>
                    <a:pt x="715" y="703"/>
                    <a:pt x="524" y="620"/>
                  </a:cubicBezTo>
                  <a:lnTo>
                    <a:pt x="524" y="298"/>
                  </a:lnTo>
                  <a:cubicBezTo>
                    <a:pt x="596" y="298"/>
                    <a:pt x="631" y="310"/>
                    <a:pt x="703" y="358"/>
                  </a:cubicBezTo>
                  <a:cubicBezTo>
                    <a:pt x="717" y="362"/>
                    <a:pt x="732" y="364"/>
                    <a:pt x="746" y="364"/>
                  </a:cubicBezTo>
                  <a:cubicBezTo>
                    <a:pt x="777" y="364"/>
                    <a:pt x="805" y="351"/>
                    <a:pt x="822" y="310"/>
                  </a:cubicBezTo>
                  <a:cubicBezTo>
                    <a:pt x="857" y="263"/>
                    <a:pt x="869" y="203"/>
                    <a:pt x="810" y="156"/>
                  </a:cubicBezTo>
                  <a:cubicBezTo>
                    <a:pt x="738" y="96"/>
                    <a:pt x="619" y="84"/>
                    <a:pt x="524" y="84"/>
                  </a:cubicBezTo>
                  <a:lnTo>
                    <a:pt x="524" y="48"/>
                  </a:lnTo>
                  <a:cubicBezTo>
                    <a:pt x="524" y="13"/>
                    <a:pt x="500" y="1"/>
                    <a:pt x="4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184" name="Google Shape;9570;p16">
              <a:extLst>
                <a:ext uri="{FF2B5EF4-FFF2-40B4-BE49-F238E27FC236}">
                  <a16:creationId xmlns:a16="http://schemas.microsoft.com/office/drawing/2014/main" id="{F14DB56A-465D-4E42-9221-D730212685E2}"/>
                </a:ext>
              </a:extLst>
            </p:cNvPr>
            <p:cNvSpPr/>
            <p:nvPr/>
          </p:nvSpPr>
          <p:spPr>
            <a:xfrm>
              <a:off x="3988156" y="3495935"/>
              <a:ext cx="353954" cy="203155"/>
            </a:xfrm>
            <a:custGeom>
              <a:avLst/>
              <a:gdLst/>
              <a:ahLst/>
              <a:cxnLst/>
              <a:rect l="l" t="t" r="r" b="b"/>
              <a:pathLst>
                <a:path w="11121" h="6383" extrusionOk="0">
                  <a:moveTo>
                    <a:pt x="3525" y="1884"/>
                  </a:moveTo>
                  <a:cubicBezTo>
                    <a:pt x="3540" y="1884"/>
                    <a:pt x="3561" y="1898"/>
                    <a:pt x="3561" y="1925"/>
                  </a:cubicBezTo>
                  <a:cubicBezTo>
                    <a:pt x="3632" y="2103"/>
                    <a:pt x="4632" y="4770"/>
                    <a:pt x="4680" y="4854"/>
                  </a:cubicBezTo>
                  <a:cubicBezTo>
                    <a:pt x="4692" y="4865"/>
                    <a:pt x="4680" y="4901"/>
                    <a:pt x="4644" y="4901"/>
                  </a:cubicBezTo>
                  <a:lnTo>
                    <a:pt x="3930" y="5163"/>
                  </a:lnTo>
                  <a:cubicBezTo>
                    <a:pt x="3882" y="5032"/>
                    <a:pt x="2870" y="2341"/>
                    <a:pt x="2799" y="2163"/>
                  </a:cubicBezTo>
                  <a:lnTo>
                    <a:pt x="3513" y="1889"/>
                  </a:lnTo>
                  <a:cubicBezTo>
                    <a:pt x="3516" y="1886"/>
                    <a:pt x="3520" y="1884"/>
                    <a:pt x="3525" y="1884"/>
                  </a:cubicBezTo>
                  <a:close/>
                  <a:moveTo>
                    <a:pt x="2501" y="2294"/>
                  </a:moveTo>
                  <a:lnTo>
                    <a:pt x="3632" y="5306"/>
                  </a:lnTo>
                  <a:cubicBezTo>
                    <a:pt x="3096" y="5496"/>
                    <a:pt x="1763" y="5997"/>
                    <a:pt x="1536" y="6092"/>
                  </a:cubicBezTo>
                  <a:cubicBezTo>
                    <a:pt x="1528" y="6095"/>
                    <a:pt x="1520" y="6096"/>
                    <a:pt x="1511" y="6096"/>
                  </a:cubicBezTo>
                  <a:cubicBezTo>
                    <a:pt x="1485" y="6096"/>
                    <a:pt x="1459" y="6081"/>
                    <a:pt x="1441" y="6044"/>
                  </a:cubicBezTo>
                  <a:lnTo>
                    <a:pt x="358" y="3175"/>
                  </a:lnTo>
                  <a:cubicBezTo>
                    <a:pt x="346" y="3139"/>
                    <a:pt x="358" y="3103"/>
                    <a:pt x="405" y="3080"/>
                  </a:cubicBezTo>
                  <a:cubicBezTo>
                    <a:pt x="1084" y="2829"/>
                    <a:pt x="2025" y="2472"/>
                    <a:pt x="2501" y="2294"/>
                  </a:cubicBezTo>
                  <a:close/>
                  <a:moveTo>
                    <a:pt x="10195" y="0"/>
                  </a:moveTo>
                  <a:cubicBezTo>
                    <a:pt x="9949" y="0"/>
                    <a:pt x="9714" y="126"/>
                    <a:pt x="9537" y="282"/>
                  </a:cubicBezTo>
                  <a:lnTo>
                    <a:pt x="7835" y="1698"/>
                  </a:lnTo>
                  <a:cubicBezTo>
                    <a:pt x="7740" y="1496"/>
                    <a:pt x="7537" y="1282"/>
                    <a:pt x="7144" y="1282"/>
                  </a:cubicBezTo>
                  <a:cubicBezTo>
                    <a:pt x="6745" y="1282"/>
                    <a:pt x="6434" y="1280"/>
                    <a:pt x="6185" y="1280"/>
                  </a:cubicBezTo>
                  <a:cubicBezTo>
                    <a:pt x="5437" y="1280"/>
                    <a:pt x="5254" y="1294"/>
                    <a:pt x="4977" y="1401"/>
                  </a:cubicBezTo>
                  <a:lnTo>
                    <a:pt x="3882" y="1853"/>
                  </a:lnTo>
                  <a:lnTo>
                    <a:pt x="3870" y="1806"/>
                  </a:lnTo>
                  <a:cubicBezTo>
                    <a:pt x="3814" y="1665"/>
                    <a:pt x="3669" y="1569"/>
                    <a:pt x="3523" y="1569"/>
                  </a:cubicBezTo>
                  <a:cubicBezTo>
                    <a:pt x="3484" y="1569"/>
                    <a:pt x="3444" y="1576"/>
                    <a:pt x="3406" y="1591"/>
                  </a:cubicBezTo>
                  <a:lnTo>
                    <a:pt x="2596" y="1913"/>
                  </a:lnTo>
                  <a:cubicBezTo>
                    <a:pt x="2239" y="2044"/>
                    <a:pt x="1084" y="2472"/>
                    <a:pt x="298" y="2770"/>
                  </a:cubicBezTo>
                  <a:cubicBezTo>
                    <a:pt x="108" y="2841"/>
                    <a:pt x="1" y="3068"/>
                    <a:pt x="72" y="3258"/>
                  </a:cubicBezTo>
                  <a:lnTo>
                    <a:pt x="1167" y="6139"/>
                  </a:lnTo>
                  <a:cubicBezTo>
                    <a:pt x="1222" y="6285"/>
                    <a:pt x="1368" y="6382"/>
                    <a:pt x="1518" y="6382"/>
                  </a:cubicBezTo>
                  <a:cubicBezTo>
                    <a:pt x="1564" y="6382"/>
                    <a:pt x="1611" y="6373"/>
                    <a:pt x="1656" y="6354"/>
                  </a:cubicBezTo>
                  <a:cubicBezTo>
                    <a:pt x="1906" y="6270"/>
                    <a:pt x="3549" y="5639"/>
                    <a:pt x="3894" y="5508"/>
                  </a:cubicBezTo>
                  <a:lnTo>
                    <a:pt x="4763" y="5175"/>
                  </a:lnTo>
                  <a:cubicBezTo>
                    <a:pt x="4942" y="5104"/>
                    <a:pt x="5049" y="4901"/>
                    <a:pt x="4965" y="4723"/>
                  </a:cubicBezTo>
                  <a:lnTo>
                    <a:pt x="4954" y="4675"/>
                  </a:lnTo>
                  <a:cubicBezTo>
                    <a:pt x="5525" y="4437"/>
                    <a:pt x="5537" y="4413"/>
                    <a:pt x="6120" y="4413"/>
                  </a:cubicBezTo>
                  <a:cubicBezTo>
                    <a:pt x="6204" y="4413"/>
                    <a:pt x="6275" y="4330"/>
                    <a:pt x="6275" y="4246"/>
                  </a:cubicBezTo>
                  <a:cubicBezTo>
                    <a:pt x="6275" y="4151"/>
                    <a:pt x="6204" y="4080"/>
                    <a:pt x="6120" y="4080"/>
                  </a:cubicBezTo>
                  <a:cubicBezTo>
                    <a:pt x="5477" y="4080"/>
                    <a:pt x="5418" y="4127"/>
                    <a:pt x="4834" y="4377"/>
                  </a:cubicBezTo>
                  <a:lnTo>
                    <a:pt x="3989" y="2127"/>
                  </a:lnTo>
                  <a:lnTo>
                    <a:pt x="5073" y="1686"/>
                  </a:lnTo>
                  <a:cubicBezTo>
                    <a:pt x="5294" y="1601"/>
                    <a:pt x="5460" y="1589"/>
                    <a:pt x="6106" y="1589"/>
                  </a:cubicBezTo>
                  <a:cubicBezTo>
                    <a:pt x="6364" y="1589"/>
                    <a:pt x="6699" y="1591"/>
                    <a:pt x="7144" y="1591"/>
                  </a:cubicBezTo>
                  <a:cubicBezTo>
                    <a:pt x="7323" y="1591"/>
                    <a:pt x="7442" y="1651"/>
                    <a:pt x="7513" y="1770"/>
                  </a:cubicBezTo>
                  <a:cubicBezTo>
                    <a:pt x="7573" y="1865"/>
                    <a:pt x="7573" y="1948"/>
                    <a:pt x="7585" y="1984"/>
                  </a:cubicBezTo>
                  <a:cubicBezTo>
                    <a:pt x="7585" y="2044"/>
                    <a:pt x="7549" y="2341"/>
                    <a:pt x="7263" y="2389"/>
                  </a:cubicBezTo>
                  <a:cubicBezTo>
                    <a:pt x="6835" y="2460"/>
                    <a:pt x="5882" y="2591"/>
                    <a:pt x="5882" y="2591"/>
                  </a:cubicBezTo>
                  <a:cubicBezTo>
                    <a:pt x="5787" y="2603"/>
                    <a:pt x="5727" y="2687"/>
                    <a:pt x="5739" y="2770"/>
                  </a:cubicBezTo>
                  <a:cubicBezTo>
                    <a:pt x="5763" y="2841"/>
                    <a:pt x="5823" y="2901"/>
                    <a:pt x="5906" y="2901"/>
                  </a:cubicBezTo>
                  <a:lnTo>
                    <a:pt x="5942" y="2901"/>
                  </a:lnTo>
                  <a:cubicBezTo>
                    <a:pt x="5954" y="2901"/>
                    <a:pt x="6894" y="2770"/>
                    <a:pt x="7335" y="2699"/>
                  </a:cubicBezTo>
                  <a:cubicBezTo>
                    <a:pt x="7740" y="2627"/>
                    <a:pt x="7882" y="2282"/>
                    <a:pt x="7918" y="2056"/>
                  </a:cubicBezTo>
                  <a:lnTo>
                    <a:pt x="9764" y="520"/>
                  </a:lnTo>
                  <a:cubicBezTo>
                    <a:pt x="9875" y="408"/>
                    <a:pt x="10028" y="311"/>
                    <a:pt x="10188" y="311"/>
                  </a:cubicBezTo>
                  <a:cubicBezTo>
                    <a:pt x="10285" y="311"/>
                    <a:pt x="10384" y="347"/>
                    <a:pt x="10478" y="436"/>
                  </a:cubicBezTo>
                  <a:cubicBezTo>
                    <a:pt x="10776" y="734"/>
                    <a:pt x="10502" y="1091"/>
                    <a:pt x="10430" y="1151"/>
                  </a:cubicBezTo>
                  <a:cubicBezTo>
                    <a:pt x="10359" y="1222"/>
                    <a:pt x="8097" y="3651"/>
                    <a:pt x="8097" y="3651"/>
                  </a:cubicBezTo>
                  <a:cubicBezTo>
                    <a:pt x="7763" y="4020"/>
                    <a:pt x="7323" y="4080"/>
                    <a:pt x="7144" y="4092"/>
                  </a:cubicBezTo>
                  <a:lnTo>
                    <a:pt x="6847" y="4092"/>
                  </a:lnTo>
                  <a:cubicBezTo>
                    <a:pt x="6751" y="4092"/>
                    <a:pt x="6680" y="4175"/>
                    <a:pt x="6680" y="4258"/>
                  </a:cubicBezTo>
                  <a:cubicBezTo>
                    <a:pt x="6680" y="4353"/>
                    <a:pt x="6751" y="4425"/>
                    <a:pt x="6847" y="4425"/>
                  </a:cubicBezTo>
                  <a:lnTo>
                    <a:pt x="7156" y="4425"/>
                  </a:lnTo>
                  <a:cubicBezTo>
                    <a:pt x="7382" y="4413"/>
                    <a:pt x="7918" y="4330"/>
                    <a:pt x="8335" y="3877"/>
                  </a:cubicBezTo>
                  <a:cubicBezTo>
                    <a:pt x="10669" y="1377"/>
                    <a:pt x="10669" y="1377"/>
                    <a:pt x="10669" y="1353"/>
                  </a:cubicBezTo>
                  <a:cubicBezTo>
                    <a:pt x="10883" y="1151"/>
                    <a:pt x="11121" y="627"/>
                    <a:pt x="10704" y="210"/>
                  </a:cubicBezTo>
                  <a:cubicBezTo>
                    <a:pt x="10539" y="60"/>
                    <a:pt x="10365" y="0"/>
                    <a:pt x="101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  <p:pic>
        <p:nvPicPr>
          <p:cNvPr id="81" name="Graphique 80">
            <a:extLst>
              <a:ext uri="{FF2B5EF4-FFF2-40B4-BE49-F238E27FC236}">
                <a16:creationId xmlns:a16="http://schemas.microsoft.com/office/drawing/2014/main" id="{043D7EBB-AFD3-1F95-B1A4-CB6D9292C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0542" y="4753253"/>
            <a:ext cx="353222" cy="353222"/>
          </a:xfrm>
          <a:prstGeom prst="rect">
            <a:avLst/>
          </a:prstGeom>
        </p:spPr>
      </p:pic>
      <p:pic>
        <p:nvPicPr>
          <p:cNvPr id="82" name="Graphique 81">
            <a:extLst>
              <a:ext uri="{FF2B5EF4-FFF2-40B4-BE49-F238E27FC236}">
                <a16:creationId xmlns:a16="http://schemas.microsoft.com/office/drawing/2014/main" id="{6F5A0DF2-C208-2995-9EB2-94D392456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960873" y="4753253"/>
            <a:ext cx="353222" cy="353222"/>
          </a:xfrm>
          <a:prstGeom prst="rect">
            <a:avLst/>
          </a:prstGeom>
        </p:spPr>
      </p:pic>
      <p:pic>
        <p:nvPicPr>
          <p:cNvPr id="84" name="Graphique 83">
            <a:extLst>
              <a:ext uri="{FF2B5EF4-FFF2-40B4-BE49-F238E27FC236}">
                <a16:creationId xmlns:a16="http://schemas.microsoft.com/office/drawing/2014/main" id="{BA9C9D6F-E2B5-3707-2DA2-A24B62538B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808490" y="4748390"/>
            <a:ext cx="353222" cy="353222"/>
          </a:xfrm>
          <a:prstGeom prst="rect">
            <a:avLst/>
          </a:prstGeom>
        </p:spPr>
      </p:pic>
      <p:pic>
        <p:nvPicPr>
          <p:cNvPr id="85" name="Graphique 84">
            <a:extLst>
              <a:ext uri="{FF2B5EF4-FFF2-40B4-BE49-F238E27FC236}">
                <a16:creationId xmlns:a16="http://schemas.microsoft.com/office/drawing/2014/main" id="{1EC1D456-A8D7-55DA-2304-5464715344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251809" y="4746959"/>
            <a:ext cx="353222" cy="353222"/>
          </a:xfrm>
          <a:prstGeom prst="rect">
            <a:avLst/>
          </a:prstGeom>
        </p:spPr>
      </p:pic>
      <p:pic>
        <p:nvPicPr>
          <p:cNvPr id="86" name="Graphique 85">
            <a:extLst>
              <a:ext uri="{FF2B5EF4-FFF2-40B4-BE49-F238E27FC236}">
                <a16:creationId xmlns:a16="http://schemas.microsoft.com/office/drawing/2014/main" id="{7038B542-4BBC-E12C-DC3F-B810FD763F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4302585" y="4464793"/>
            <a:ext cx="504000" cy="504000"/>
          </a:xfrm>
          <a:prstGeom prst="rect">
            <a:avLst/>
          </a:prstGeom>
        </p:spPr>
      </p:pic>
      <p:grpSp>
        <p:nvGrpSpPr>
          <p:cNvPr id="87" name="Google Shape;8907;p15">
            <a:extLst>
              <a:ext uri="{FF2B5EF4-FFF2-40B4-BE49-F238E27FC236}">
                <a16:creationId xmlns:a16="http://schemas.microsoft.com/office/drawing/2014/main" id="{7A896104-6497-9A31-AC67-B42B41B397FE}"/>
              </a:ext>
            </a:extLst>
          </p:cNvPr>
          <p:cNvGrpSpPr/>
          <p:nvPr/>
        </p:nvGrpSpPr>
        <p:grpSpPr>
          <a:xfrm>
            <a:off x="1734459" y="1435075"/>
            <a:ext cx="461443" cy="565853"/>
            <a:chOff x="3086313" y="2877049"/>
            <a:chExt cx="320143" cy="392581"/>
          </a:xfrm>
          <a:solidFill>
            <a:srgbClr val="62BE93"/>
          </a:solidFill>
        </p:grpSpPr>
        <p:sp>
          <p:nvSpPr>
            <p:cNvPr id="88" name="Google Shape;8908;p15">
              <a:extLst>
                <a:ext uri="{FF2B5EF4-FFF2-40B4-BE49-F238E27FC236}">
                  <a16:creationId xmlns:a16="http://schemas.microsoft.com/office/drawing/2014/main" id="{99C975D6-F4E0-AFCA-E2DA-72D388AE42E4}"/>
                </a:ext>
              </a:extLst>
            </p:cNvPr>
            <p:cNvSpPr/>
            <p:nvPr/>
          </p:nvSpPr>
          <p:spPr>
            <a:xfrm>
              <a:off x="3125749" y="2915371"/>
              <a:ext cx="240505" cy="354259"/>
            </a:xfrm>
            <a:custGeom>
              <a:avLst/>
              <a:gdLst/>
              <a:ahLst/>
              <a:cxnLst/>
              <a:rect l="l" t="t" r="r" b="b"/>
              <a:pathLst>
                <a:path w="7550" h="11121" extrusionOk="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" name="Google Shape;8909;p15">
              <a:extLst>
                <a:ext uri="{FF2B5EF4-FFF2-40B4-BE49-F238E27FC236}">
                  <a16:creationId xmlns:a16="http://schemas.microsoft.com/office/drawing/2014/main" id="{4CF7B31F-55D0-67D0-85CE-A59855D2CC3F}"/>
                </a:ext>
              </a:extLst>
            </p:cNvPr>
            <p:cNvSpPr/>
            <p:nvPr/>
          </p:nvSpPr>
          <p:spPr>
            <a:xfrm>
              <a:off x="3263076" y="2942511"/>
              <a:ext cx="79287" cy="99579"/>
            </a:xfrm>
            <a:custGeom>
              <a:avLst/>
              <a:gdLst/>
              <a:ahLst/>
              <a:cxnLst/>
              <a:rect l="l" t="t" r="r" b="b"/>
              <a:pathLst>
                <a:path w="2489" h="3126" extrusionOk="0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" name="Google Shape;8910;p15">
              <a:extLst>
                <a:ext uri="{FF2B5EF4-FFF2-40B4-BE49-F238E27FC236}">
                  <a16:creationId xmlns:a16="http://schemas.microsoft.com/office/drawing/2014/main" id="{08E6B22D-670F-58D7-3EB7-734C42907C6C}"/>
                </a:ext>
              </a:extLst>
            </p:cNvPr>
            <p:cNvSpPr/>
            <p:nvPr/>
          </p:nvSpPr>
          <p:spPr>
            <a:xfrm>
              <a:off x="3237656" y="2939262"/>
              <a:ext cx="20897" cy="14462"/>
            </a:xfrm>
            <a:custGeom>
              <a:avLst/>
              <a:gdLst/>
              <a:ahLst/>
              <a:cxnLst/>
              <a:rect l="l" t="t" r="r" b="b"/>
              <a:pathLst>
                <a:path w="656" h="454" extrusionOk="0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" name="Google Shape;8911;p15">
              <a:extLst>
                <a:ext uri="{FF2B5EF4-FFF2-40B4-BE49-F238E27FC236}">
                  <a16:creationId xmlns:a16="http://schemas.microsoft.com/office/drawing/2014/main" id="{0AC9F05A-29E3-1106-4ECB-49C0E58D5E3F}"/>
                </a:ext>
              </a:extLst>
            </p:cNvPr>
            <p:cNvSpPr/>
            <p:nvPr/>
          </p:nvSpPr>
          <p:spPr>
            <a:xfrm>
              <a:off x="3379888" y="3029539"/>
              <a:ext cx="26567" cy="14048"/>
            </a:xfrm>
            <a:custGeom>
              <a:avLst/>
              <a:gdLst/>
              <a:ahLst/>
              <a:cxnLst/>
              <a:rect l="l" t="t" r="r" b="b"/>
              <a:pathLst>
                <a:path w="834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Google Shape;8912;p15">
              <a:extLst>
                <a:ext uri="{FF2B5EF4-FFF2-40B4-BE49-F238E27FC236}">
                  <a16:creationId xmlns:a16="http://schemas.microsoft.com/office/drawing/2014/main" id="{A6A2B1FE-4991-DD39-5FAE-0D0BD7C56035}"/>
                </a:ext>
              </a:extLst>
            </p:cNvPr>
            <p:cNvSpPr/>
            <p:nvPr/>
          </p:nvSpPr>
          <p:spPr>
            <a:xfrm>
              <a:off x="3086313" y="3029539"/>
              <a:ext cx="26599" cy="14048"/>
            </a:xfrm>
            <a:custGeom>
              <a:avLst/>
              <a:gdLst/>
              <a:ahLst/>
              <a:cxnLst/>
              <a:rect l="l" t="t" r="r" b="b"/>
              <a:pathLst>
                <a:path w="835" h="441" extrusionOk="0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Google Shape;8913;p15">
              <a:extLst>
                <a:ext uri="{FF2B5EF4-FFF2-40B4-BE49-F238E27FC236}">
                  <a16:creationId xmlns:a16="http://schemas.microsoft.com/office/drawing/2014/main" id="{489B2F55-1A95-8FC4-3F0C-9672C071484C}"/>
                </a:ext>
              </a:extLst>
            </p:cNvPr>
            <p:cNvSpPr/>
            <p:nvPr/>
          </p:nvSpPr>
          <p:spPr>
            <a:xfrm>
              <a:off x="3359788" y="2953469"/>
              <a:ext cx="26567" cy="20355"/>
            </a:xfrm>
            <a:custGeom>
              <a:avLst/>
              <a:gdLst/>
              <a:ahLst/>
              <a:cxnLst/>
              <a:rect l="l" t="t" r="r" b="b"/>
              <a:pathLst>
                <a:path w="834" h="639" extrusionOk="0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" name="Google Shape;8914;p15">
              <a:extLst>
                <a:ext uri="{FF2B5EF4-FFF2-40B4-BE49-F238E27FC236}">
                  <a16:creationId xmlns:a16="http://schemas.microsoft.com/office/drawing/2014/main" id="{95099C03-E92E-D67D-ECB7-E71E8A1756EE}"/>
                </a:ext>
              </a:extLst>
            </p:cNvPr>
            <p:cNvSpPr/>
            <p:nvPr/>
          </p:nvSpPr>
          <p:spPr>
            <a:xfrm>
              <a:off x="3106413" y="3100034"/>
              <a:ext cx="26599" cy="20164"/>
            </a:xfrm>
            <a:custGeom>
              <a:avLst/>
              <a:gdLst/>
              <a:ahLst/>
              <a:cxnLst/>
              <a:rect l="l" t="t" r="r" b="b"/>
              <a:pathLst>
                <a:path w="835" h="633" extrusionOk="0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" name="Google Shape;8915;p15">
              <a:extLst>
                <a:ext uri="{FF2B5EF4-FFF2-40B4-BE49-F238E27FC236}">
                  <a16:creationId xmlns:a16="http://schemas.microsoft.com/office/drawing/2014/main" id="{37749839-7CA0-07FA-FF79-EA93FD9D501E}"/>
                </a:ext>
              </a:extLst>
            </p:cNvPr>
            <p:cNvSpPr/>
            <p:nvPr/>
          </p:nvSpPr>
          <p:spPr>
            <a:xfrm>
              <a:off x="3308565" y="2897277"/>
              <a:ext cx="22044" cy="24178"/>
            </a:xfrm>
            <a:custGeom>
              <a:avLst/>
              <a:gdLst/>
              <a:ahLst/>
              <a:cxnLst/>
              <a:rect l="l" t="t" r="r" b="b"/>
              <a:pathLst>
                <a:path w="692" h="759" extrusionOk="0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" name="Google Shape;8916;p15">
              <a:extLst>
                <a:ext uri="{FF2B5EF4-FFF2-40B4-BE49-F238E27FC236}">
                  <a16:creationId xmlns:a16="http://schemas.microsoft.com/office/drawing/2014/main" id="{9434B381-84A0-D78F-4402-F50BC87A860C}"/>
                </a:ext>
              </a:extLst>
            </p:cNvPr>
            <p:cNvSpPr/>
            <p:nvPr/>
          </p:nvSpPr>
          <p:spPr>
            <a:xfrm>
              <a:off x="3239153" y="2877049"/>
              <a:ext cx="14080" cy="26599"/>
            </a:xfrm>
            <a:custGeom>
              <a:avLst/>
              <a:gdLst/>
              <a:ahLst/>
              <a:cxnLst/>
              <a:rect l="l" t="t" r="r" b="b"/>
              <a:pathLst>
                <a:path w="442" h="835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" name="Google Shape;8917;p15">
              <a:extLst>
                <a:ext uri="{FF2B5EF4-FFF2-40B4-BE49-F238E27FC236}">
                  <a16:creationId xmlns:a16="http://schemas.microsoft.com/office/drawing/2014/main" id="{729606A1-6710-BC70-A500-F5D64EABCAB6}"/>
                </a:ext>
              </a:extLst>
            </p:cNvPr>
            <p:cNvSpPr/>
            <p:nvPr/>
          </p:nvSpPr>
          <p:spPr>
            <a:xfrm>
              <a:off x="3161809" y="2897500"/>
              <a:ext cx="22394" cy="24337"/>
            </a:xfrm>
            <a:custGeom>
              <a:avLst/>
              <a:gdLst/>
              <a:ahLst/>
              <a:cxnLst/>
              <a:rect l="l" t="t" r="r" b="b"/>
              <a:pathLst>
                <a:path w="703" h="764" extrusionOk="0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" name="Google Shape;8918;p15">
              <a:extLst>
                <a:ext uri="{FF2B5EF4-FFF2-40B4-BE49-F238E27FC236}">
                  <a16:creationId xmlns:a16="http://schemas.microsoft.com/office/drawing/2014/main" id="{6A18048F-B88D-FE78-A257-63F82CFF25A4}"/>
                </a:ext>
              </a:extLst>
            </p:cNvPr>
            <p:cNvSpPr/>
            <p:nvPr/>
          </p:nvSpPr>
          <p:spPr>
            <a:xfrm>
              <a:off x="3106413" y="2953151"/>
              <a:ext cx="26599" cy="19909"/>
            </a:xfrm>
            <a:custGeom>
              <a:avLst/>
              <a:gdLst/>
              <a:ahLst/>
              <a:cxnLst/>
              <a:rect l="l" t="t" r="r" b="b"/>
              <a:pathLst>
                <a:path w="835" h="625" extrusionOk="0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8919;p15">
              <a:extLst>
                <a:ext uri="{FF2B5EF4-FFF2-40B4-BE49-F238E27FC236}">
                  <a16:creationId xmlns:a16="http://schemas.microsoft.com/office/drawing/2014/main" id="{7067C72B-BA9D-F3DA-F3E5-284B9F8B0B6E}"/>
                </a:ext>
              </a:extLst>
            </p:cNvPr>
            <p:cNvSpPr/>
            <p:nvPr/>
          </p:nvSpPr>
          <p:spPr>
            <a:xfrm>
              <a:off x="3360520" y="3099811"/>
              <a:ext cx="25834" cy="20005"/>
            </a:xfrm>
            <a:custGeom>
              <a:avLst/>
              <a:gdLst/>
              <a:ahLst/>
              <a:cxnLst/>
              <a:rect l="l" t="t" r="r" b="b"/>
              <a:pathLst>
                <a:path w="811" h="628" extrusionOk="0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0" name="Google Shape;8818;p15">
            <a:extLst>
              <a:ext uri="{FF2B5EF4-FFF2-40B4-BE49-F238E27FC236}">
                <a16:creationId xmlns:a16="http://schemas.microsoft.com/office/drawing/2014/main" id="{00238C83-56BC-16C0-B7C2-BB1C5F0652E6}"/>
              </a:ext>
            </a:extLst>
          </p:cNvPr>
          <p:cNvGrpSpPr/>
          <p:nvPr/>
        </p:nvGrpSpPr>
        <p:grpSpPr>
          <a:xfrm>
            <a:off x="7014309" y="1491656"/>
            <a:ext cx="364230" cy="477752"/>
            <a:chOff x="1805901" y="1960358"/>
            <a:chExt cx="284847" cy="373627"/>
          </a:xfrm>
          <a:solidFill>
            <a:srgbClr val="62BE93"/>
          </a:solidFill>
        </p:grpSpPr>
        <p:sp>
          <p:nvSpPr>
            <p:cNvPr id="101" name="Google Shape;8819;p15">
              <a:extLst>
                <a:ext uri="{FF2B5EF4-FFF2-40B4-BE49-F238E27FC236}">
                  <a16:creationId xmlns:a16="http://schemas.microsoft.com/office/drawing/2014/main" id="{8BE7F4A3-5890-071D-9CC8-92E2B88FD4E0}"/>
                </a:ext>
              </a:extLst>
            </p:cNvPr>
            <p:cNvSpPr/>
            <p:nvPr/>
          </p:nvSpPr>
          <p:spPr>
            <a:xfrm>
              <a:off x="1805901" y="1960358"/>
              <a:ext cx="284847" cy="373627"/>
            </a:xfrm>
            <a:custGeom>
              <a:avLst/>
              <a:gdLst/>
              <a:ahLst/>
              <a:cxnLst/>
              <a:rect l="l" t="t" r="r" b="b"/>
              <a:pathLst>
                <a:path w="8942" h="11729" extrusionOk="0">
                  <a:moveTo>
                    <a:pt x="8525" y="9395"/>
                  </a:moveTo>
                  <a:lnTo>
                    <a:pt x="8525" y="9764"/>
                  </a:lnTo>
                  <a:lnTo>
                    <a:pt x="3358" y="9764"/>
                  </a:lnTo>
                  <a:cubicBezTo>
                    <a:pt x="3239" y="9764"/>
                    <a:pt x="3155" y="9859"/>
                    <a:pt x="3155" y="9978"/>
                  </a:cubicBezTo>
                  <a:cubicBezTo>
                    <a:pt x="3155" y="10097"/>
                    <a:pt x="3239" y="10180"/>
                    <a:pt x="3358" y="10180"/>
                  </a:cubicBezTo>
                  <a:lnTo>
                    <a:pt x="8525" y="10180"/>
                  </a:lnTo>
                  <a:lnTo>
                    <a:pt x="8525" y="10490"/>
                  </a:lnTo>
                  <a:lnTo>
                    <a:pt x="6775" y="10490"/>
                  </a:lnTo>
                  <a:cubicBezTo>
                    <a:pt x="6656" y="10490"/>
                    <a:pt x="6561" y="10585"/>
                    <a:pt x="6561" y="10704"/>
                  </a:cubicBezTo>
                  <a:cubicBezTo>
                    <a:pt x="6561" y="10823"/>
                    <a:pt x="6656" y="10907"/>
                    <a:pt x="6775" y="10907"/>
                  </a:cubicBezTo>
                  <a:lnTo>
                    <a:pt x="8525" y="10907"/>
                  </a:lnTo>
                  <a:lnTo>
                    <a:pt x="8525" y="11264"/>
                  </a:lnTo>
                  <a:lnTo>
                    <a:pt x="1381" y="11264"/>
                  </a:lnTo>
                  <a:cubicBezTo>
                    <a:pt x="857" y="11264"/>
                    <a:pt x="441" y="10847"/>
                    <a:pt x="441" y="10335"/>
                  </a:cubicBezTo>
                  <a:cubicBezTo>
                    <a:pt x="441" y="10073"/>
                    <a:pt x="548" y="9835"/>
                    <a:pt x="715" y="9657"/>
                  </a:cubicBezTo>
                  <a:cubicBezTo>
                    <a:pt x="893" y="9478"/>
                    <a:pt x="1131" y="9395"/>
                    <a:pt x="1381" y="9395"/>
                  </a:cubicBezTo>
                  <a:close/>
                  <a:moveTo>
                    <a:pt x="1369" y="1"/>
                  </a:moveTo>
                  <a:cubicBezTo>
                    <a:pt x="619" y="1"/>
                    <a:pt x="0" y="620"/>
                    <a:pt x="0" y="1370"/>
                  </a:cubicBezTo>
                  <a:lnTo>
                    <a:pt x="0" y="10359"/>
                  </a:lnTo>
                  <a:cubicBezTo>
                    <a:pt x="0" y="11109"/>
                    <a:pt x="607" y="11728"/>
                    <a:pt x="1369" y="11728"/>
                  </a:cubicBezTo>
                  <a:lnTo>
                    <a:pt x="8739" y="11728"/>
                  </a:lnTo>
                  <a:cubicBezTo>
                    <a:pt x="8858" y="11728"/>
                    <a:pt x="8942" y="11645"/>
                    <a:pt x="8942" y="11526"/>
                  </a:cubicBezTo>
                  <a:lnTo>
                    <a:pt x="8942" y="2191"/>
                  </a:lnTo>
                  <a:cubicBezTo>
                    <a:pt x="8942" y="2072"/>
                    <a:pt x="8858" y="1989"/>
                    <a:pt x="8739" y="1989"/>
                  </a:cubicBezTo>
                  <a:cubicBezTo>
                    <a:pt x="8620" y="1989"/>
                    <a:pt x="8525" y="2072"/>
                    <a:pt x="8525" y="2191"/>
                  </a:cubicBezTo>
                  <a:lnTo>
                    <a:pt x="8525" y="8990"/>
                  </a:lnTo>
                  <a:lnTo>
                    <a:pt x="1596" y="8990"/>
                  </a:lnTo>
                  <a:lnTo>
                    <a:pt x="1596" y="7787"/>
                  </a:lnTo>
                  <a:cubicBezTo>
                    <a:pt x="1596" y="7668"/>
                    <a:pt x="1500" y="7585"/>
                    <a:pt x="1381" y="7585"/>
                  </a:cubicBezTo>
                  <a:cubicBezTo>
                    <a:pt x="1262" y="7585"/>
                    <a:pt x="1179" y="7668"/>
                    <a:pt x="1179" y="7787"/>
                  </a:cubicBezTo>
                  <a:lnTo>
                    <a:pt x="1179" y="9002"/>
                  </a:lnTo>
                  <a:cubicBezTo>
                    <a:pt x="905" y="9049"/>
                    <a:pt x="655" y="9168"/>
                    <a:pt x="441" y="9359"/>
                  </a:cubicBezTo>
                  <a:lnTo>
                    <a:pt x="441" y="1370"/>
                  </a:lnTo>
                  <a:cubicBezTo>
                    <a:pt x="441" y="929"/>
                    <a:pt x="762" y="548"/>
                    <a:pt x="1179" y="465"/>
                  </a:cubicBezTo>
                  <a:lnTo>
                    <a:pt x="1179" y="7109"/>
                  </a:lnTo>
                  <a:cubicBezTo>
                    <a:pt x="1179" y="7228"/>
                    <a:pt x="1262" y="7311"/>
                    <a:pt x="1381" y="7311"/>
                  </a:cubicBezTo>
                  <a:cubicBezTo>
                    <a:pt x="1500" y="7311"/>
                    <a:pt x="1596" y="7216"/>
                    <a:pt x="1596" y="7109"/>
                  </a:cubicBezTo>
                  <a:lnTo>
                    <a:pt x="1596" y="441"/>
                  </a:lnTo>
                  <a:lnTo>
                    <a:pt x="8525" y="441"/>
                  </a:lnTo>
                  <a:lnTo>
                    <a:pt x="8525" y="1489"/>
                  </a:lnTo>
                  <a:cubicBezTo>
                    <a:pt x="8525" y="1608"/>
                    <a:pt x="8620" y="1703"/>
                    <a:pt x="8739" y="1703"/>
                  </a:cubicBezTo>
                  <a:cubicBezTo>
                    <a:pt x="8847" y="1703"/>
                    <a:pt x="8942" y="1608"/>
                    <a:pt x="8942" y="1489"/>
                  </a:cubicBezTo>
                  <a:lnTo>
                    <a:pt x="8942" y="215"/>
                  </a:lnTo>
                  <a:cubicBezTo>
                    <a:pt x="8942" y="96"/>
                    <a:pt x="8847" y="1"/>
                    <a:pt x="87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8820;p15">
              <a:extLst>
                <a:ext uri="{FF2B5EF4-FFF2-40B4-BE49-F238E27FC236}">
                  <a16:creationId xmlns:a16="http://schemas.microsoft.com/office/drawing/2014/main" id="{7796BD49-9AB4-3FA6-1DF9-430C70B50B17}"/>
                </a:ext>
              </a:extLst>
            </p:cNvPr>
            <p:cNvSpPr/>
            <p:nvPr/>
          </p:nvSpPr>
          <p:spPr>
            <a:xfrm>
              <a:off x="1841929" y="2295249"/>
              <a:ext cx="165773" cy="13315"/>
            </a:xfrm>
            <a:custGeom>
              <a:avLst/>
              <a:gdLst/>
              <a:ahLst/>
              <a:cxnLst/>
              <a:rect l="l" t="t" r="r" b="b"/>
              <a:pathLst>
                <a:path w="5204" h="418" extrusionOk="0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cubicBezTo>
                    <a:pt x="0" y="322"/>
                    <a:pt x="84" y="418"/>
                    <a:pt x="203" y="418"/>
                  </a:cubicBezTo>
                  <a:lnTo>
                    <a:pt x="5001" y="418"/>
                  </a:lnTo>
                  <a:cubicBezTo>
                    <a:pt x="5120" y="418"/>
                    <a:pt x="5203" y="322"/>
                    <a:pt x="5203" y="203"/>
                  </a:cubicBezTo>
                  <a:cubicBezTo>
                    <a:pt x="5203" y="84"/>
                    <a:pt x="5120" y="1"/>
                    <a:pt x="50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3" name="Google Shape;9207;p16">
            <a:extLst>
              <a:ext uri="{FF2B5EF4-FFF2-40B4-BE49-F238E27FC236}">
                <a16:creationId xmlns:a16="http://schemas.microsoft.com/office/drawing/2014/main" id="{361A0052-7C2A-39BC-64A3-B30C0ABE8E53}"/>
              </a:ext>
            </a:extLst>
          </p:cNvPr>
          <p:cNvGrpSpPr/>
          <p:nvPr/>
        </p:nvGrpSpPr>
        <p:grpSpPr>
          <a:xfrm>
            <a:off x="4308570" y="1443374"/>
            <a:ext cx="574316" cy="574316"/>
            <a:chOff x="7121669" y="1533610"/>
            <a:chExt cx="321362" cy="321362"/>
          </a:xfrm>
          <a:solidFill>
            <a:srgbClr val="62BE93"/>
          </a:solidFill>
        </p:grpSpPr>
        <p:sp>
          <p:nvSpPr>
            <p:cNvPr id="104" name="Google Shape;9208;p16">
              <a:extLst>
                <a:ext uri="{FF2B5EF4-FFF2-40B4-BE49-F238E27FC236}">
                  <a16:creationId xmlns:a16="http://schemas.microsoft.com/office/drawing/2014/main" id="{7243A303-D87E-86BB-2112-A42D22B76E94}"/>
                </a:ext>
              </a:extLst>
            </p:cNvPr>
            <p:cNvSpPr/>
            <p:nvPr/>
          </p:nvSpPr>
          <p:spPr>
            <a:xfrm>
              <a:off x="7121669" y="1600289"/>
              <a:ext cx="142142" cy="192556"/>
            </a:xfrm>
            <a:custGeom>
              <a:avLst/>
              <a:gdLst/>
              <a:ahLst/>
              <a:cxnLst/>
              <a:rect l="l" t="t" r="r" b="b"/>
              <a:pathLst>
                <a:path w="4466" h="6050" extrusionOk="0">
                  <a:moveTo>
                    <a:pt x="2346" y="275"/>
                  </a:moveTo>
                  <a:cubicBezTo>
                    <a:pt x="2929" y="275"/>
                    <a:pt x="3406" y="751"/>
                    <a:pt x="3406" y="1322"/>
                  </a:cubicBezTo>
                  <a:lnTo>
                    <a:pt x="3406" y="1608"/>
                  </a:lnTo>
                  <a:lnTo>
                    <a:pt x="3382" y="1608"/>
                  </a:lnTo>
                  <a:cubicBezTo>
                    <a:pt x="3048" y="1537"/>
                    <a:pt x="2941" y="1108"/>
                    <a:pt x="2941" y="1108"/>
                  </a:cubicBezTo>
                  <a:cubicBezTo>
                    <a:pt x="2929" y="1049"/>
                    <a:pt x="2882" y="1001"/>
                    <a:pt x="2822" y="989"/>
                  </a:cubicBezTo>
                  <a:cubicBezTo>
                    <a:pt x="2809" y="984"/>
                    <a:pt x="2796" y="981"/>
                    <a:pt x="2783" y="981"/>
                  </a:cubicBezTo>
                  <a:cubicBezTo>
                    <a:pt x="2738" y="981"/>
                    <a:pt x="2695" y="1011"/>
                    <a:pt x="2667" y="1049"/>
                  </a:cubicBezTo>
                  <a:cubicBezTo>
                    <a:pt x="2155" y="1608"/>
                    <a:pt x="1262" y="1608"/>
                    <a:pt x="1250" y="1608"/>
                  </a:cubicBezTo>
                  <a:lnTo>
                    <a:pt x="1191" y="1608"/>
                  </a:lnTo>
                  <a:lnTo>
                    <a:pt x="1191" y="1322"/>
                  </a:lnTo>
                  <a:cubicBezTo>
                    <a:pt x="1191" y="751"/>
                    <a:pt x="1667" y="275"/>
                    <a:pt x="2251" y="275"/>
                  </a:cubicBezTo>
                  <a:close/>
                  <a:moveTo>
                    <a:pt x="1096" y="2049"/>
                  </a:moveTo>
                  <a:lnTo>
                    <a:pt x="1096" y="2382"/>
                  </a:lnTo>
                  <a:cubicBezTo>
                    <a:pt x="1060" y="2358"/>
                    <a:pt x="1012" y="2287"/>
                    <a:pt x="1012" y="2215"/>
                  </a:cubicBezTo>
                  <a:cubicBezTo>
                    <a:pt x="1012" y="2144"/>
                    <a:pt x="1036" y="2084"/>
                    <a:pt x="1096" y="2049"/>
                  </a:cubicBezTo>
                  <a:close/>
                  <a:moveTo>
                    <a:pt x="3394" y="2061"/>
                  </a:moveTo>
                  <a:cubicBezTo>
                    <a:pt x="3441" y="2084"/>
                    <a:pt x="3477" y="2144"/>
                    <a:pt x="3477" y="2215"/>
                  </a:cubicBezTo>
                  <a:cubicBezTo>
                    <a:pt x="3477" y="2299"/>
                    <a:pt x="3453" y="2358"/>
                    <a:pt x="3394" y="2382"/>
                  </a:cubicBezTo>
                  <a:lnTo>
                    <a:pt x="3394" y="2061"/>
                  </a:lnTo>
                  <a:close/>
                  <a:moveTo>
                    <a:pt x="2632" y="1442"/>
                  </a:moveTo>
                  <a:cubicBezTo>
                    <a:pt x="2727" y="1608"/>
                    <a:pt x="2858" y="1787"/>
                    <a:pt x="3084" y="1894"/>
                  </a:cubicBezTo>
                  <a:lnTo>
                    <a:pt x="3084" y="2537"/>
                  </a:lnTo>
                  <a:cubicBezTo>
                    <a:pt x="3084" y="2930"/>
                    <a:pt x="2751" y="3263"/>
                    <a:pt x="2346" y="3263"/>
                  </a:cubicBezTo>
                  <a:lnTo>
                    <a:pt x="2155" y="3263"/>
                  </a:lnTo>
                  <a:cubicBezTo>
                    <a:pt x="1739" y="3263"/>
                    <a:pt x="1417" y="2930"/>
                    <a:pt x="1417" y="2537"/>
                  </a:cubicBezTo>
                  <a:lnTo>
                    <a:pt x="1417" y="1918"/>
                  </a:lnTo>
                  <a:cubicBezTo>
                    <a:pt x="1679" y="1894"/>
                    <a:pt x="2227" y="1799"/>
                    <a:pt x="2632" y="1442"/>
                  </a:cubicBezTo>
                  <a:close/>
                  <a:moveTo>
                    <a:pt x="2536" y="3573"/>
                  </a:moveTo>
                  <a:lnTo>
                    <a:pt x="2536" y="3775"/>
                  </a:lnTo>
                  <a:lnTo>
                    <a:pt x="2251" y="4073"/>
                  </a:lnTo>
                  <a:lnTo>
                    <a:pt x="1965" y="3811"/>
                  </a:lnTo>
                  <a:lnTo>
                    <a:pt x="1965" y="3632"/>
                  </a:lnTo>
                  <a:lnTo>
                    <a:pt x="1965" y="3573"/>
                  </a:lnTo>
                  <a:cubicBezTo>
                    <a:pt x="2024" y="3585"/>
                    <a:pt x="2084" y="3585"/>
                    <a:pt x="2155" y="3585"/>
                  </a:cubicBezTo>
                  <a:lnTo>
                    <a:pt x="2346" y="3585"/>
                  </a:lnTo>
                  <a:cubicBezTo>
                    <a:pt x="2405" y="3585"/>
                    <a:pt x="2465" y="3585"/>
                    <a:pt x="2536" y="3573"/>
                  </a:cubicBezTo>
                  <a:close/>
                  <a:moveTo>
                    <a:pt x="2846" y="3906"/>
                  </a:moveTo>
                  <a:lnTo>
                    <a:pt x="2941" y="3989"/>
                  </a:lnTo>
                  <a:lnTo>
                    <a:pt x="2727" y="4454"/>
                  </a:lnTo>
                  <a:lnTo>
                    <a:pt x="2667" y="4406"/>
                  </a:lnTo>
                  <a:lnTo>
                    <a:pt x="2489" y="4275"/>
                  </a:lnTo>
                  <a:lnTo>
                    <a:pt x="2810" y="3930"/>
                  </a:lnTo>
                  <a:lnTo>
                    <a:pt x="2846" y="3906"/>
                  </a:lnTo>
                  <a:close/>
                  <a:moveTo>
                    <a:pt x="1655" y="3918"/>
                  </a:moveTo>
                  <a:cubicBezTo>
                    <a:pt x="1655" y="3942"/>
                    <a:pt x="1667" y="3966"/>
                    <a:pt x="1691" y="3989"/>
                  </a:cubicBezTo>
                  <a:lnTo>
                    <a:pt x="2012" y="4287"/>
                  </a:lnTo>
                  <a:lnTo>
                    <a:pt x="1774" y="4466"/>
                  </a:lnTo>
                  <a:lnTo>
                    <a:pt x="1536" y="3989"/>
                  </a:lnTo>
                  <a:lnTo>
                    <a:pt x="1655" y="3918"/>
                  </a:lnTo>
                  <a:close/>
                  <a:moveTo>
                    <a:pt x="2227" y="4490"/>
                  </a:moveTo>
                  <a:lnTo>
                    <a:pt x="2370" y="4597"/>
                  </a:lnTo>
                  <a:lnTo>
                    <a:pt x="2322" y="4704"/>
                  </a:lnTo>
                  <a:lnTo>
                    <a:pt x="2155" y="4704"/>
                  </a:lnTo>
                  <a:lnTo>
                    <a:pt x="2108" y="4585"/>
                  </a:lnTo>
                  <a:lnTo>
                    <a:pt x="2227" y="4490"/>
                  </a:lnTo>
                  <a:close/>
                  <a:moveTo>
                    <a:pt x="1846" y="4799"/>
                  </a:moveTo>
                  <a:lnTo>
                    <a:pt x="1893" y="4894"/>
                  </a:lnTo>
                  <a:lnTo>
                    <a:pt x="1846" y="5156"/>
                  </a:lnTo>
                  <a:lnTo>
                    <a:pt x="1751" y="4835"/>
                  </a:lnTo>
                  <a:cubicBezTo>
                    <a:pt x="1774" y="4835"/>
                    <a:pt x="1786" y="4823"/>
                    <a:pt x="1798" y="4823"/>
                  </a:cubicBezTo>
                  <a:lnTo>
                    <a:pt x="1846" y="4799"/>
                  </a:lnTo>
                  <a:close/>
                  <a:moveTo>
                    <a:pt x="2632" y="4799"/>
                  </a:moveTo>
                  <a:lnTo>
                    <a:pt x="2679" y="4823"/>
                  </a:lnTo>
                  <a:cubicBezTo>
                    <a:pt x="2691" y="4835"/>
                    <a:pt x="2703" y="4835"/>
                    <a:pt x="2739" y="4847"/>
                  </a:cubicBezTo>
                  <a:lnTo>
                    <a:pt x="2644" y="5156"/>
                  </a:lnTo>
                  <a:lnTo>
                    <a:pt x="2608" y="4882"/>
                  </a:lnTo>
                  <a:lnTo>
                    <a:pt x="2632" y="4799"/>
                  </a:lnTo>
                  <a:close/>
                  <a:moveTo>
                    <a:pt x="2322" y="5037"/>
                  </a:moveTo>
                  <a:lnTo>
                    <a:pt x="2441" y="5728"/>
                  </a:lnTo>
                  <a:lnTo>
                    <a:pt x="2084" y="5728"/>
                  </a:lnTo>
                  <a:lnTo>
                    <a:pt x="2203" y="5037"/>
                  </a:lnTo>
                  <a:close/>
                  <a:moveTo>
                    <a:pt x="3263" y="4156"/>
                  </a:moveTo>
                  <a:lnTo>
                    <a:pt x="3620" y="4299"/>
                  </a:lnTo>
                  <a:lnTo>
                    <a:pt x="3632" y="4299"/>
                  </a:lnTo>
                  <a:cubicBezTo>
                    <a:pt x="3644" y="4323"/>
                    <a:pt x="4156" y="4501"/>
                    <a:pt x="4156" y="5121"/>
                  </a:cubicBezTo>
                  <a:lnTo>
                    <a:pt x="4156" y="5728"/>
                  </a:lnTo>
                  <a:lnTo>
                    <a:pt x="3739" y="5728"/>
                  </a:lnTo>
                  <a:lnTo>
                    <a:pt x="3739" y="5097"/>
                  </a:lnTo>
                  <a:cubicBezTo>
                    <a:pt x="3739" y="5001"/>
                    <a:pt x="3656" y="4930"/>
                    <a:pt x="3572" y="4930"/>
                  </a:cubicBezTo>
                  <a:cubicBezTo>
                    <a:pt x="3477" y="4930"/>
                    <a:pt x="3406" y="5001"/>
                    <a:pt x="3406" y="5097"/>
                  </a:cubicBezTo>
                  <a:lnTo>
                    <a:pt x="3406" y="5728"/>
                  </a:lnTo>
                  <a:lnTo>
                    <a:pt x="2810" y="5728"/>
                  </a:lnTo>
                  <a:lnTo>
                    <a:pt x="3263" y="4156"/>
                  </a:lnTo>
                  <a:close/>
                  <a:moveTo>
                    <a:pt x="2179" y="1"/>
                  </a:moveTo>
                  <a:cubicBezTo>
                    <a:pt x="1429" y="1"/>
                    <a:pt x="810" y="608"/>
                    <a:pt x="810" y="1370"/>
                  </a:cubicBezTo>
                  <a:lnTo>
                    <a:pt x="810" y="1870"/>
                  </a:lnTo>
                  <a:cubicBezTo>
                    <a:pt x="739" y="1965"/>
                    <a:pt x="679" y="2084"/>
                    <a:pt x="679" y="2215"/>
                  </a:cubicBezTo>
                  <a:cubicBezTo>
                    <a:pt x="679" y="2465"/>
                    <a:pt x="858" y="2680"/>
                    <a:pt x="1096" y="2727"/>
                  </a:cubicBezTo>
                  <a:cubicBezTo>
                    <a:pt x="1155" y="3037"/>
                    <a:pt x="1346" y="3299"/>
                    <a:pt x="1631" y="3454"/>
                  </a:cubicBezTo>
                  <a:lnTo>
                    <a:pt x="1631" y="3525"/>
                  </a:lnTo>
                  <a:lnTo>
                    <a:pt x="1274" y="3763"/>
                  </a:lnTo>
                  <a:lnTo>
                    <a:pt x="1262" y="3763"/>
                  </a:lnTo>
                  <a:lnTo>
                    <a:pt x="727" y="3989"/>
                  </a:lnTo>
                  <a:cubicBezTo>
                    <a:pt x="477" y="4073"/>
                    <a:pt x="0" y="4418"/>
                    <a:pt x="0" y="5109"/>
                  </a:cubicBezTo>
                  <a:lnTo>
                    <a:pt x="0" y="5859"/>
                  </a:lnTo>
                  <a:cubicBezTo>
                    <a:pt x="0" y="5954"/>
                    <a:pt x="72" y="6025"/>
                    <a:pt x="155" y="6025"/>
                  </a:cubicBezTo>
                  <a:lnTo>
                    <a:pt x="1203" y="6025"/>
                  </a:lnTo>
                  <a:cubicBezTo>
                    <a:pt x="1286" y="6025"/>
                    <a:pt x="1370" y="5954"/>
                    <a:pt x="1370" y="5859"/>
                  </a:cubicBezTo>
                  <a:cubicBezTo>
                    <a:pt x="1370" y="5775"/>
                    <a:pt x="1286" y="5704"/>
                    <a:pt x="1203" y="5704"/>
                  </a:cubicBezTo>
                  <a:lnTo>
                    <a:pt x="1048" y="5704"/>
                  </a:lnTo>
                  <a:lnTo>
                    <a:pt x="1048" y="5061"/>
                  </a:lnTo>
                  <a:cubicBezTo>
                    <a:pt x="1048" y="4966"/>
                    <a:pt x="977" y="4894"/>
                    <a:pt x="893" y="4894"/>
                  </a:cubicBezTo>
                  <a:cubicBezTo>
                    <a:pt x="798" y="4894"/>
                    <a:pt x="727" y="4966"/>
                    <a:pt x="727" y="5061"/>
                  </a:cubicBezTo>
                  <a:lnTo>
                    <a:pt x="727" y="5704"/>
                  </a:lnTo>
                  <a:lnTo>
                    <a:pt x="310" y="5704"/>
                  </a:lnTo>
                  <a:lnTo>
                    <a:pt x="310" y="5085"/>
                  </a:lnTo>
                  <a:cubicBezTo>
                    <a:pt x="310" y="4454"/>
                    <a:pt x="798" y="4275"/>
                    <a:pt x="834" y="4275"/>
                  </a:cubicBezTo>
                  <a:lnTo>
                    <a:pt x="846" y="4275"/>
                  </a:lnTo>
                  <a:lnTo>
                    <a:pt x="1227" y="4109"/>
                  </a:lnTo>
                  <a:lnTo>
                    <a:pt x="1679" y="5704"/>
                  </a:lnTo>
                  <a:cubicBezTo>
                    <a:pt x="1608" y="5716"/>
                    <a:pt x="1560" y="5775"/>
                    <a:pt x="1560" y="5847"/>
                  </a:cubicBezTo>
                  <a:cubicBezTo>
                    <a:pt x="1560" y="5942"/>
                    <a:pt x="1631" y="6013"/>
                    <a:pt x="1727" y="6013"/>
                  </a:cubicBezTo>
                  <a:lnTo>
                    <a:pt x="1893" y="6049"/>
                  </a:lnTo>
                  <a:lnTo>
                    <a:pt x="4298" y="6049"/>
                  </a:lnTo>
                  <a:cubicBezTo>
                    <a:pt x="4394" y="6049"/>
                    <a:pt x="4465" y="5966"/>
                    <a:pt x="4465" y="5883"/>
                  </a:cubicBezTo>
                  <a:lnTo>
                    <a:pt x="4465" y="5121"/>
                  </a:lnTo>
                  <a:cubicBezTo>
                    <a:pt x="4465" y="4430"/>
                    <a:pt x="3989" y="4097"/>
                    <a:pt x="3727" y="4001"/>
                  </a:cubicBezTo>
                  <a:lnTo>
                    <a:pt x="3203" y="3775"/>
                  </a:lnTo>
                  <a:lnTo>
                    <a:pt x="2834" y="3537"/>
                  </a:lnTo>
                  <a:lnTo>
                    <a:pt x="2834" y="3454"/>
                  </a:lnTo>
                  <a:cubicBezTo>
                    <a:pt x="3108" y="3299"/>
                    <a:pt x="3310" y="3037"/>
                    <a:pt x="3370" y="2727"/>
                  </a:cubicBezTo>
                  <a:cubicBezTo>
                    <a:pt x="3608" y="2680"/>
                    <a:pt x="3787" y="2465"/>
                    <a:pt x="3787" y="2215"/>
                  </a:cubicBezTo>
                  <a:cubicBezTo>
                    <a:pt x="3787" y="2084"/>
                    <a:pt x="3751" y="1965"/>
                    <a:pt x="3656" y="1870"/>
                  </a:cubicBezTo>
                  <a:lnTo>
                    <a:pt x="3656" y="1370"/>
                  </a:lnTo>
                  <a:cubicBezTo>
                    <a:pt x="3656" y="608"/>
                    <a:pt x="3048" y="1"/>
                    <a:pt x="2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Google Shape;9209;p16">
              <a:extLst>
                <a:ext uri="{FF2B5EF4-FFF2-40B4-BE49-F238E27FC236}">
                  <a16:creationId xmlns:a16="http://schemas.microsoft.com/office/drawing/2014/main" id="{22796BAD-9D01-353F-6329-4BAFE8BB9EF8}"/>
                </a:ext>
              </a:extLst>
            </p:cNvPr>
            <p:cNvSpPr/>
            <p:nvPr/>
          </p:nvSpPr>
          <p:spPr>
            <a:xfrm>
              <a:off x="7170938" y="1533610"/>
              <a:ext cx="223206" cy="53852"/>
            </a:xfrm>
            <a:custGeom>
              <a:avLst/>
              <a:gdLst/>
              <a:ahLst/>
              <a:cxnLst/>
              <a:rect l="l" t="t" r="r" b="b"/>
              <a:pathLst>
                <a:path w="7013" h="1692" extrusionOk="0">
                  <a:moveTo>
                    <a:pt x="3512" y="0"/>
                  </a:moveTo>
                  <a:cubicBezTo>
                    <a:pt x="2227" y="0"/>
                    <a:pt x="1000" y="477"/>
                    <a:pt x="72" y="1358"/>
                  </a:cubicBezTo>
                  <a:cubicBezTo>
                    <a:pt x="12" y="1405"/>
                    <a:pt x="0" y="1512"/>
                    <a:pt x="72" y="1572"/>
                  </a:cubicBezTo>
                  <a:cubicBezTo>
                    <a:pt x="92" y="1625"/>
                    <a:pt x="130" y="1649"/>
                    <a:pt x="171" y="1649"/>
                  </a:cubicBezTo>
                  <a:cubicBezTo>
                    <a:pt x="203" y="1649"/>
                    <a:pt x="236" y="1634"/>
                    <a:pt x="262" y="1608"/>
                  </a:cubicBezTo>
                  <a:cubicBezTo>
                    <a:pt x="1143" y="786"/>
                    <a:pt x="2286" y="322"/>
                    <a:pt x="3501" y="322"/>
                  </a:cubicBezTo>
                  <a:cubicBezTo>
                    <a:pt x="4584" y="322"/>
                    <a:pt x="5608" y="691"/>
                    <a:pt x="6453" y="1370"/>
                  </a:cubicBezTo>
                  <a:lnTo>
                    <a:pt x="6203" y="1370"/>
                  </a:lnTo>
                  <a:cubicBezTo>
                    <a:pt x="6120" y="1370"/>
                    <a:pt x="6037" y="1441"/>
                    <a:pt x="6037" y="1536"/>
                  </a:cubicBezTo>
                  <a:cubicBezTo>
                    <a:pt x="6037" y="1620"/>
                    <a:pt x="6120" y="1691"/>
                    <a:pt x="6203" y="1691"/>
                  </a:cubicBezTo>
                  <a:lnTo>
                    <a:pt x="6846" y="1691"/>
                  </a:lnTo>
                  <a:cubicBezTo>
                    <a:pt x="6930" y="1691"/>
                    <a:pt x="7013" y="1620"/>
                    <a:pt x="7013" y="1536"/>
                  </a:cubicBezTo>
                  <a:lnTo>
                    <a:pt x="7013" y="953"/>
                  </a:lnTo>
                  <a:cubicBezTo>
                    <a:pt x="7013" y="858"/>
                    <a:pt x="6930" y="786"/>
                    <a:pt x="6846" y="786"/>
                  </a:cubicBezTo>
                  <a:cubicBezTo>
                    <a:pt x="6751" y="786"/>
                    <a:pt x="6680" y="858"/>
                    <a:pt x="6680" y="953"/>
                  </a:cubicBezTo>
                  <a:lnTo>
                    <a:pt x="6680" y="1131"/>
                  </a:lnTo>
                  <a:cubicBezTo>
                    <a:pt x="5787" y="405"/>
                    <a:pt x="4667" y="0"/>
                    <a:pt x="35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" name="Google Shape;9210;p16">
              <a:extLst>
                <a:ext uri="{FF2B5EF4-FFF2-40B4-BE49-F238E27FC236}">
                  <a16:creationId xmlns:a16="http://schemas.microsoft.com/office/drawing/2014/main" id="{F4F6B821-CCD1-F051-B310-644746181418}"/>
                </a:ext>
              </a:extLst>
            </p:cNvPr>
            <p:cNvSpPr/>
            <p:nvPr/>
          </p:nvSpPr>
          <p:spPr>
            <a:xfrm>
              <a:off x="7175107" y="1804558"/>
              <a:ext cx="215249" cy="50415"/>
            </a:xfrm>
            <a:custGeom>
              <a:avLst/>
              <a:gdLst/>
              <a:ahLst/>
              <a:cxnLst/>
              <a:rect l="l" t="t" r="r" b="b"/>
              <a:pathLst>
                <a:path w="6763" h="158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738"/>
                  </a:lnTo>
                  <a:cubicBezTo>
                    <a:pt x="0" y="834"/>
                    <a:pt x="72" y="905"/>
                    <a:pt x="167" y="905"/>
                  </a:cubicBezTo>
                  <a:cubicBezTo>
                    <a:pt x="250" y="905"/>
                    <a:pt x="333" y="834"/>
                    <a:pt x="333" y="738"/>
                  </a:cubicBezTo>
                  <a:lnTo>
                    <a:pt x="333" y="560"/>
                  </a:lnTo>
                  <a:cubicBezTo>
                    <a:pt x="1203" y="1215"/>
                    <a:pt x="2262" y="1584"/>
                    <a:pt x="3381" y="1584"/>
                  </a:cubicBezTo>
                  <a:cubicBezTo>
                    <a:pt x="4596" y="1584"/>
                    <a:pt x="5775" y="1143"/>
                    <a:pt x="6680" y="357"/>
                  </a:cubicBezTo>
                  <a:cubicBezTo>
                    <a:pt x="6739" y="298"/>
                    <a:pt x="6763" y="191"/>
                    <a:pt x="6691" y="131"/>
                  </a:cubicBezTo>
                  <a:cubicBezTo>
                    <a:pt x="6652" y="92"/>
                    <a:pt x="6609" y="74"/>
                    <a:pt x="6567" y="74"/>
                  </a:cubicBezTo>
                  <a:cubicBezTo>
                    <a:pt x="6532" y="74"/>
                    <a:pt x="6497" y="86"/>
                    <a:pt x="6465" y="107"/>
                  </a:cubicBezTo>
                  <a:cubicBezTo>
                    <a:pt x="5596" y="846"/>
                    <a:pt x="4501" y="1262"/>
                    <a:pt x="3370" y="1262"/>
                  </a:cubicBezTo>
                  <a:cubicBezTo>
                    <a:pt x="2334" y="1262"/>
                    <a:pt x="1346" y="941"/>
                    <a:pt x="536" y="322"/>
                  </a:cubicBezTo>
                  <a:lnTo>
                    <a:pt x="810" y="322"/>
                  </a:lnTo>
                  <a:cubicBezTo>
                    <a:pt x="893" y="322"/>
                    <a:pt x="965" y="250"/>
                    <a:pt x="965" y="167"/>
                  </a:cubicBezTo>
                  <a:cubicBezTo>
                    <a:pt x="965" y="72"/>
                    <a:pt x="893" y="0"/>
                    <a:pt x="8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9211;p16">
              <a:extLst>
                <a:ext uri="{FF2B5EF4-FFF2-40B4-BE49-F238E27FC236}">
                  <a16:creationId xmlns:a16="http://schemas.microsoft.com/office/drawing/2014/main" id="{30DEC6F2-CA66-D313-602C-FDFF4FC4AF5D}"/>
                </a:ext>
              </a:extLst>
            </p:cNvPr>
            <p:cNvSpPr/>
            <p:nvPr/>
          </p:nvSpPr>
          <p:spPr>
            <a:xfrm>
              <a:off x="7300539" y="1600289"/>
              <a:ext cx="142492" cy="191793"/>
            </a:xfrm>
            <a:custGeom>
              <a:avLst/>
              <a:gdLst/>
              <a:ahLst/>
              <a:cxnLst/>
              <a:rect l="l" t="t" r="r" b="b"/>
              <a:pathLst>
                <a:path w="4477" h="6026" extrusionOk="0">
                  <a:moveTo>
                    <a:pt x="2358" y="275"/>
                  </a:moveTo>
                  <a:cubicBezTo>
                    <a:pt x="2941" y="275"/>
                    <a:pt x="3417" y="751"/>
                    <a:pt x="3417" y="1322"/>
                  </a:cubicBezTo>
                  <a:lnTo>
                    <a:pt x="3417" y="1608"/>
                  </a:lnTo>
                  <a:lnTo>
                    <a:pt x="3381" y="1608"/>
                  </a:lnTo>
                  <a:cubicBezTo>
                    <a:pt x="3060" y="1537"/>
                    <a:pt x="2953" y="1108"/>
                    <a:pt x="2953" y="1108"/>
                  </a:cubicBezTo>
                  <a:cubicBezTo>
                    <a:pt x="2941" y="1049"/>
                    <a:pt x="2893" y="1001"/>
                    <a:pt x="2834" y="989"/>
                  </a:cubicBezTo>
                  <a:cubicBezTo>
                    <a:pt x="2821" y="984"/>
                    <a:pt x="2808" y="981"/>
                    <a:pt x="2795" y="981"/>
                  </a:cubicBezTo>
                  <a:cubicBezTo>
                    <a:pt x="2749" y="981"/>
                    <a:pt x="2704" y="1011"/>
                    <a:pt x="2667" y="1049"/>
                  </a:cubicBezTo>
                  <a:cubicBezTo>
                    <a:pt x="2167" y="1608"/>
                    <a:pt x="1274" y="1608"/>
                    <a:pt x="1250" y="1608"/>
                  </a:cubicBezTo>
                  <a:lnTo>
                    <a:pt x="1191" y="1608"/>
                  </a:lnTo>
                  <a:lnTo>
                    <a:pt x="1191" y="1322"/>
                  </a:lnTo>
                  <a:cubicBezTo>
                    <a:pt x="1191" y="751"/>
                    <a:pt x="1667" y="275"/>
                    <a:pt x="2250" y="275"/>
                  </a:cubicBezTo>
                  <a:close/>
                  <a:moveTo>
                    <a:pt x="1107" y="2049"/>
                  </a:moveTo>
                  <a:lnTo>
                    <a:pt x="1107" y="2382"/>
                  </a:lnTo>
                  <a:cubicBezTo>
                    <a:pt x="1060" y="2358"/>
                    <a:pt x="1012" y="2287"/>
                    <a:pt x="1012" y="2215"/>
                  </a:cubicBezTo>
                  <a:cubicBezTo>
                    <a:pt x="1012" y="2144"/>
                    <a:pt x="1048" y="2084"/>
                    <a:pt x="1107" y="2049"/>
                  </a:cubicBezTo>
                  <a:close/>
                  <a:moveTo>
                    <a:pt x="3393" y="2061"/>
                  </a:moveTo>
                  <a:cubicBezTo>
                    <a:pt x="3441" y="2084"/>
                    <a:pt x="3489" y="2144"/>
                    <a:pt x="3489" y="2215"/>
                  </a:cubicBezTo>
                  <a:cubicBezTo>
                    <a:pt x="3489" y="2299"/>
                    <a:pt x="3453" y="2358"/>
                    <a:pt x="3393" y="2382"/>
                  </a:cubicBezTo>
                  <a:lnTo>
                    <a:pt x="3393" y="2061"/>
                  </a:lnTo>
                  <a:close/>
                  <a:moveTo>
                    <a:pt x="2643" y="1442"/>
                  </a:moveTo>
                  <a:cubicBezTo>
                    <a:pt x="2727" y="1608"/>
                    <a:pt x="2858" y="1787"/>
                    <a:pt x="3084" y="1894"/>
                  </a:cubicBezTo>
                  <a:lnTo>
                    <a:pt x="3084" y="2537"/>
                  </a:lnTo>
                  <a:cubicBezTo>
                    <a:pt x="3084" y="2930"/>
                    <a:pt x="2762" y="3263"/>
                    <a:pt x="2358" y="3263"/>
                  </a:cubicBezTo>
                  <a:lnTo>
                    <a:pt x="2167" y="3263"/>
                  </a:lnTo>
                  <a:cubicBezTo>
                    <a:pt x="1750" y="3263"/>
                    <a:pt x="1417" y="2930"/>
                    <a:pt x="1417" y="2537"/>
                  </a:cubicBezTo>
                  <a:lnTo>
                    <a:pt x="1417" y="1918"/>
                  </a:lnTo>
                  <a:cubicBezTo>
                    <a:pt x="1691" y="1894"/>
                    <a:pt x="2238" y="1799"/>
                    <a:pt x="2643" y="1442"/>
                  </a:cubicBezTo>
                  <a:close/>
                  <a:moveTo>
                    <a:pt x="2548" y="3573"/>
                  </a:moveTo>
                  <a:lnTo>
                    <a:pt x="2548" y="3775"/>
                  </a:lnTo>
                  <a:lnTo>
                    <a:pt x="2250" y="4073"/>
                  </a:lnTo>
                  <a:lnTo>
                    <a:pt x="1965" y="3811"/>
                  </a:lnTo>
                  <a:lnTo>
                    <a:pt x="1965" y="3632"/>
                  </a:lnTo>
                  <a:lnTo>
                    <a:pt x="1965" y="3573"/>
                  </a:lnTo>
                  <a:cubicBezTo>
                    <a:pt x="2024" y="3585"/>
                    <a:pt x="2084" y="3585"/>
                    <a:pt x="2155" y="3585"/>
                  </a:cubicBezTo>
                  <a:lnTo>
                    <a:pt x="2358" y="3585"/>
                  </a:lnTo>
                  <a:cubicBezTo>
                    <a:pt x="2417" y="3585"/>
                    <a:pt x="2477" y="3585"/>
                    <a:pt x="2548" y="3573"/>
                  </a:cubicBezTo>
                  <a:close/>
                  <a:moveTo>
                    <a:pt x="1667" y="3918"/>
                  </a:moveTo>
                  <a:cubicBezTo>
                    <a:pt x="1667" y="3942"/>
                    <a:pt x="1679" y="3954"/>
                    <a:pt x="1715" y="3989"/>
                  </a:cubicBezTo>
                  <a:lnTo>
                    <a:pt x="2024" y="4287"/>
                  </a:lnTo>
                  <a:lnTo>
                    <a:pt x="1774" y="4454"/>
                  </a:lnTo>
                  <a:lnTo>
                    <a:pt x="1548" y="3989"/>
                  </a:lnTo>
                  <a:lnTo>
                    <a:pt x="1667" y="3918"/>
                  </a:lnTo>
                  <a:close/>
                  <a:moveTo>
                    <a:pt x="2834" y="3918"/>
                  </a:moveTo>
                  <a:lnTo>
                    <a:pt x="2941" y="3989"/>
                  </a:lnTo>
                  <a:lnTo>
                    <a:pt x="2715" y="4454"/>
                  </a:lnTo>
                  <a:lnTo>
                    <a:pt x="2655" y="4406"/>
                  </a:lnTo>
                  <a:lnTo>
                    <a:pt x="2477" y="4275"/>
                  </a:lnTo>
                  <a:lnTo>
                    <a:pt x="2798" y="3942"/>
                  </a:lnTo>
                  <a:lnTo>
                    <a:pt x="2834" y="3918"/>
                  </a:lnTo>
                  <a:close/>
                  <a:moveTo>
                    <a:pt x="2238" y="4501"/>
                  </a:moveTo>
                  <a:lnTo>
                    <a:pt x="2369" y="4585"/>
                  </a:lnTo>
                  <a:lnTo>
                    <a:pt x="2322" y="4692"/>
                  </a:lnTo>
                  <a:lnTo>
                    <a:pt x="2167" y="4692"/>
                  </a:lnTo>
                  <a:lnTo>
                    <a:pt x="2119" y="4585"/>
                  </a:lnTo>
                  <a:lnTo>
                    <a:pt x="2238" y="4501"/>
                  </a:lnTo>
                  <a:close/>
                  <a:moveTo>
                    <a:pt x="1846" y="4799"/>
                  </a:moveTo>
                  <a:lnTo>
                    <a:pt x="1893" y="4894"/>
                  </a:lnTo>
                  <a:lnTo>
                    <a:pt x="1846" y="5156"/>
                  </a:lnTo>
                  <a:lnTo>
                    <a:pt x="1762" y="4835"/>
                  </a:lnTo>
                  <a:cubicBezTo>
                    <a:pt x="1774" y="4835"/>
                    <a:pt x="1786" y="4823"/>
                    <a:pt x="1810" y="4823"/>
                  </a:cubicBezTo>
                  <a:lnTo>
                    <a:pt x="1846" y="4799"/>
                  </a:lnTo>
                  <a:close/>
                  <a:moveTo>
                    <a:pt x="2643" y="4799"/>
                  </a:moveTo>
                  <a:lnTo>
                    <a:pt x="2679" y="4823"/>
                  </a:lnTo>
                  <a:cubicBezTo>
                    <a:pt x="2703" y="4835"/>
                    <a:pt x="2715" y="4835"/>
                    <a:pt x="2739" y="4847"/>
                  </a:cubicBezTo>
                  <a:lnTo>
                    <a:pt x="2655" y="5156"/>
                  </a:lnTo>
                  <a:lnTo>
                    <a:pt x="2608" y="4882"/>
                  </a:lnTo>
                  <a:lnTo>
                    <a:pt x="2643" y="4799"/>
                  </a:lnTo>
                  <a:close/>
                  <a:moveTo>
                    <a:pt x="2322" y="5037"/>
                  </a:moveTo>
                  <a:lnTo>
                    <a:pt x="2441" y="5728"/>
                  </a:lnTo>
                  <a:lnTo>
                    <a:pt x="2084" y="5728"/>
                  </a:lnTo>
                  <a:lnTo>
                    <a:pt x="2203" y="5037"/>
                  </a:lnTo>
                  <a:close/>
                  <a:moveTo>
                    <a:pt x="3262" y="4156"/>
                  </a:moveTo>
                  <a:lnTo>
                    <a:pt x="3620" y="4299"/>
                  </a:lnTo>
                  <a:lnTo>
                    <a:pt x="3631" y="4299"/>
                  </a:lnTo>
                  <a:cubicBezTo>
                    <a:pt x="3655" y="4323"/>
                    <a:pt x="4155" y="4501"/>
                    <a:pt x="4155" y="5121"/>
                  </a:cubicBezTo>
                  <a:lnTo>
                    <a:pt x="4155" y="5728"/>
                  </a:lnTo>
                  <a:lnTo>
                    <a:pt x="3739" y="5728"/>
                  </a:lnTo>
                  <a:lnTo>
                    <a:pt x="3739" y="5097"/>
                  </a:lnTo>
                  <a:cubicBezTo>
                    <a:pt x="3739" y="5001"/>
                    <a:pt x="3667" y="4930"/>
                    <a:pt x="3572" y="4930"/>
                  </a:cubicBezTo>
                  <a:cubicBezTo>
                    <a:pt x="3489" y="4930"/>
                    <a:pt x="3417" y="5001"/>
                    <a:pt x="3417" y="5097"/>
                  </a:cubicBezTo>
                  <a:lnTo>
                    <a:pt x="3417" y="5728"/>
                  </a:lnTo>
                  <a:lnTo>
                    <a:pt x="2822" y="5728"/>
                  </a:lnTo>
                  <a:lnTo>
                    <a:pt x="3262" y="4156"/>
                  </a:lnTo>
                  <a:close/>
                  <a:moveTo>
                    <a:pt x="2191" y="1"/>
                  </a:moveTo>
                  <a:cubicBezTo>
                    <a:pt x="1429" y="1"/>
                    <a:pt x="822" y="608"/>
                    <a:pt x="822" y="1370"/>
                  </a:cubicBezTo>
                  <a:lnTo>
                    <a:pt x="822" y="1870"/>
                  </a:lnTo>
                  <a:cubicBezTo>
                    <a:pt x="750" y="1965"/>
                    <a:pt x="691" y="2084"/>
                    <a:pt x="691" y="2215"/>
                  </a:cubicBezTo>
                  <a:cubicBezTo>
                    <a:pt x="691" y="2465"/>
                    <a:pt x="869" y="2680"/>
                    <a:pt x="1107" y="2727"/>
                  </a:cubicBezTo>
                  <a:cubicBezTo>
                    <a:pt x="1167" y="3037"/>
                    <a:pt x="1357" y="3299"/>
                    <a:pt x="1643" y="3454"/>
                  </a:cubicBezTo>
                  <a:lnTo>
                    <a:pt x="1643" y="3525"/>
                  </a:lnTo>
                  <a:lnTo>
                    <a:pt x="1286" y="3763"/>
                  </a:lnTo>
                  <a:lnTo>
                    <a:pt x="1262" y="3763"/>
                  </a:lnTo>
                  <a:lnTo>
                    <a:pt x="726" y="3989"/>
                  </a:lnTo>
                  <a:cubicBezTo>
                    <a:pt x="476" y="4073"/>
                    <a:pt x="0" y="4418"/>
                    <a:pt x="0" y="5109"/>
                  </a:cubicBezTo>
                  <a:lnTo>
                    <a:pt x="0" y="5859"/>
                  </a:lnTo>
                  <a:cubicBezTo>
                    <a:pt x="0" y="5954"/>
                    <a:pt x="72" y="6025"/>
                    <a:pt x="167" y="6025"/>
                  </a:cubicBezTo>
                  <a:lnTo>
                    <a:pt x="1203" y="6025"/>
                  </a:lnTo>
                  <a:cubicBezTo>
                    <a:pt x="1298" y="6025"/>
                    <a:pt x="1369" y="5954"/>
                    <a:pt x="1369" y="5859"/>
                  </a:cubicBezTo>
                  <a:cubicBezTo>
                    <a:pt x="1369" y="5775"/>
                    <a:pt x="1298" y="5704"/>
                    <a:pt x="1203" y="5704"/>
                  </a:cubicBezTo>
                  <a:lnTo>
                    <a:pt x="1060" y="5704"/>
                  </a:lnTo>
                  <a:lnTo>
                    <a:pt x="1060" y="5061"/>
                  </a:lnTo>
                  <a:cubicBezTo>
                    <a:pt x="1060" y="4966"/>
                    <a:pt x="988" y="4894"/>
                    <a:pt x="893" y="4894"/>
                  </a:cubicBezTo>
                  <a:cubicBezTo>
                    <a:pt x="810" y="4894"/>
                    <a:pt x="726" y="4966"/>
                    <a:pt x="726" y="5061"/>
                  </a:cubicBezTo>
                  <a:lnTo>
                    <a:pt x="726" y="5704"/>
                  </a:lnTo>
                  <a:lnTo>
                    <a:pt x="310" y="5704"/>
                  </a:lnTo>
                  <a:lnTo>
                    <a:pt x="310" y="5085"/>
                  </a:lnTo>
                  <a:cubicBezTo>
                    <a:pt x="310" y="4454"/>
                    <a:pt x="810" y="4275"/>
                    <a:pt x="834" y="4275"/>
                  </a:cubicBezTo>
                  <a:lnTo>
                    <a:pt x="845" y="4275"/>
                  </a:lnTo>
                  <a:lnTo>
                    <a:pt x="1238" y="4109"/>
                  </a:lnTo>
                  <a:lnTo>
                    <a:pt x="1679" y="5704"/>
                  </a:lnTo>
                  <a:cubicBezTo>
                    <a:pt x="1607" y="5716"/>
                    <a:pt x="1560" y="5775"/>
                    <a:pt x="1560" y="5847"/>
                  </a:cubicBezTo>
                  <a:cubicBezTo>
                    <a:pt x="1560" y="5942"/>
                    <a:pt x="1643" y="6013"/>
                    <a:pt x="1726" y="6013"/>
                  </a:cubicBezTo>
                  <a:lnTo>
                    <a:pt x="4322" y="6013"/>
                  </a:lnTo>
                  <a:cubicBezTo>
                    <a:pt x="4405" y="6013"/>
                    <a:pt x="4477" y="5942"/>
                    <a:pt x="4477" y="5847"/>
                  </a:cubicBezTo>
                  <a:lnTo>
                    <a:pt x="4477" y="5085"/>
                  </a:lnTo>
                  <a:cubicBezTo>
                    <a:pt x="4465" y="4442"/>
                    <a:pt x="3989" y="4097"/>
                    <a:pt x="3739" y="4001"/>
                  </a:cubicBezTo>
                  <a:lnTo>
                    <a:pt x="3203" y="3775"/>
                  </a:lnTo>
                  <a:lnTo>
                    <a:pt x="2846" y="3537"/>
                  </a:lnTo>
                  <a:lnTo>
                    <a:pt x="2846" y="3454"/>
                  </a:lnTo>
                  <a:cubicBezTo>
                    <a:pt x="3120" y="3299"/>
                    <a:pt x="3322" y="3037"/>
                    <a:pt x="3381" y="2727"/>
                  </a:cubicBezTo>
                  <a:cubicBezTo>
                    <a:pt x="3620" y="2680"/>
                    <a:pt x="3798" y="2465"/>
                    <a:pt x="3798" y="2215"/>
                  </a:cubicBezTo>
                  <a:cubicBezTo>
                    <a:pt x="3798" y="2084"/>
                    <a:pt x="3751" y="1965"/>
                    <a:pt x="3667" y="1870"/>
                  </a:cubicBezTo>
                  <a:lnTo>
                    <a:pt x="3667" y="1370"/>
                  </a:lnTo>
                  <a:cubicBezTo>
                    <a:pt x="3667" y="608"/>
                    <a:pt x="3048" y="1"/>
                    <a:pt x="22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066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0" grpId="0" animBg="1"/>
      <p:bldP spid="41" grpId="0" animBg="1"/>
      <p:bldP spid="9" grpId="0" build="p"/>
      <p:bldP spid="10" grpId="0" build="p"/>
      <p:bldP spid="11" grpId="0" build="p"/>
      <p:bldP spid="12" grpId="0" build="p"/>
      <p:bldP spid="13" grpId="0" build="p"/>
      <p:bldP spid="14" grpId="0" build="p"/>
      <p:bldP spid="56" grpId="0" animBg="1"/>
      <p:bldP spid="57" grpId="0" animBg="1"/>
      <p:bldP spid="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D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D31D7332-7014-48E2-ABE9-BA5818405C1B}"/>
              </a:ext>
            </a:extLst>
          </p:cNvPr>
          <p:cNvSpPr/>
          <p:nvPr/>
        </p:nvSpPr>
        <p:spPr>
          <a:xfrm>
            <a:off x="1920239" y="1157056"/>
            <a:ext cx="5303521" cy="2459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5492" y="2238493"/>
            <a:ext cx="5053016" cy="648552"/>
          </a:xfrm>
        </p:spPr>
        <p:txBody>
          <a:bodyPr/>
          <a:lstStyle/>
          <a:p>
            <a:r>
              <a:rPr lang="en-US" dirty="0" err="1">
                <a:solidFill>
                  <a:srgbClr val="62BE9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Présentation</a:t>
            </a:r>
            <a:r>
              <a:rPr lang="en-US" dirty="0">
                <a:solidFill>
                  <a:srgbClr val="62BE9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B961B-AA6F-44A9-9907-E12FC2E32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45492" y="2887044"/>
            <a:ext cx="5053016" cy="273224"/>
          </a:xfrm>
        </p:spPr>
        <p:txBody>
          <a:bodyPr>
            <a:noAutofit/>
          </a:bodyPr>
          <a:lstStyle/>
          <a:p>
            <a:r>
              <a:rPr lang="en-US" dirty="0" err="1">
                <a:solidFill>
                  <a:srgbClr val="62BE9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Démonstration</a:t>
            </a:r>
            <a:r>
              <a:rPr lang="en-US" dirty="0">
                <a:solidFill>
                  <a:srgbClr val="62BE9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du site final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D68E61-016F-4F06-8E47-3BB96B0309F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3979447" y="654122"/>
            <a:ext cx="1185106" cy="1053202"/>
          </a:xfrm>
          <a:solidFill>
            <a:srgbClr val="62BE93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s-ES" dirty="0">
                <a:latin typeface="Poppins" panose="00000500000000000000" pitchFamily="50" charset="0"/>
                <a:cs typeface="Poppins" panose="00000500000000000000" pitchFamily="50" charset="0"/>
              </a:rPr>
              <a:t>03</a:t>
            </a:r>
            <a:endParaRPr lang="en-US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grpSp>
        <p:nvGrpSpPr>
          <p:cNvPr id="65" name="Google Shape;8552;p14">
            <a:extLst>
              <a:ext uri="{FF2B5EF4-FFF2-40B4-BE49-F238E27FC236}">
                <a16:creationId xmlns:a16="http://schemas.microsoft.com/office/drawing/2014/main" id="{0545BD23-37D3-43F1-82EA-70EB0C216528}"/>
              </a:ext>
            </a:extLst>
          </p:cNvPr>
          <p:cNvGrpSpPr/>
          <p:nvPr/>
        </p:nvGrpSpPr>
        <p:grpSpPr>
          <a:xfrm>
            <a:off x="2958661" y="4740873"/>
            <a:ext cx="355434" cy="355815"/>
            <a:chOff x="4673540" y="3680297"/>
            <a:chExt cx="355434" cy="355815"/>
          </a:xfrm>
          <a:noFill/>
        </p:grpSpPr>
        <p:sp>
          <p:nvSpPr>
            <p:cNvPr id="66" name="Google Shape;8553;p14">
              <a:extLst>
                <a:ext uri="{FF2B5EF4-FFF2-40B4-BE49-F238E27FC236}">
                  <a16:creationId xmlns:a16="http://schemas.microsoft.com/office/drawing/2014/main" id="{CA1D976C-1AF6-47E4-A234-BF1855DF645D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67" name="Google Shape;8554;p14">
              <a:extLst>
                <a:ext uri="{FF2B5EF4-FFF2-40B4-BE49-F238E27FC236}">
                  <a16:creationId xmlns:a16="http://schemas.microsoft.com/office/drawing/2014/main" id="{64088C53-5D72-4DB4-9653-CD1BD4EA174D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  <p:sp>
          <p:nvSpPr>
            <p:cNvPr id="68" name="Google Shape;8555;p14">
              <a:extLst>
                <a:ext uri="{FF2B5EF4-FFF2-40B4-BE49-F238E27FC236}">
                  <a16:creationId xmlns:a16="http://schemas.microsoft.com/office/drawing/2014/main" id="{3A2D1CD3-8321-4202-82C9-D5CEF6D7B62C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50" charset="0"/>
                <a:cs typeface="Poppins" panose="00000500000000000000" pitchFamily="50" charset="0"/>
              </a:endParaRPr>
            </a:p>
          </p:txBody>
        </p:sp>
      </p:grpSp>
      <p:sp>
        <p:nvSpPr>
          <p:cNvPr id="16" name="Forma libre: forma 43">
            <a:extLst>
              <a:ext uri="{FF2B5EF4-FFF2-40B4-BE49-F238E27FC236}">
                <a16:creationId xmlns:a16="http://schemas.microsoft.com/office/drawing/2014/main" id="{41B18AA6-9ED7-AA32-4C31-CA76E4535213}"/>
              </a:ext>
            </a:extLst>
          </p:cNvPr>
          <p:cNvSpPr/>
          <p:nvPr/>
        </p:nvSpPr>
        <p:spPr>
          <a:xfrm>
            <a:off x="-3018363" y="4700181"/>
            <a:ext cx="23498591" cy="450260"/>
          </a:xfrm>
          <a:custGeom>
            <a:avLst/>
            <a:gdLst>
              <a:gd name="connsiteX0" fmla="*/ 0 w 23498591"/>
              <a:gd name="connsiteY0" fmla="*/ 0 h 450260"/>
              <a:gd name="connsiteX1" fmla="*/ 8327624 w 23498591"/>
              <a:gd name="connsiteY1" fmla="*/ 0 h 450260"/>
              <a:gd name="connsiteX2" fmla="*/ 9009283 w 23498591"/>
              <a:gd name="connsiteY2" fmla="*/ 356116 h 450260"/>
              <a:gd name="connsiteX3" fmla="*/ 9617086 w 23498591"/>
              <a:gd name="connsiteY3" fmla="*/ 3134 h 450260"/>
              <a:gd name="connsiteX4" fmla="*/ 9656467 w 23498591"/>
              <a:gd name="connsiteY4" fmla="*/ 0 h 450260"/>
              <a:gd name="connsiteX5" fmla="*/ 23498591 w 23498591"/>
              <a:gd name="connsiteY5" fmla="*/ 0 h 450260"/>
              <a:gd name="connsiteX6" fmla="*/ 23498591 w 23498591"/>
              <a:gd name="connsiteY6" fmla="*/ 450260 h 450260"/>
              <a:gd name="connsiteX7" fmla="*/ 0 w 23498591"/>
              <a:gd name="connsiteY7" fmla="*/ 450260 h 45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98591" h="450260">
                <a:moveTo>
                  <a:pt x="0" y="0"/>
                </a:moveTo>
                <a:lnTo>
                  <a:pt x="8327624" y="0"/>
                </a:lnTo>
                <a:cubicBezTo>
                  <a:pt x="8656083" y="2229"/>
                  <a:pt x="8622270" y="358157"/>
                  <a:pt x="9009283" y="356116"/>
                </a:cubicBezTo>
                <a:cubicBezTo>
                  <a:pt x="9372108" y="354203"/>
                  <a:pt x="9384442" y="41974"/>
                  <a:pt x="9617086" y="3134"/>
                </a:cubicBezTo>
                <a:lnTo>
                  <a:pt x="9656467" y="0"/>
                </a:lnTo>
                <a:lnTo>
                  <a:pt x="23498591" y="0"/>
                </a:lnTo>
                <a:lnTo>
                  <a:pt x="23498591" y="450260"/>
                </a:lnTo>
                <a:lnTo>
                  <a:pt x="0" y="450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ES" dirty="0"/>
              <a:t>a</a:t>
            </a:r>
          </a:p>
        </p:txBody>
      </p:sp>
      <p:pic>
        <p:nvPicPr>
          <p:cNvPr id="17" name="Graphique 16">
            <a:extLst>
              <a:ext uri="{FF2B5EF4-FFF2-40B4-BE49-F238E27FC236}">
                <a16:creationId xmlns:a16="http://schemas.microsoft.com/office/drawing/2014/main" id="{83FD9F8F-8444-EB53-88F5-3DA6D92BE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0542" y="4753253"/>
            <a:ext cx="353222" cy="353222"/>
          </a:xfrm>
          <a:prstGeom prst="rect">
            <a:avLst/>
          </a:prstGeom>
        </p:spPr>
      </p:pic>
      <p:pic>
        <p:nvPicPr>
          <p:cNvPr id="18" name="Graphique 17">
            <a:extLst>
              <a:ext uri="{FF2B5EF4-FFF2-40B4-BE49-F238E27FC236}">
                <a16:creationId xmlns:a16="http://schemas.microsoft.com/office/drawing/2014/main" id="{0B77643C-BB48-D599-BFE5-F161ED095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960873" y="4753253"/>
            <a:ext cx="353222" cy="353222"/>
          </a:xfrm>
          <a:prstGeom prst="rect">
            <a:avLst/>
          </a:prstGeom>
        </p:spPr>
      </p:pic>
      <p:pic>
        <p:nvPicPr>
          <p:cNvPr id="19" name="Graphique 18">
            <a:extLst>
              <a:ext uri="{FF2B5EF4-FFF2-40B4-BE49-F238E27FC236}">
                <a16:creationId xmlns:a16="http://schemas.microsoft.com/office/drawing/2014/main" id="{B6012D6D-B7DB-A5B4-A04F-B24BE91D89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369902" y="4753253"/>
            <a:ext cx="353222" cy="353222"/>
          </a:xfrm>
          <a:prstGeom prst="rect">
            <a:avLst/>
          </a:prstGeom>
        </p:spPr>
      </p:pic>
      <p:pic>
        <p:nvPicPr>
          <p:cNvPr id="26" name="Graphique 25">
            <a:extLst>
              <a:ext uri="{FF2B5EF4-FFF2-40B4-BE49-F238E27FC236}">
                <a16:creationId xmlns:a16="http://schemas.microsoft.com/office/drawing/2014/main" id="{C69EB52A-92B0-616B-ED96-F681F04CEA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251809" y="4746959"/>
            <a:ext cx="353222" cy="353222"/>
          </a:xfrm>
          <a:prstGeom prst="rect">
            <a:avLst/>
          </a:prstGeom>
        </p:spPr>
      </p:pic>
      <p:pic>
        <p:nvPicPr>
          <p:cNvPr id="27" name="Graphique 26">
            <a:extLst>
              <a:ext uri="{FF2B5EF4-FFF2-40B4-BE49-F238E27FC236}">
                <a16:creationId xmlns:a16="http://schemas.microsoft.com/office/drawing/2014/main" id="{A2324BDE-2C8C-6DE2-D559-6243E01E0D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5747771" y="4464479"/>
            <a:ext cx="504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57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5" grpId="0" build="p"/>
      <p:bldP spid="8" grpId="0" uiExpand="1" build="p" animBg="1"/>
    </p:bldLst>
  </p:timing>
</p:sld>
</file>

<file path=ppt/theme/theme1.xml><?xml version="1.0" encoding="utf-8"?>
<a:theme xmlns:a="http://schemas.openxmlformats.org/drawingml/2006/main" name="Interactive Corporate Interface for Business by Slidesgo">
  <a:themeElements>
    <a:clrScheme name="Custom 5">
      <a:dk1>
        <a:sysClr val="windowText" lastClr="000000"/>
      </a:dk1>
      <a:lt1>
        <a:sysClr val="window" lastClr="FFFFFF"/>
      </a:lt1>
      <a:dk2>
        <a:srgbClr val="93B9AD"/>
      </a:dk2>
      <a:lt2>
        <a:srgbClr val="D63E50"/>
      </a:lt2>
      <a:accent1>
        <a:srgbClr val="62626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D63E50"/>
      </a:hlink>
      <a:folHlink>
        <a:srgbClr val="D63E5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3231</TotalTime>
  <Words>397</Words>
  <Application>Microsoft Office PowerPoint</Application>
  <PresentationFormat>Affichage à l'écran (16:9)</PresentationFormat>
  <Paragraphs>104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Inter</vt:lpstr>
      <vt:lpstr>Poppins</vt:lpstr>
      <vt:lpstr>Rubik</vt:lpstr>
      <vt:lpstr>Interactive Corporate Interface for Business by Slidesgo</vt:lpstr>
      <vt:lpstr>Interactive Corporate Interface for Business</vt:lpstr>
      <vt:lpstr>Projet Ynov B3 -  Larbrachat</vt:lpstr>
      <vt:lpstr>Sommaire</vt:lpstr>
      <vt:lpstr>Définition.</vt:lpstr>
      <vt:lpstr>Définition du projet</vt:lpstr>
      <vt:lpstr>Gestion.</vt:lpstr>
      <vt:lpstr>Notre équipe</vt:lpstr>
      <vt:lpstr>Organisation générale</vt:lpstr>
      <vt:lpstr>Présentation.</vt:lpstr>
      <vt:lpstr>Réalisation.</vt:lpstr>
      <vt:lpstr>Réalisation en 4 étapes</vt:lpstr>
      <vt:lpstr>01. Connexion.</vt:lpstr>
      <vt:lpstr>02. Websockets.</vt:lpstr>
      <vt:lpstr>03. Front.</vt:lpstr>
      <vt:lpstr>04. Données.</vt:lpstr>
      <vt:lpstr>Conclusion.</vt:lpstr>
      <vt:lpstr>Merci.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Corporate Interface for Business</dc:title>
  <cp:lastModifiedBy>remy.lecomte@pme-partner.fr</cp:lastModifiedBy>
  <cp:revision>12</cp:revision>
  <dcterms:created xsi:type="dcterms:W3CDTF">2021-10-12T08:06:43Z</dcterms:created>
  <dcterms:modified xsi:type="dcterms:W3CDTF">2022-05-03T16:29:52Z</dcterms:modified>
</cp:coreProperties>
</file>