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B80"/>
    <a:srgbClr val="FFF8BA"/>
    <a:srgbClr val="4B53A4"/>
    <a:srgbClr val="090B15"/>
    <a:srgbClr val="AD5BFF"/>
    <a:srgbClr val="5052A7"/>
    <a:srgbClr val="CC00FF"/>
    <a:srgbClr val="CC00C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065" autoAdjust="0"/>
  </p:normalViewPr>
  <p:slideViewPr>
    <p:cSldViewPr snapToGrid="0">
      <p:cViewPr>
        <p:scale>
          <a:sx n="100" d="100"/>
          <a:sy n="100" d="100"/>
        </p:scale>
        <p:origin x="-1416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C0545-DE43-46A9-BE2C-F08266D11C7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DF76-EFE4-4566-B923-2CD4F53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6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2DF76-EFE4-4566-B923-2CD4F5303D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9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4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2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5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06A-0BE5-4E64-909D-E84A43DF8279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9898-83E8-434A-B43E-87ADAB3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612263" y="-11382827"/>
            <a:ext cx="2391508" cy="17634855"/>
            <a:chOff x="4521758" y="-11063233"/>
            <a:chExt cx="2391508" cy="17634855"/>
          </a:xfrm>
        </p:grpSpPr>
        <p:sp>
          <p:nvSpPr>
            <p:cNvPr id="4" name="직사각형 3"/>
            <p:cNvSpPr/>
            <p:nvPr/>
          </p:nvSpPr>
          <p:spPr>
            <a:xfrm>
              <a:off x="4521758" y="3044651"/>
              <a:ext cx="2391508" cy="3526971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10000">
                  <a:srgbClr val="5F53FB"/>
                </a:gs>
                <a:gs pos="25000">
                  <a:srgbClr val="8686FA"/>
                </a:gs>
                <a:gs pos="40000">
                  <a:srgbClr val="A7A7FB"/>
                </a:gs>
                <a:gs pos="55000">
                  <a:srgbClr val="AFB9F3"/>
                </a:gs>
                <a:gs pos="85000">
                  <a:schemeClr val="accent1">
                    <a:lumMod val="40000"/>
                    <a:lumOff val="60000"/>
                  </a:schemeClr>
                </a:gs>
                <a:gs pos="70000">
                  <a:srgbClr val="B2CA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1758" y="-482320"/>
              <a:ext cx="2391508" cy="3526971"/>
            </a:xfrm>
            <a:prstGeom prst="rect">
              <a:avLst/>
            </a:prstGeom>
            <a:gradFill flip="none" rotWithShape="1">
              <a:gsLst>
                <a:gs pos="77000">
                  <a:srgbClr val="FF8205"/>
                </a:gs>
                <a:gs pos="0">
                  <a:srgbClr val="5F53FB"/>
                </a:gs>
                <a:gs pos="100000">
                  <a:srgbClr val="F93535"/>
                </a:gs>
                <a:gs pos="44000">
                  <a:srgbClr val="DCB2A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21758" y="-4009291"/>
              <a:ext cx="2391508" cy="3526971"/>
            </a:xfrm>
            <a:prstGeom prst="rect">
              <a:avLst/>
            </a:prstGeom>
            <a:gradFill flip="none" rotWithShape="1">
              <a:gsLst>
                <a:gs pos="78720">
                  <a:schemeClr val="accent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F93933"/>
                </a:gs>
                <a:gs pos="48000">
                  <a:schemeClr val="tx2">
                    <a:lumMod val="7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21758" y="-7536262"/>
              <a:ext cx="2391508" cy="3526971"/>
            </a:xfrm>
            <a:prstGeom prst="rect">
              <a:avLst/>
            </a:prstGeom>
            <a:gradFill flip="none" rotWithShape="1">
              <a:gsLst>
                <a:gs pos="85000">
                  <a:srgbClr val="CC0099"/>
                </a:gs>
                <a:gs pos="11000">
                  <a:schemeClr val="tx1">
                    <a:lumMod val="75000"/>
                    <a:lumOff val="25000"/>
                  </a:schemeClr>
                </a:gs>
                <a:gs pos="46000">
                  <a:srgbClr val="990099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21758" y="-11063233"/>
              <a:ext cx="2391508" cy="3526971"/>
            </a:xfrm>
            <a:prstGeom prst="rect">
              <a:avLst/>
            </a:prstGeom>
            <a:gradFill flip="none" rotWithShape="1">
              <a:gsLst>
                <a:gs pos="85000">
                  <a:srgbClr val="CC0099"/>
                </a:gs>
                <a:gs pos="2000">
                  <a:srgbClr val="33993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086416" y="1928388"/>
            <a:ext cx="2018923" cy="201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도넛 2"/>
          <p:cNvSpPr/>
          <p:nvPr/>
        </p:nvSpPr>
        <p:spPr>
          <a:xfrm>
            <a:off x="8234731" y="1601245"/>
            <a:ext cx="3265714" cy="3265714"/>
          </a:xfrm>
          <a:prstGeom prst="donut">
            <a:avLst>
              <a:gd name="adj" fmla="val 41900"/>
            </a:avLst>
          </a:prstGeom>
          <a:gradFill flip="none" rotWithShape="1">
            <a:gsLst>
              <a:gs pos="52000">
                <a:srgbClr val="990099"/>
              </a:gs>
              <a:gs pos="51000">
                <a:srgbClr val="2F75B5"/>
              </a:gs>
              <a:gs pos="0">
                <a:schemeClr val="accent1">
                  <a:lumMod val="75000"/>
                </a:schemeClr>
              </a:gs>
              <a:gs pos="100000">
                <a:srgbClr val="99009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isometricOffAxis1Top">
              <a:rot lat="18318597" lon="520358" rev="21174280"/>
            </a:camera>
            <a:lightRig rig="flat" dir="t"/>
          </a:scene3d>
          <a:sp3d extrusionH="298450" prstMaterial="softEdge">
            <a:bevelT w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포인트가 6개인 별 8"/>
          <p:cNvSpPr/>
          <p:nvPr/>
        </p:nvSpPr>
        <p:spPr>
          <a:xfrm>
            <a:off x="1145798" y="2678447"/>
            <a:ext cx="2682473" cy="268247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-56038" y="270085"/>
            <a:ext cx="5331237" cy="5335528"/>
            <a:chOff x="4290202" y="1601245"/>
            <a:chExt cx="3563262" cy="3566130"/>
          </a:xfrm>
        </p:grpSpPr>
        <p:grpSp>
          <p:nvGrpSpPr>
            <p:cNvPr id="76" name="그룹 75"/>
            <p:cNvGrpSpPr/>
            <p:nvPr/>
          </p:nvGrpSpPr>
          <p:grpSpPr>
            <a:xfrm>
              <a:off x="4290202" y="1601245"/>
              <a:ext cx="3563262" cy="3566130"/>
              <a:chOff x="4137802" y="2380187"/>
              <a:chExt cx="2632668" cy="2634787"/>
            </a:xfrm>
            <a:scene3d>
              <a:camera prst="orthographicFront">
                <a:rot lat="20400000" lon="1200000" rev="21000000"/>
              </a:camera>
              <a:lightRig rig="threePt" dir="t"/>
            </a:scene3d>
          </p:grpSpPr>
          <p:grpSp>
            <p:nvGrpSpPr>
              <p:cNvPr id="86" name="그룹 85"/>
              <p:cNvGrpSpPr/>
              <p:nvPr/>
            </p:nvGrpSpPr>
            <p:grpSpPr>
              <a:xfrm>
                <a:off x="4137802" y="2382306"/>
                <a:ext cx="2632668" cy="2632668"/>
                <a:chOff x="4637532" y="2630976"/>
                <a:chExt cx="2632668" cy="2632668"/>
              </a:xfrm>
            </p:grpSpPr>
            <p:sp>
              <p:nvSpPr>
                <p:cNvPr id="91" name="원형 90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0769750"/>
                    <a:gd name="adj2" fmla="val 14116368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원형 91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4112820"/>
                    <a:gd name="adj2" fmla="val 18290875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원형 92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8279456"/>
                    <a:gd name="adj2" fmla="val 21570321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 rot="10800000">
                <a:off x="4137802" y="2380187"/>
                <a:ext cx="2632668" cy="2632668"/>
                <a:chOff x="4637532" y="2630976"/>
                <a:chExt cx="2632668" cy="2632668"/>
              </a:xfrm>
            </p:grpSpPr>
            <p:sp>
              <p:nvSpPr>
                <p:cNvPr id="88" name="원형 87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0769750"/>
                    <a:gd name="adj2" fmla="val 14116368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원형 88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4112820"/>
                    <a:gd name="adj2" fmla="val 18290875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원형 89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8279456"/>
                    <a:gd name="adj2" fmla="val 21570321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7" name="그룹 76"/>
            <p:cNvGrpSpPr/>
            <p:nvPr/>
          </p:nvGrpSpPr>
          <p:grpSpPr>
            <a:xfrm>
              <a:off x="5013135" y="2323327"/>
              <a:ext cx="2117394" cy="2119098"/>
              <a:chOff x="4137802" y="2380187"/>
              <a:chExt cx="2632668" cy="2634787"/>
            </a:xfrm>
            <a:scene3d>
              <a:camera prst="orthographicFront">
                <a:rot lat="20400000" lon="1200000" rev="21000000"/>
              </a:camera>
              <a:lightRig rig="threePt" dir="t"/>
            </a:scene3d>
          </p:grpSpPr>
          <p:grpSp>
            <p:nvGrpSpPr>
              <p:cNvPr id="78" name="그룹 77"/>
              <p:cNvGrpSpPr/>
              <p:nvPr/>
            </p:nvGrpSpPr>
            <p:grpSpPr>
              <a:xfrm>
                <a:off x="4137802" y="2382306"/>
                <a:ext cx="2632668" cy="2632668"/>
                <a:chOff x="4637532" y="2630976"/>
                <a:chExt cx="2632668" cy="2632668"/>
              </a:xfrm>
            </p:grpSpPr>
            <p:sp>
              <p:nvSpPr>
                <p:cNvPr id="83" name="원형 82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0769750"/>
                    <a:gd name="adj2" fmla="val 14116368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원형 83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4112820"/>
                    <a:gd name="adj2" fmla="val 18290875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원형 84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8279456"/>
                    <a:gd name="adj2" fmla="val 21570321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9" name="그룹 78"/>
              <p:cNvGrpSpPr/>
              <p:nvPr/>
            </p:nvGrpSpPr>
            <p:grpSpPr>
              <a:xfrm rot="10800000">
                <a:off x="4137802" y="2380187"/>
                <a:ext cx="2632668" cy="2632668"/>
                <a:chOff x="4637532" y="2630976"/>
                <a:chExt cx="2632668" cy="2632668"/>
              </a:xfrm>
            </p:grpSpPr>
            <p:sp>
              <p:nvSpPr>
                <p:cNvPr id="80" name="원형 79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0769750"/>
                    <a:gd name="adj2" fmla="val 14116368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원형 80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4112820"/>
                    <a:gd name="adj2" fmla="val 18290875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원형 81"/>
                <p:cNvSpPr/>
                <p:nvPr/>
              </p:nvSpPr>
              <p:spPr>
                <a:xfrm>
                  <a:off x="4637532" y="2630976"/>
                  <a:ext cx="2632668" cy="2632668"/>
                </a:xfrm>
                <a:prstGeom prst="pie">
                  <a:avLst>
                    <a:gd name="adj1" fmla="val 18279456"/>
                    <a:gd name="adj2" fmla="val 21570321"/>
                  </a:avLst>
                </a:prstGeom>
                <a:sp3d extrusionH="63500"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3" name="원형 52"/>
          <p:cNvSpPr/>
          <p:nvPr/>
        </p:nvSpPr>
        <p:spPr>
          <a:xfrm>
            <a:off x="6636252" y="1332416"/>
            <a:ext cx="2121777" cy="2121777"/>
          </a:xfrm>
          <a:prstGeom prst="pie">
            <a:avLst>
              <a:gd name="adj1" fmla="val 10769750"/>
              <a:gd name="adj2" fmla="val 14116368"/>
            </a:avLst>
          </a:prstGeom>
          <a:solidFill>
            <a:srgbClr val="00FFFF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원형 53"/>
          <p:cNvSpPr/>
          <p:nvPr/>
        </p:nvSpPr>
        <p:spPr>
          <a:xfrm>
            <a:off x="6636252" y="1305439"/>
            <a:ext cx="2121777" cy="2121777"/>
          </a:xfrm>
          <a:prstGeom prst="pie">
            <a:avLst>
              <a:gd name="adj1" fmla="val 14112820"/>
              <a:gd name="adj2" fmla="val 18290875"/>
            </a:avLst>
          </a:prstGeom>
          <a:solidFill>
            <a:srgbClr val="99FFCC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원형 54"/>
          <p:cNvSpPr/>
          <p:nvPr/>
        </p:nvSpPr>
        <p:spPr>
          <a:xfrm>
            <a:off x="6636252" y="1357408"/>
            <a:ext cx="2121777" cy="2121777"/>
          </a:xfrm>
          <a:prstGeom prst="pie">
            <a:avLst>
              <a:gd name="adj1" fmla="val 18279456"/>
              <a:gd name="adj2" fmla="val 21570321"/>
            </a:avLst>
          </a:prstGeom>
          <a:solidFill>
            <a:srgbClr val="9900FF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원형 49"/>
          <p:cNvSpPr/>
          <p:nvPr/>
        </p:nvSpPr>
        <p:spPr>
          <a:xfrm rot="10800000">
            <a:off x="6520574" y="1381492"/>
            <a:ext cx="2121777" cy="2121777"/>
          </a:xfrm>
          <a:prstGeom prst="pie">
            <a:avLst>
              <a:gd name="adj1" fmla="val 10769750"/>
              <a:gd name="adj2" fmla="val 14116368"/>
            </a:avLst>
          </a:prstGeom>
          <a:solidFill>
            <a:srgbClr val="FF0066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원형 50"/>
          <p:cNvSpPr/>
          <p:nvPr/>
        </p:nvSpPr>
        <p:spPr>
          <a:xfrm rot="10800000">
            <a:off x="6531186" y="1350441"/>
            <a:ext cx="2121777" cy="2121777"/>
          </a:xfrm>
          <a:prstGeom prst="pie">
            <a:avLst>
              <a:gd name="adj1" fmla="val 14112820"/>
              <a:gd name="adj2" fmla="val 18290875"/>
            </a:avLst>
          </a:prstGeom>
          <a:solidFill>
            <a:schemeClr val="tx1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원형 51"/>
          <p:cNvSpPr/>
          <p:nvPr/>
        </p:nvSpPr>
        <p:spPr>
          <a:xfrm rot="10800000">
            <a:off x="6567223" y="1328128"/>
            <a:ext cx="2121777" cy="2121777"/>
          </a:xfrm>
          <a:prstGeom prst="pie">
            <a:avLst>
              <a:gd name="adj1" fmla="val 18279456"/>
              <a:gd name="adj2" fmla="val 21570321"/>
            </a:avLst>
          </a:prstGeom>
          <a:solidFill>
            <a:srgbClr val="99CC00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원형 7"/>
          <p:cNvSpPr/>
          <p:nvPr/>
        </p:nvSpPr>
        <p:spPr>
          <a:xfrm>
            <a:off x="5100087" y="889944"/>
            <a:ext cx="1260822" cy="1260821"/>
          </a:xfrm>
          <a:prstGeom prst="pie">
            <a:avLst>
              <a:gd name="adj1" fmla="val 10769750"/>
              <a:gd name="adj2" fmla="val 14116368"/>
            </a:avLst>
          </a:prstGeom>
          <a:solidFill>
            <a:srgbClr val="FF0000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 12"/>
          <p:cNvSpPr/>
          <p:nvPr/>
        </p:nvSpPr>
        <p:spPr>
          <a:xfrm>
            <a:off x="5100087" y="889944"/>
            <a:ext cx="1260822" cy="1260821"/>
          </a:xfrm>
          <a:prstGeom prst="pie">
            <a:avLst>
              <a:gd name="adj1" fmla="val 14112820"/>
              <a:gd name="adj2" fmla="val 18290875"/>
            </a:avLst>
          </a:prstGeom>
          <a:solidFill>
            <a:srgbClr val="FFFF00"/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 14"/>
          <p:cNvSpPr/>
          <p:nvPr/>
        </p:nvSpPr>
        <p:spPr>
          <a:xfrm>
            <a:off x="5100087" y="889944"/>
            <a:ext cx="1260822" cy="1260821"/>
          </a:xfrm>
          <a:prstGeom prst="pie">
            <a:avLst>
              <a:gd name="adj1" fmla="val 18279456"/>
              <a:gd name="adj2" fmla="val 21570321"/>
            </a:avLst>
          </a:prstGeom>
          <a:solidFill>
            <a:schemeClr val="accent1">
              <a:lumMod val="75000"/>
            </a:schemeClr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 21"/>
          <p:cNvSpPr/>
          <p:nvPr/>
        </p:nvSpPr>
        <p:spPr>
          <a:xfrm rot="10800000">
            <a:off x="5100087" y="888929"/>
            <a:ext cx="1260822" cy="1260821"/>
          </a:xfrm>
          <a:prstGeom prst="pie">
            <a:avLst>
              <a:gd name="adj1" fmla="val 10769750"/>
              <a:gd name="adj2" fmla="val 14116368"/>
            </a:avLst>
          </a:prstGeom>
          <a:solidFill>
            <a:schemeClr val="accent6">
              <a:lumMod val="75000"/>
            </a:schemeClr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 22"/>
          <p:cNvSpPr/>
          <p:nvPr/>
        </p:nvSpPr>
        <p:spPr>
          <a:xfrm rot="10800000">
            <a:off x="5100087" y="888929"/>
            <a:ext cx="1260822" cy="1260821"/>
          </a:xfrm>
          <a:prstGeom prst="pie">
            <a:avLst>
              <a:gd name="adj1" fmla="val 14112820"/>
              <a:gd name="adj2" fmla="val 18290875"/>
            </a:avLst>
          </a:prstGeom>
          <a:solidFill>
            <a:schemeClr val="accent4">
              <a:lumMod val="75000"/>
            </a:schemeClr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 23"/>
          <p:cNvSpPr/>
          <p:nvPr/>
        </p:nvSpPr>
        <p:spPr>
          <a:xfrm rot="10800000">
            <a:off x="5100087" y="888929"/>
            <a:ext cx="1260822" cy="1260821"/>
          </a:xfrm>
          <a:prstGeom prst="pie">
            <a:avLst>
              <a:gd name="adj1" fmla="val 18279456"/>
              <a:gd name="adj2" fmla="val 21570321"/>
            </a:avLst>
          </a:prstGeom>
          <a:solidFill>
            <a:schemeClr val="accent2">
              <a:lumMod val="50000"/>
            </a:schemeClr>
          </a:solidFill>
          <a:scene3d>
            <a:camera prst="orthographicFront">
              <a:rot lat="20400000" lon="1200000" rev="21000000"/>
            </a:camera>
            <a:lightRig rig="threePt" dir="t"/>
          </a:scene3d>
          <a:sp3d extrusionH="6350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14337" y="888928"/>
            <a:ext cx="2124223" cy="658518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6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5400000">
            <a:off x="6971168" y="5446642"/>
            <a:ext cx="401895" cy="401895"/>
          </a:xfrm>
          <a:prstGeom prst="ellipse">
            <a:avLst/>
          </a:prstGeom>
          <a:gradFill flip="none" rotWithShape="1">
            <a:gsLst>
              <a:gs pos="19000">
                <a:schemeClr val="accent1">
                  <a:lumMod val="0"/>
                  <a:lumOff val="100000"/>
                </a:schemeClr>
              </a:gs>
              <a:gs pos="48000">
                <a:srgbClr val="FFFF66">
                  <a:lumMod val="90000"/>
                  <a:lumOff val="10000"/>
                </a:srgbClr>
              </a:gs>
              <a:gs pos="69000">
                <a:schemeClr val="accent4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44450">
            <a:solidFill>
              <a:srgbClr val="FFAC33"/>
            </a:solidFill>
          </a:ln>
          <a:scene3d>
            <a:camera prst="perspectiveLeft">
              <a:rot lat="0" lon="0" rev="0"/>
            </a:camera>
            <a:lightRig rig="chilly" dir="t"/>
          </a:scene3d>
          <a:sp3d extrusionH="76200" contourW="12700">
            <a:bevelT/>
            <a:extrusionClr>
              <a:srgbClr val="FFC000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2749" y="4104728"/>
            <a:ext cx="8926716" cy="830997"/>
          </a:xfrm>
          <a:prstGeom prst="rect">
            <a:avLst/>
          </a:prstGeom>
          <a:noFill/>
          <a:ln w="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 altLang="ko-KR" sz="4800" b="1" dirty="0" smtClean="0">
                <a:ln w="31750">
                  <a:gradFill flip="none" rotWithShape="1">
                    <a:gsLst>
                      <a:gs pos="0">
                        <a:schemeClr val="accent6">
                          <a:lumMod val="71000"/>
                        </a:schemeClr>
                      </a:gs>
                      <a:gs pos="65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a:ln>
                <a:gradFill>
                  <a:gsLst>
                    <a:gs pos="100000">
                      <a:srgbClr val="FFFFFF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rgbClr val="FFE269"/>
                    </a:gs>
                  </a:gsLst>
                  <a:lin ang="16200000" scaled="1"/>
                </a:gradFill>
                <a:latin typeface="Britannic Bold" panose="020B0903060703020204" pitchFamily="34" charset="0"/>
              </a:rPr>
              <a:t>0 1 2 3 4 5 6 7 8 9</a:t>
            </a:r>
            <a:endParaRPr lang="ko-KR" altLang="en-US" sz="4800" b="1" dirty="0">
              <a:ln w="31750">
                <a:gradFill flip="none" rotWithShape="1">
                  <a:gsLst>
                    <a:gs pos="0">
                      <a:schemeClr val="accent6">
                        <a:lumMod val="71000"/>
                      </a:schemeClr>
                    </a:gs>
                    <a:gs pos="65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  <a:gradFill>
                <a:gsLst>
                  <a:gs pos="100000">
                    <a:srgbClr val="FFFFFF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rgbClr val="FFE269"/>
                  </a:gs>
                </a:gsLst>
                <a:lin ang="16200000" scaled="1"/>
              </a:gradFill>
              <a:latin typeface="Britannic Bold" panose="020B09030607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2749" y="5010682"/>
            <a:ext cx="10167696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 altLang="ko-KR" sz="4800" b="1" dirty="0" smtClean="0">
                <a:ln w="31750">
                  <a:gradFill flip="none" rotWithShape="1">
                    <a:gsLst>
                      <a:gs pos="0">
                        <a:srgbClr val="CC0066"/>
                      </a:gs>
                      <a:gs pos="52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a:ln>
                <a:gradFill>
                  <a:gsLst>
                    <a:gs pos="50000">
                      <a:srgbClr val="FFFFFF"/>
                    </a:gs>
                    <a:gs pos="35000">
                      <a:schemeClr val="accent2">
                        <a:lumMod val="60000"/>
                        <a:lumOff val="40000"/>
                      </a:schemeClr>
                    </a:gs>
                    <a:gs pos="65000">
                      <a:srgbClr val="FFE269">
                        <a:lumMod val="99000"/>
                      </a:srgbClr>
                    </a:gs>
                  </a:gsLst>
                  <a:lin ang="16200000" scaled="1"/>
                </a:gradFill>
                <a:latin typeface="Britannic Bold" panose="020B0903060703020204" pitchFamily="34" charset="0"/>
              </a:rPr>
              <a:t>SCORE   PLAY AGAIN!   START!  COIN</a:t>
            </a:r>
            <a:endParaRPr lang="ko-KR" altLang="en-US" sz="4800" b="1" dirty="0">
              <a:ln w="31750">
                <a:gradFill flip="none" rotWithShape="1">
                  <a:gsLst>
                    <a:gs pos="0">
                      <a:srgbClr val="CC0066"/>
                    </a:gs>
                    <a:gs pos="52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  <a:gradFill>
                <a:gsLst>
                  <a:gs pos="50000">
                    <a:srgbClr val="FFFFFF"/>
                  </a:gs>
                  <a:gs pos="35000">
                    <a:schemeClr val="accent2">
                      <a:lumMod val="60000"/>
                      <a:lumOff val="40000"/>
                    </a:schemeClr>
                  </a:gs>
                  <a:gs pos="65000">
                    <a:srgbClr val="FFE269">
                      <a:lumMod val="99000"/>
                    </a:srgbClr>
                  </a:gs>
                </a:gsLst>
                <a:lin ang="16200000" scaled="1"/>
              </a:gradFill>
              <a:latin typeface="Britannic Bold" panose="020B09030607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32749" y="5776916"/>
            <a:ext cx="177259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 altLang="ko-KR" sz="4800" b="1" dirty="0" smtClean="0">
                <a:ln w="31750">
                  <a:gradFill flip="none" rotWithShape="1">
                    <a:gsLst>
                      <a:gs pos="51000">
                        <a:srgbClr val="FFAC33"/>
                      </a:gs>
                      <a:gs pos="100000">
                        <a:srgbClr val="E64D33"/>
                      </a:gs>
                      <a:gs pos="0">
                        <a:srgbClr val="CC0066"/>
                      </a:gs>
                    </a:gsLst>
                    <a:lin ang="16200000" scaled="1"/>
                    <a:tileRect/>
                  </a:gradFill>
                </a:ln>
                <a:gradFill>
                  <a:gsLst>
                    <a:gs pos="50000">
                      <a:srgbClr val="FFFFFF"/>
                    </a:gs>
                    <a:gs pos="35000">
                      <a:srgbClr val="FFFF00"/>
                    </a:gs>
                    <a:gs pos="65000">
                      <a:srgbClr val="FFE269">
                        <a:lumMod val="99000"/>
                      </a:srgbClr>
                    </a:gs>
                  </a:gsLst>
                  <a:lin ang="16200000" scaled="1"/>
                </a:gradFill>
                <a:latin typeface="Britannic Bold" panose="020B0903060703020204" pitchFamily="34" charset="0"/>
              </a:rPr>
              <a:t>COIN</a:t>
            </a:r>
            <a:endParaRPr lang="ko-KR" altLang="en-US" sz="4800" b="1" dirty="0">
              <a:ln w="31750">
                <a:gradFill flip="none" rotWithShape="1">
                  <a:gsLst>
                    <a:gs pos="51000">
                      <a:srgbClr val="FFAC33"/>
                    </a:gs>
                    <a:gs pos="100000">
                      <a:srgbClr val="E64D33"/>
                    </a:gs>
                    <a:gs pos="0">
                      <a:srgbClr val="CC0066"/>
                    </a:gs>
                  </a:gsLst>
                  <a:lin ang="16200000" scaled="1"/>
                  <a:tileRect/>
                </a:gradFill>
              </a:ln>
              <a:gradFill>
                <a:gsLst>
                  <a:gs pos="50000">
                    <a:srgbClr val="FFFFFF"/>
                  </a:gs>
                  <a:gs pos="35000">
                    <a:srgbClr val="FFFF00"/>
                  </a:gs>
                  <a:gs pos="65000">
                    <a:srgbClr val="FFE269">
                      <a:lumMod val="99000"/>
                    </a:srgbClr>
                  </a:gs>
                </a:gsLst>
                <a:lin ang="16200000" scaled="1"/>
              </a:gradFill>
              <a:latin typeface="Britannic Bold" panose="020B09030607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45018" y="5870322"/>
            <a:ext cx="4009819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 altLang="ko-KR" sz="4800" b="1" dirty="0" smtClean="0">
                <a:ln w="31750">
                  <a:gradFill flip="none" rotWithShape="1">
                    <a:gsLst>
                      <a:gs pos="49000">
                        <a:schemeClr val="accent4">
                          <a:lumMod val="50000"/>
                        </a:schemeClr>
                      </a:gs>
                      <a:gs pos="100000">
                        <a:schemeClr val="accent2">
                          <a:lumMod val="50000"/>
                        </a:schemeClr>
                      </a:gs>
                      <a:gs pos="0">
                        <a:srgbClr val="512507"/>
                      </a:gs>
                    </a:gsLst>
                    <a:lin ang="16200000" scaled="1"/>
                    <a:tileRect/>
                  </a:gradFill>
                </a:ln>
                <a:gradFill>
                  <a:gsLst>
                    <a:gs pos="2000">
                      <a:srgbClr val="FF0000"/>
                    </a:gs>
                    <a:gs pos="67000">
                      <a:srgbClr val="F69F1E"/>
                    </a:gs>
                    <a:gs pos="47000">
                      <a:schemeClr val="accent4">
                        <a:lumMod val="75000"/>
                      </a:schemeClr>
                    </a:gs>
                  </a:gsLst>
                  <a:lin ang="16200000" scaled="1"/>
                </a:gradFill>
                <a:latin typeface="Britannic Bold" panose="020B0903060703020204" pitchFamily="34" charset="0"/>
              </a:rPr>
              <a:t>GAME OVER</a:t>
            </a:r>
            <a:endParaRPr lang="ko-KR" altLang="en-US" sz="4800" b="1" dirty="0">
              <a:ln w="31750">
                <a:gradFill flip="none" rotWithShape="1">
                  <a:gsLst>
                    <a:gs pos="49000">
                      <a:schemeClr val="accent4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  <a:gs pos="0">
                      <a:srgbClr val="512507"/>
                    </a:gs>
                  </a:gsLst>
                  <a:lin ang="16200000" scaled="1"/>
                  <a:tileRect/>
                </a:gradFill>
              </a:ln>
              <a:gradFill>
                <a:gsLst>
                  <a:gs pos="2000">
                    <a:srgbClr val="FF0000"/>
                  </a:gs>
                  <a:gs pos="67000">
                    <a:srgbClr val="F69F1E"/>
                  </a:gs>
                  <a:gs pos="47000">
                    <a:schemeClr val="accent4">
                      <a:lumMod val="75000"/>
                    </a:schemeClr>
                  </a:gs>
                </a:gsLst>
                <a:lin ang="16200000" scaled="1"/>
              </a:gradFill>
              <a:latin typeface="Britannic Bold" panose="020B0903060703020204" pitchFamily="34" charset="0"/>
            </a:endParaRPr>
          </a:p>
        </p:txBody>
      </p:sp>
      <p:sp>
        <p:nvSpPr>
          <p:cNvPr id="14" name="포인트가 5개인 별 13"/>
          <p:cNvSpPr/>
          <p:nvPr/>
        </p:nvSpPr>
        <p:spPr>
          <a:xfrm rot="1423800">
            <a:off x="6010597" y="3883738"/>
            <a:ext cx="311241" cy="311241"/>
          </a:xfrm>
          <a:prstGeom prst="star5">
            <a:avLst>
              <a:gd name="adj" fmla="val 25743"/>
              <a:gd name="hf" fmla="val 105146"/>
              <a:gd name="vf" fmla="val 110557"/>
            </a:avLst>
          </a:prstGeom>
          <a:solidFill>
            <a:srgbClr val="FFFF66"/>
          </a:solidFill>
          <a:ln w="22225">
            <a:gradFill flip="none" rotWithShape="1">
              <a:gsLst>
                <a:gs pos="0">
                  <a:srgbClr val="FFFF66"/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9017" y="377974"/>
            <a:ext cx="1592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8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78347" y="913919"/>
            <a:ext cx="2687531" cy="3509426"/>
            <a:chOff x="1678347" y="913919"/>
            <a:chExt cx="2687531" cy="3509426"/>
          </a:xfrm>
        </p:grpSpPr>
        <p:sp>
          <p:nvSpPr>
            <p:cNvPr id="4" name="직사각형 3"/>
            <p:cNvSpPr/>
            <p:nvPr/>
          </p:nvSpPr>
          <p:spPr>
            <a:xfrm>
              <a:off x="1678347" y="913919"/>
              <a:ext cx="268753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 smtClean="0">
                  <a:ln w="47625" cmpd="sng">
                    <a:gradFill>
                      <a:gsLst>
                        <a:gs pos="0">
                          <a:schemeClr val="accent4">
                            <a:lumMod val="100000"/>
                          </a:schemeClr>
                        </a:gs>
                        <a:gs pos="100000">
                          <a:schemeClr val="accent5">
                            <a:lumMod val="50000"/>
                          </a:schemeClr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PRO</a:t>
              </a:r>
              <a:endParaRPr lang="en-US" altLang="ko-KR" sz="9600" b="1" cap="none" spc="0" dirty="0">
                <a:ln w="47625" cmpd="sng">
                  <a:gradFill>
                    <a:gsLst>
                      <a:gs pos="0">
                        <a:schemeClr val="accent4">
                          <a:lumMod val="100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08190" y="1873754"/>
              <a:ext cx="236577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 smtClean="0">
                  <a:ln w="47625" cmpd="sng">
                    <a:solidFill>
                      <a:schemeClr val="accent4">
                        <a:lumMod val="40000"/>
                        <a:lumOff val="60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35000">
                        <a:schemeClr val="accent5">
                          <a:lumMod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LOL</a:t>
              </a:r>
              <a:endParaRPr lang="en-US" altLang="ko-KR" sz="9600" b="1" cap="none" spc="0" dirty="0">
                <a:ln w="47625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35000">
                      <a:schemeClr val="accent5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98443" y="2853685"/>
              <a:ext cx="262546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 smtClean="0">
                  <a:ln w="47625" cmpd="sng">
                    <a:gradFill>
                      <a:gsLst>
                        <a:gs pos="100000">
                          <a:schemeClr val="accent4">
                            <a:lumMod val="100000"/>
                          </a:schemeClr>
                        </a:gs>
                        <a:gs pos="0">
                          <a:schemeClr val="accent5">
                            <a:lumMod val="50000"/>
                          </a:schemeClr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LOG</a:t>
              </a:r>
              <a:endParaRPr lang="en-US" altLang="ko-KR" sz="9600" b="1" cap="none" spc="0" dirty="0">
                <a:ln w="47625" cmpd="sng">
                  <a:gradFill>
                    <a:gsLst>
                      <a:gs pos="100000">
                        <a:schemeClr val="accent4">
                          <a:lumMod val="100000"/>
                        </a:schemeClr>
                      </a:gs>
                      <a:gs pos="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721088" y="2022998"/>
            <a:ext cx="6461080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dirty="0" smtClean="0">
                <a:ln w="47625" cmpd="sng">
                  <a:gradFill flip="none" rotWithShape="1">
                    <a:gsLst>
                      <a:gs pos="0">
                        <a:schemeClr val="accent6">
                          <a:lumMod val="75000"/>
                        </a:schemeClr>
                      </a:gs>
                      <a:gs pos="100000">
                        <a:schemeClr val="accent6">
                          <a:lumMod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prstDash val="solid"/>
                </a:ln>
                <a:gradFill flip="none" rotWithShape="1">
                  <a:gsLst>
                    <a:gs pos="0">
                      <a:schemeClr val="tx2">
                        <a:lumMod val="61000"/>
                        <a:lumOff val="39000"/>
                      </a:schemeClr>
                    </a:gs>
                    <a:gs pos="35000">
                      <a:schemeClr val="accent5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HY산B" panose="02030600000101010101" pitchFamily="18" charset="-127"/>
                <a:ea typeface="HY산B" panose="02030600000101010101" pitchFamily="18" charset="-127"/>
              </a:rPr>
              <a:t>UNRANKED</a:t>
            </a:r>
            <a:endParaRPr lang="en-US" altLang="ko-KR" sz="7200" b="1" cap="none" spc="0" dirty="0">
              <a:ln w="47625" cmpd="sng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</a:ln>
              <a:gradFill flip="none" rotWithShape="1">
                <a:gsLst>
                  <a:gs pos="0">
                    <a:schemeClr val="tx2">
                      <a:lumMod val="61000"/>
                      <a:lumOff val="39000"/>
                    </a:schemeClr>
                  </a:gs>
                  <a:gs pos="3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8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22" y="618086"/>
            <a:ext cx="4035017" cy="404745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238480" y="852372"/>
            <a:ext cx="2687531" cy="3509426"/>
            <a:chOff x="1678347" y="913919"/>
            <a:chExt cx="2687531" cy="3509426"/>
          </a:xfrm>
        </p:grpSpPr>
        <p:sp>
          <p:nvSpPr>
            <p:cNvPr id="15" name="직사각형 14"/>
            <p:cNvSpPr/>
            <p:nvPr/>
          </p:nvSpPr>
          <p:spPr>
            <a:xfrm>
              <a:off x="1678347" y="913919"/>
              <a:ext cx="2687531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 smtClean="0">
                  <a:ln w="47625" cmpd="sng">
                    <a:gradFill>
                      <a:gsLst>
                        <a:gs pos="0">
                          <a:schemeClr val="accent4">
                            <a:lumMod val="100000"/>
                          </a:schemeClr>
                        </a:gs>
                        <a:gs pos="100000">
                          <a:schemeClr val="accent5">
                            <a:lumMod val="50000"/>
                          </a:schemeClr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PRO</a:t>
              </a:r>
              <a:endParaRPr lang="en-US" altLang="ko-KR" sz="9600" b="1" cap="none" spc="0" dirty="0">
                <a:ln w="47625" cmpd="sng">
                  <a:gradFill>
                    <a:gsLst>
                      <a:gs pos="0">
                        <a:schemeClr val="accent4">
                          <a:lumMod val="100000"/>
                        </a:schemeClr>
                      </a:gs>
                      <a:gs pos="10000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08190" y="1873754"/>
              <a:ext cx="236577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 smtClean="0">
                  <a:ln w="47625" cmpd="sng">
                    <a:solidFill>
                      <a:schemeClr val="accent4">
                        <a:lumMod val="40000"/>
                        <a:lumOff val="60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35000">
                        <a:schemeClr val="accent5">
                          <a:lumMod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LOL</a:t>
              </a:r>
              <a:endParaRPr lang="en-US" altLang="ko-KR" sz="9600" b="1" cap="none" spc="0" dirty="0">
                <a:ln w="47625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35000">
                      <a:schemeClr val="accent5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98443" y="2853685"/>
              <a:ext cx="262546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 smtClean="0">
                  <a:ln w="47625" cmpd="sng">
                    <a:gradFill>
                      <a:gsLst>
                        <a:gs pos="100000">
                          <a:schemeClr val="accent4">
                            <a:lumMod val="100000"/>
                          </a:schemeClr>
                        </a:gs>
                        <a:gs pos="0">
                          <a:schemeClr val="accent5">
                            <a:lumMod val="50000"/>
                          </a:schemeClr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LOG</a:t>
              </a:r>
              <a:endParaRPr lang="en-US" altLang="ko-KR" sz="9600" b="1" cap="none" spc="0" dirty="0">
                <a:ln w="47625" cmpd="sng">
                  <a:gradFill>
                    <a:gsLst>
                      <a:gs pos="100000">
                        <a:schemeClr val="accent4">
                          <a:lumMod val="100000"/>
                        </a:schemeClr>
                      </a:gs>
                      <a:gs pos="0">
                        <a:schemeClr val="accent5">
                          <a:lumMod val="5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45789" y="538143"/>
            <a:ext cx="4146201" cy="4095403"/>
            <a:chOff x="845789" y="538143"/>
            <a:chExt cx="4146201" cy="4095403"/>
          </a:xfrm>
        </p:grpSpPr>
        <p:grpSp>
          <p:nvGrpSpPr>
            <p:cNvPr id="52" name="그룹 51"/>
            <p:cNvGrpSpPr/>
            <p:nvPr/>
          </p:nvGrpSpPr>
          <p:grpSpPr>
            <a:xfrm>
              <a:off x="845789" y="538143"/>
              <a:ext cx="4146201" cy="4095403"/>
              <a:chOff x="845789" y="538143"/>
              <a:chExt cx="4146201" cy="4095403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979333" y="652442"/>
                <a:ext cx="3900398" cy="3866804"/>
                <a:chOff x="979333" y="652442"/>
                <a:chExt cx="3900398" cy="3866804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 flipV="1">
                  <a:off x="3798277" y="3130062"/>
                  <a:ext cx="1081454" cy="1389184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 flipV="1">
                  <a:off x="4502269" y="1424354"/>
                  <a:ext cx="377462" cy="1705708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 flipV="1">
                  <a:off x="2929533" y="652442"/>
                  <a:ext cx="1572736" cy="771912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 flipV="1">
                  <a:off x="979333" y="3130062"/>
                  <a:ext cx="1081454" cy="1389184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979333" y="1424354"/>
                  <a:ext cx="377462" cy="1705708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 flipV="1">
                  <a:off x="1356795" y="652442"/>
                  <a:ext cx="1572736" cy="771912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flipH="1">
                  <a:off x="2060788" y="4519246"/>
                  <a:ext cx="1737489" cy="0"/>
                </a:xfrm>
                <a:prstGeom prst="line">
                  <a:avLst/>
                </a:prstGeom>
                <a:ln w="111125">
                  <a:solidFill>
                    <a:srgbClr val="CCEC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그룹 49"/>
              <p:cNvGrpSpPr/>
              <p:nvPr/>
            </p:nvGrpSpPr>
            <p:grpSpPr>
              <a:xfrm>
                <a:off x="3675590" y="1306470"/>
                <a:ext cx="1316400" cy="3327076"/>
                <a:chOff x="3675590" y="1306470"/>
                <a:chExt cx="1316400" cy="3327076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3675590" y="4388175"/>
                  <a:ext cx="245371" cy="24537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356597" y="1306470"/>
                  <a:ext cx="245371" cy="24537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4746619" y="3001355"/>
                  <a:ext cx="245371" cy="24537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 flipH="1">
                <a:off x="845789" y="1306470"/>
                <a:ext cx="1316400" cy="3327076"/>
                <a:chOff x="3827990" y="1458870"/>
                <a:chExt cx="1316400" cy="3327076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827990" y="4540575"/>
                  <a:ext cx="245371" cy="24537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4508997" y="1458870"/>
                  <a:ext cx="245371" cy="24537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4899019" y="3153755"/>
                  <a:ext cx="245371" cy="245371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" name="타원 50"/>
              <p:cNvSpPr/>
              <p:nvPr/>
            </p:nvSpPr>
            <p:spPr>
              <a:xfrm>
                <a:off x="2809695" y="538143"/>
                <a:ext cx="245371" cy="245371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1892133" y="1602223"/>
              <a:ext cx="2073600" cy="2048400"/>
              <a:chOff x="1892133" y="1602223"/>
              <a:chExt cx="2073600" cy="204840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1958921" y="1659392"/>
                <a:ext cx="1950669" cy="1934062"/>
                <a:chOff x="979333" y="652442"/>
                <a:chExt cx="3900398" cy="3866804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cxnSp>
              <p:nvCxnSpPr>
                <p:cNvPr id="64" name="직선 연결선 63"/>
                <p:cNvCxnSpPr/>
                <p:nvPr/>
              </p:nvCxnSpPr>
              <p:spPr>
                <a:xfrm flipV="1">
                  <a:off x="3798277" y="3130062"/>
                  <a:ext cx="1081454" cy="1389184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flipH="1" flipV="1">
                  <a:off x="4502269" y="1424354"/>
                  <a:ext cx="377462" cy="1705708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flipH="1" flipV="1">
                  <a:off x="2929533" y="652442"/>
                  <a:ext cx="1572736" cy="771912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 flipH="1" flipV="1">
                  <a:off x="979333" y="3130062"/>
                  <a:ext cx="1081454" cy="1389184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979333" y="1424354"/>
                  <a:ext cx="377462" cy="1705708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flipV="1">
                  <a:off x="1356795" y="652442"/>
                  <a:ext cx="1572736" cy="771912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flipH="1">
                  <a:off x="2060788" y="4519246"/>
                  <a:ext cx="1737489" cy="0"/>
                </a:xfrm>
                <a:prstGeom prst="line">
                  <a:avLst/>
                </a:prstGeom>
                <a:grpFill/>
                <a:ln w="79375">
                  <a:solidFill>
                    <a:srgbClr val="FFF2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/>
              <p:cNvGrpSpPr/>
              <p:nvPr/>
            </p:nvGrpSpPr>
            <p:grpSpPr>
              <a:xfrm>
                <a:off x="3307374" y="1986518"/>
                <a:ext cx="658359" cy="1664105"/>
                <a:chOff x="3675590" y="1306470"/>
                <a:chExt cx="1316400" cy="332707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3675590" y="438817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4356597" y="1306470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4746619" y="300135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 flipH="1">
                <a:off x="1892133" y="1986518"/>
                <a:ext cx="658359" cy="1664105"/>
                <a:chOff x="3827990" y="1458870"/>
                <a:chExt cx="1316400" cy="332707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3827990" y="454057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4508997" y="1458870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4899019" y="315375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타원 56"/>
              <p:cNvSpPr/>
              <p:nvPr/>
            </p:nvSpPr>
            <p:spPr>
              <a:xfrm>
                <a:off x="2874323" y="1602223"/>
                <a:ext cx="122715" cy="1227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2402410" y="2132999"/>
              <a:ext cx="1036801" cy="1022400"/>
              <a:chOff x="2392047" y="2148073"/>
              <a:chExt cx="1036801" cy="1022400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425441" y="2176607"/>
                <a:ext cx="975335" cy="965331"/>
                <a:chOff x="979333" y="652442"/>
                <a:chExt cx="3900398" cy="3866804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3798277" y="3130062"/>
                  <a:ext cx="1081454" cy="1389184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4502269" y="1424354"/>
                  <a:ext cx="377462" cy="1705708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 flipH="1" flipV="1">
                  <a:off x="2929533" y="652442"/>
                  <a:ext cx="1572736" cy="771912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 flipH="1" flipV="1">
                  <a:off x="979333" y="3130062"/>
                  <a:ext cx="1081454" cy="1389184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V="1">
                  <a:off x="979333" y="1424354"/>
                  <a:ext cx="377462" cy="1705708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1356795" y="652442"/>
                  <a:ext cx="1572736" cy="771912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2060788" y="4519246"/>
                  <a:ext cx="1737489" cy="0"/>
                </a:xfrm>
                <a:prstGeom prst="line">
                  <a:avLst/>
                </a:prstGeom>
                <a:grpFill/>
                <a:ln w="508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그룹 73"/>
              <p:cNvGrpSpPr/>
              <p:nvPr/>
            </p:nvGrpSpPr>
            <p:grpSpPr>
              <a:xfrm>
                <a:off x="3099668" y="2339883"/>
                <a:ext cx="329180" cy="830590"/>
                <a:chOff x="3675590" y="1306470"/>
                <a:chExt cx="1316400" cy="3327076"/>
              </a:xfrm>
              <a:solidFill>
                <a:srgbClr val="F8CBAD"/>
              </a:solidFill>
            </p:grpSpPr>
            <p:sp>
              <p:nvSpPr>
                <p:cNvPr id="80" name="타원 79"/>
                <p:cNvSpPr/>
                <p:nvPr/>
              </p:nvSpPr>
              <p:spPr>
                <a:xfrm>
                  <a:off x="3675590" y="438817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4356597" y="1306470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4746619" y="300135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 flipH="1">
                <a:off x="2392047" y="2339883"/>
                <a:ext cx="329180" cy="830590"/>
                <a:chOff x="3827990" y="1458870"/>
                <a:chExt cx="1316400" cy="3327076"/>
              </a:xfrm>
              <a:solidFill>
                <a:srgbClr val="F8CBAD"/>
              </a:solidFill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3827990" y="454057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4508997" y="1458870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4899019" y="315375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타원 75"/>
              <p:cNvSpPr/>
              <p:nvPr/>
            </p:nvSpPr>
            <p:spPr>
              <a:xfrm>
                <a:off x="2883142" y="2148073"/>
                <a:ext cx="61358" cy="61256"/>
              </a:xfrm>
              <a:prstGeom prst="ellipse">
                <a:avLst/>
              </a:prstGeom>
              <a:solidFill>
                <a:srgbClr val="F8CB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1368882" y="1063437"/>
              <a:ext cx="3110400" cy="3067200"/>
              <a:chOff x="1368882" y="1063437"/>
              <a:chExt cx="3110400" cy="3067200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1469064" y="1149039"/>
                <a:ext cx="2926002" cy="2895993"/>
                <a:chOff x="979333" y="652442"/>
                <a:chExt cx="3900398" cy="3866804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cxnSp>
              <p:nvCxnSpPr>
                <p:cNvPr id="102" name="직선 연결선 101"/>
                <p:cNvCxnSpPr/>
                <p:nvPr/>
              </p:nvCxnSpPr>
              <p:spPr>
                <a:xfrm flipV="1">
                  <a:off x="3798277" y="3130062"/>
                  <a:ext cx="1081454" cy="1389184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H="1" flipV="1">
                  <a:off x="4502269" y="1424354"/>
                  <a:ext cx="377462" cy="1705708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 flipV="1">
                  <a:off x="2929533" y="652442"/>
                  <a:ext cx="1572736" cy="771912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H="1" flipV="1">
                  <a:off x="979333" y="3130062"/>
                  <a:ext cx="1081454" cy="1389184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979333" y="1424354"/>
                  <a:ext cx="377462" cy="1705708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1356795" y="652442"/>
                  <a:ext cx="1572736" cy="771912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2060788" y="4519246"/>
                  <a:ext cx="1737489" cy="0"/>
                </a:xfrm>
                <a:prstGeom prst="line">
                  <a:avLst/>
                </a:prstGeom>
                <a:grpFill/>
                <a:ln w="8572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/>
              <p:cNvGrpSpPr/>
              <p:nvPr/>
            </p:nvGrpSpPr>
            <p:grpSpPr>
              <a:xfrm>
                <a:off x="3491743" y="1638867"/>
                <a:ext cx="987539" cy="2491770"/>
                <a:chOff x="3675590" y="1306470"/>
                <a:chExt cx="1316400" cy="3327076"/>
              </a:xfrm>
              <a:solidFill>
                <a:srgbClr val="E2F0D9"/>
              </a:solidFill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3675590" y="438817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4356597" y="1306470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4746619" y="300135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flipH="1">
                <a:off x="1368882" y="1638867"/>
                <a:ext cx="987539" cy="2491770"/>
                <a:chOff x="3827990" y="1458870"/>
                <a:chExt cx="1316400" cy="3327076"/>
              </a:xfrm>
              <a:solidFill>
                <a:srgbClr val="E2F0D9"/>
              </a:solidFill>
            </p:grpSpPr>
            <p:sp>
              <p:nvSpPr>
                <p:cNvPr id="96" name="타원 95"/>
                <p:cNvSpPr/>
                <p:nvPr/>
              </p:nvSpPr>
              <p:spPr>
                <a:xfrm>
                  <a:off x="3827990" y="454057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4508997" y="1458870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4899019" y="3153755"/>
                  <a:ext cx="245371" cy="24537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타원 94"/>
              <p:cNvSpPr/>
              <p:nvPr/>
            </p:nvSpPr>
            <p:spPr>
              <a:xfrm>
                <a:off x="2842166" y="1063437"/>
                <a:ext cx="184074" cy="183768"/>
              </a:xfrm>
              <a:prstGeom prst="ellipse">
                <a:avLst/>
              </a:prstGeom>
              <a:solidFill>
                <a:srgbClr val="E2F0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6" name="타원 115"/>
          <p:cNvSpPr/>
          <p:nvPr/>
        </p:nvSpPr>
        <p:spPr>
          <a:xfrm>
            <a:off x="2862333" y="2601271"/>
            <a:ext cx="123443" cy="123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1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290426" y="750052"/>
            <a:ext cx="2313455" cy="1914769"/>
            <a:chOff x="8591773" y="2243015"/>
            <a:chExt cx="2313455" cy="1914769"/>
          </a:xfrm>
        </p:grpSpPr>
        <p:sp>
          <p:nvSpPr>
            <p:cNvPr id="4" name="타원 3"/>
            <p:cNvSpPr/>
            <p:nvPr/>
          </p:nvSpPr>
          <p:spPr>
            <a:xfrm>
              <a:off x="9437078" y="2895600"/>
              <a:ext cx="593968" cy="59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00025">
              <a:solidFill>
                <a:srgbClr val="0070C0">
                  <a:alpha val="99000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도넛 4"/>
            <p:cNvSpPr/>
            <p:nvPr/>
          </p:nvSpPr>
          <p:spPr>
            <a:xfrm>
              <a:off x="8781491" y="2243015"/>
              <a:ext cx="1914769" cy="1914769"/>
            </a:xfrm>
            <a:prstGeom prst="donut">
              <a:avLst>
                <a:gd name="adj" fmla="val 26557"/>
              </a:avLst>
            </a:prstGeom>
            <a:gradFill>
              <a:gsLst>
                <a:gs pos="0">
                  <a:schemeClr val="accent5">
                    <a:lumMod val="28000"/>
                    <a:lumOff val="72000"/>
                  </a:schemeClr>
                </a:gs>
                <a:gs pos="100000">
                  <a:srgbClr val="99CCFF"/>
                </a:gs>
              </a:gsLst>
              <a:lin ang="5400000" scaled="1"/>
            </a:gradFill>
            <a:ln w="130175">
              <a:gradFill flip="none" rotWithShape="1">
                <a:gsLst>
                  <a:gs pos="100000">
                    <a:schemeClr val="accent1">
                      <a:lumMod val="75000"/>
                    </a:schemeClr>
                  </a:gs>
                  <a:gs pos="17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591773" y="2600234"/>
              <a:ext cx="2313455" cy="124649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/>
          </p:spPr>
          <p:txBody>
            <a:bodyPr wrap="none" lIns="91440" tIns="45720" rIns="91440" bIns="45720">
              <a:spAutoFit/>
              <a:sp3d extrusionH="57150">
                <a:bevelT w="38100" h="38100"/>
              </a:sp3d>
            </a:bodyPr>
            <a:lstStyle/>
            <a:p>
              <a:pPr algn="ctr"/>
              <a:r>
                <a:rPr lang="en-US" altLang="ko-KR" sz="7500" b="1" cap="none" spc="0" dirty="0" smtClean="0">
                  <a:ln w="41275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20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WIN</a:t>
              </a:r>
              <a:endParaRPr lang="en-US" altLang="ko-KR" sz="7500" b="1" cap="none" spc="0" dirty="0">
                <a:ln w="41275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20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913355" y="906149"/>
            <a:ext cx="2278189" cy="1914769"/>
            <a:chOff x="9300919" y="4051578"/>
            <a:chExt cx="2278189" cy="1914769"/>
          </a:xfrm>
        </p:grpSpPr>
        <p:sp>
          <p:nvSpPr>
            <p:cNvPr id="10" name="타원 9"/>
            <p:cNvSpPr/>
            <p:nvPr/>
          </p:nvSpPr>
          <p:spPr>
            <a:xfrm>
              <a:off x="10153305" y="4704163"/>
              <a:ext cx="593968" cy="59396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00025">
              <a:gradFill>
                <a:gsLst>
                  <a:gs pos="0">
                    <a:srgbClr val="FFC000"/>
                  </a:gs>
                  <a:gs pos="74000">
                    <a:srgbClr val="FF1F05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도넛 10"/>
            <p:cNvSpPr/>
            <p:nvPr/>
          </p:nvSpPr>
          <p:spPr>
            <a:xfrm>
              <a:off x="9497718" y="4051578"/>
              <a:ext cx="1914769" cy="1914769"/>
            </a:xfrm>
            <a:prstGeom prst="donut">
              <a:avLst>
                <a:gd name="adj" fmla="val 26557"/>
              </a:avLst>
            </a:prstGeom>
            <a:gradFill>
              <a:gsLst>
                <a:gs pos="0">
                  <a:srgbClr val="FF0000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 w="130175">
              <a:gradFill flip="none" rotWithShape="1"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17000">
                    <a:schemeClr val="accent2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300919" y="4408797"/>
              <a:ext cx="2278189" cy="124649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/>
          </p:spPr>
          <p:txBody>
            <a:bodyPr wrap="none" lIns="91440" tIns="45720" rIns="91440" bIns="45720">
              <a:spAutoFit/>
              <a:sp3d extrusionH="57150">
                <a:bevelT w="38100" h="38100"/>
              </a:sp3d>
            </a:bodyPr>
            <a:lstStyle/>
            <a:p>
              <a:pPr algn="ctr"/>
              <a:r>
                <a:rPr lang="en-US" altLang="ko-KR" sz="7400" b="1" cap="none" spc="0" dirty="0" smtClean="0">
                  <a:ln w="41275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42000">
                        <a:schemeClr val="accent6">
                          <a:lumMod val="40000"/>
                          <a:lumOff val="60000"/>
                        </a:schemeClr>
                      </a:gs>
                      <a:gs pos="71000">
                        <a:schemeClr val="accent4">
                          <a:lumMod val="75000"/>
                        </a:schemeClr>
                      </a:gs>
                    </a:gsLst>
                    <a:lin ang="5400000"/>
                  </a:gradFill>
                  <a:effectLst/>
                  <a:latin typeface="양재참숯체B" panose="02020603020101020101" pitchFamily="18" charset="-127"/>
                  <a:ea typeface="양재참숯체B" panose="02020603020101020101" pitchFamily="18" charset="-127"/>
                </a:rPr>
                <a:t>LOSE</a:t>
              </a:r>
              <a:endParaRPr lang="en-US" altLang="ko-KR" sz="7400" b="1" cap="none" spc="0" dirty="0">
                <a:ln w="41275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42000">
                      <a:schemeClr val="accent6">
                        <a:lumMod val="40000"/>
                        <a:lumOff val="60000"/>
                      </a:schemeClr>
                    </a:gs>
                    <a:gs pos="71000">
                      <a:schemeClr val="accent4">
                        <a:lumMod val="75000"/>
                      </a:schemeClr>
                    </a:gs>
                  </a:gsLst>
                  <a:lin ang="5400000"/>
                </a:gradFill>
                <a:effectLst/>
                <a:latin typeface="양재참숯체B" panose="02020603020101020101" pitchFamily="18" charset="-127"/>
                <a:ea typeface="양재참숯체B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1102" y="2294480"/>
            <a:ext cx="1864610" cy="1864610"/>
            <a:chOff x="6538506" y="3631991"/>
            <a:chExt cx="1864610" cy="1864610"/>
          </a:xfrm>
        </p:grpSpPr>
        <p:grpSp>
          <p:nvGrpSpPr>
            <p:cNvPr id="25" name="그룹 24"/>
            <p:cNvGrpSpPr/>
            <p:nvPr/>
          </p:nvGrpSpPr>
          <p:grpSpPr>
            <a:xfrm>
              <a:off x="6538506" y="3631991"/>
              <a:ext cx="1864610" cy="1864610"/>
              <a:chOff x="4135731" y="3879760"/>
              <a:chExt cx="1864610" cy="1864610"/>
            </a:xfrm>
            <a:gradFill flip="none" rotWithShape="1">
              <a:gsLst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24" name="팔각형 23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95000">
                      <a:schemeClr val="bg2">
                        <a:lumMod val="48000"/>
                        <a:alpha val="97000"/>
                      </a:schemeClr>
                    </a:gs>
                    <a:gs pos="77000">
                      <a:schemeClr val="bg2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 contourW="5080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팔각형 14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95000">
                      <a:schemeClr val="bg2">
                        <a:lumMod val="48000"/>
                        <a:alpha val="97000"/>
                      </a:schemeClr>
                    </a:gs>
                    <a:gs pos="77000">
                      <a:schemeClr val="bg2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>
                <a:bevelT w="114300" h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6919497" y="4561438"/>
              <a:ext cx="129073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ko-KR" altLang="en-US" sz="4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HY강M" panose="02030600000101010101" pitchFamily="18" charset="-127"/>
                </a:rPr>
                <a:t>낮음</a:t>
              </a:r>
              <a:endParaRPr lang="en-US" altLang="ko-KR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HY강M" panose="02030600000101010101" pitchFamily="18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019602" y="4363091"/>
              <a:ext cx="1014038" cy="201205"/>
            </a:xfrm>
            <a:prstGeom prst="roundRect">
              <a:avLst/>
            </a:prstGeom>
            <a:solidFill>
              <a:srgbClr val="BBB7B7"/>
            </a:solidFill>
            <a:ln w="57150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rgbClr val="908D8D"/>
                  </a:gs>
                </a:gsLst>
                <a:lin ang="5400000" scaled="1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51320" y="4762177"/>
            <a:ext cx="1864610" cy="1864610"/>
            <a:chOff x="4896431" y="3533749"/>
            <a:chExt cx="1864610" cy="1864610"/>
          </a:xfrm>
        </p:grpSpPr>
        <p:grpSp>
          <p:nvGrpSpPr>
            <p:cNvPr id="33" name="그룹 32"/>
            <p:cNvGrpSpPr/>
            <p:nvPr/>
          </p:nvGrpSpPr>
          <p:grpSpPr>
            <a:xfrm>
              <a:off x="4896431" y="3533749"/>
              <a:ext cx="1864610" cy="1864610"/>
              <a:chOff x="4135731" y="3879760"/>
              <a:chExt cx="1864610" cy="1864610"/>
            </a:xfr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rgbClr val="FFD44B"/>
                </a:gs>
                <a:gs pos="62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36" name="팔각형 35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95000">
                      <a:schemeClr val="bg2">
                        <a:lumMod val="48000"/>
                        <a:alpha val="97000"/>
                      </a:schemeClr>
                    </a:gs>
                    <a:gs pos="77000">
                      <a:schemeClr val="bg2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 contourW="5080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팔각형 36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100000">
                      <a:srgbClr val="FFCC66">
                        <a:alpha val="96863"/>
                      </a:srgbClr>
                    </a:gs>
                    <a:gs pos="51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>
                <a:bevelT w="114300" h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타원 37"/>
            <p:cNvSpPr/>
            <p:nvPr/>
          </p:nvSpPr>
          <p:spPr>
            <a:xfrm>
              <a:off x="5633582" y="4102884"/>
              <a:ext cx="480963" cy="480963"/>
            </a:xfrm>
            <a:prstGeom prst="ellipse">
              <a:avLst/>
            </a:prstGeom>
            <a:gradFill flip="none" rotWithShape="1">
              <a:gsLst>
                <a:gs pos="1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85725"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77422" y="4470753"/>
              <a:ext cx="129073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ko-KR" altLang="en-US" sz="4400" b="1" dirty="0" smtClean="0">
                  <a:ln w="12700">
                    <a:solidFill>
                      <a:schemeClr val="accent4">
                        <a:lumMod val="75000"/>
                      </a:schemeClr>
                    </a:solidFill>
                    <a:prstDash val="solid"/>
                  </a:ln>
                  <a:pattFill prst="pct40">
                    <a:fgClr>
                      <a:srgbClr val="FFC000"/>
                    </a:fgClr>
                    <a:bgClr>
                      <a:schemeClr val="accent4">
                        <a:lumMod val="20000"/>
                        <a:lumOff val="80000"/>
                      </a:schemeClr>
                    </a:bgClr>
                  </a:patt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HY강M" panose="02030600000101010101" pitchFamily="18" charset="-127"/>
                </a:rPr>
                <a:t>보통</a:t>
              </a:r>
              <a:endParaRPr lang="en-US" altLang="ko-KR" sz="4400" b="1" cap="none" spc="0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pattFill prst="pct40">
                  <a:fgClr>
                    <a:srgbClr val="FFC0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HY강M" panose="0203060000010101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25056" y="4212390"/>
            <a:ext cx="1864610" cy="1864610"/>
            <a:chOff x="5474949" y="3567708"/>
            <a:chExt cx="1864610" cy="1864610"/>
          </a:xfrm>
        </p:grpSpPr>
        <p:grpSp>
          <p:nvGrpSpPr>
            <p:cNvPr id="41" name="그룹 40"/>
            <p:cNvGrpSpPr/>
            <p:nvPr/>
          </p:nvGrpSpPr>
          <p:grpSpPr>
            <a:xfrm>
              <a:off x="5474949" y="3567708"/>
              <a:ext cx="1864610" cy="1864610"/>
              <a:chOff x="4135731" y="3879760"/>
              <a:chExt cx="1864610" cy="1864610"/>
            </a:xfrm>
            <a:gradFill flip="none" rotWithShape="1">
              <a:gsLst>
                <a:gs pos="0">
                  <a:srgbClr val="BEFF05"/>
                </a:gs>
                <a:gs pos="100000">
                  <a:srgbClr val="CCFFCC"/>
                </a:gs>
                <a:gs pos="62000">
                  <a:srgbClr val="CCFF99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44" name="팔각형 43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95000">
                      <a:schemeClr val="bg2">
                        <a:lumMod val="48000"/>
                        <a:alpha val="97000"/>
                      </a:schemeClr>
                    </a:gs>
                    <a:gs pos="77000">
                      <a:schemeClr val="bg2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 contourW="5080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팔각형 44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0">
                      <a:srgbClr val="00CC66"/>
                    </a:gs>
                    <a:gs pos="100000">
                      <a:srgbClr val="00FF9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>
                <a:bevelT w="114300" h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5821756" y="4504712"/>
              <a:ext cx="129073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ko-KR" altLang="en-US" sz="4400" b="1" dirty="0" smtClean="0">
                  <a:ln w="1905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pattFill prst="dotDmnd">
                    <a:fgClr>
                      <a:schemeClr val="accent6">
                        <a:lumMod val="60000"/>
                        <a:lumOff val="40000"/>
                      </a:schemeClr>
                    </a:fgClr>
                    <a:bgClr>
                      <a:schemeClr val="accent6">
                        <a:lumMod val="20000"/>
                        <a:lumOff val="80000"/>
                      </a:schemeClr>
                    </a:bgClr>
                  </a:patt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HY강M" panose="02030600000101010101" pitchFamily="18" charset="-127"/>
                </a:rPr>
                <a:t>높음</a:t>
              </a:r>
              <a:endParaRPr lang="en-US" altLang="ko-KR" sz="4400" b="1" cap="none" spc="0" dirty="0">
                <a:ln w="190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pattFill prst="dotDmnd">
                  <a:fgClr>
                    <a:schemeClr val="accent6">
                      <a:lumMod val="60000"/>
                      <a:lumOff val="40000"/>
                    </a:schemeClr>
                  </a:fgClr>
                  <a:bgClr>
                    <a:schemeClr val="accent6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HY강M" panose="02030600000101010101" pitchFamily="18" charset="-127"/>
              </a:endParaRPr>
            </a:p>
          </p:txBody>
        </p:sp>
        <p:sp>
          <p:nvSpPr>
            <p:cNvPr id="46" name="순서도: 판단 45"/>
            <p:cNvSpPr/>
            <p:nvPr/>
          </p:nvSpPr>
          <p:spPr>
            <a:xfrm>
              <a:off x="6094390" y="3937046"/>
              <a:ext cx="623631" cy="815940"/>
            </a:xfrm>
            <a:prstGeom prst="flowChartDecision">
              <a:avLst/>
            </a:prstGeom>
            <a:gradFill>
              <a:gsLst>
                <a:gs pos="0">
                  <a:srgbClr val="BEFF05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 w="6350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244268" y="4662367"/>
            <a:ext cx="1864610" cy="1864610"/>
            <a:chOff x="6674104" y="4099400"/>
            <a:chExt cx="1864610" cy="1864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6674104" y="4099400"/>
              <a:ext cx="1864610" cy="1864610"/>
              <a:chOff x="4135731" y="3879760"/>
              <a:chExt cx="1864610" cy="1864610"/>
            </a:xfrm>
            <a:gradFill flip="none" rotWithShape="1">
              <a:gsLst>
                <a:gs pos="52000">
                  <a:srgbClr val="00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55" name="팔각형 54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95000">
                      <a:schemeClr val="bg2">
                        <a:lumMod val="48000"/>
                        <a:alpha val="97000"/>
                      </a:schemeClr>
                    </a:gs>
                    <a:gs pos="77000">
                      <a:schemeClr val="bg2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 contourW="5080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팔각형 55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0">
                      <a:srgbClr val="43B3FF"/>
                    </a:gs>
                    <a:gs pos="61000">
                      <a:srgbClr val="0099FF"/>
                    </a:gs>
                    <a:gs pos="100000">
                      <a:srgbClr val="9966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>
                <a:bevelT w="114300" h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233724" y="4652394"/>
              <a:ext cx="758622" cy="758622"/>
              <a:chOff x="5458831" y="4945955"/>
              <a:chExt cx="758622" cy="758622"/>
            </a:xfrm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9" name="그룹 68"/>
              <p:cNvGrpSpPr/>
              <p:nvPr/>
            </p:nvGrpSpPr>
            <p:grpSpPr>
              <a:xfrm>
                <a:off x="5458831" y="4945955"/>
                <a:ext cx="758622" cy="758622"/>
                <a:chOff x="5536300" y="3499361"/>
                <a:chExt cx="1111085" cy="1111085"/>
              </a:xfrm>
              <a:gradFill flip="none" rotWithShape="1">
                <a:gsLst>
                  <a:gs pos="58000">
                    <a:srgbClr val="1A96FF"/>
                  </a:gs>
                  <a:gs pos="0">
                    <a:srgbClr val="69C9FF"/>
                  </a:gs>
                  <a:gs pos="100000">
                    <a:srgbClr val="9933FF"/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70" name="포인트가 4개인 별 69"/>
                <p:cNvSpPr/>
                <p:nvPr/>
              </p:nvSpPr>
              <p:spPr>
                <a:xfrm>
                  <a:off x="5536300" y="3499361"/>
                  <a:ext cx="1111085" cy="1111085"/>
                </a:xfrm>
                <a:prstGeom prst="star4">
                  <a:avLst>
                    <a:gd name="adj" fmla="val 20331"/>
                  </a:avLst>
                </a:prstGeom>
                <a:grpFill/>
                <a:ln w="50800">
                  <a:gradFill>
                    <a:gsLst>
                      <a:gs pos="0">
                        <a:srgbClr val="2066BB"/>
                      </a:gs>
                      <a:gs pos="100000">
                        <a:srgbClr val="9933FF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액자 70"/>
                <p:cNvSpPr/>
                <p:nvPr/>
              </p:nvSpPr>
              <p:spPr>
                <a:xfrm rot="18921573">
                  <a:off x="5592318" y="3555379"/>
                  <a:ext cx="999050" cy="999050"/>
                </a:xfrm>
                <a:prstGeom prst="frame">
                  <a:avLst/>
                </a:prstGeom>
                <a:grpFill/>
                <a:ln w="50800">
                  <a:gradFill>
                    <a:gsLst>
                      <a:gs pos="0">
                        <a:srgbClr val="2066BB"/>
                      </a:gs>
                      <a:gs pos="100000">
                        <a:srgbClr val="9933FF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그룹 67"/>
              <p:cNvGrpSpPr/>
              <p:nvPr/>
            </p:nvGrpSpPr>
            <p:grpSpPr>
              <a:xfrm>
                <a:off x="5458831" y="4945955"/>
                <a:ext cx="758622" cy="758622"/>
                <a:chOff x="5536300" y="3499361"/>
                <a:chExt cx="1111085" cy="1111085"/>
              </a:xfrm>
              <a:gradFill flip="none" rotWithShape="1">
                <a:gsLst>
                  <a:gs pos="47000">
                    <a:srgbClr val="1A96FF"/>
                  </a:gs>
                  <a:gs pos="0">
                    <a:srgbClr val="69C9FF"/>
                  </a:gs>
                  <a:gs pos="100000">
                    <a:srgbClr val="9933FF"/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65" name="포인트가 4개인 별 64"/>
                <p:cNvSpPr/>
                <p:nvPr/>
              </p:nvSpPr>
              <p:spPr>
                <a:xfrm>
                  <a:off x="5536300" y="3499361"/>
                  <a:ext cx="1111085" cy="1111085"/>
                </a:xfrm>
                <a:prstGeom prst="star4">
                  <a:avLst>
                    <a:gd name="adj" fmla="val 2033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액자 66"/>
                <p:cNvSpPr/>
                <p:nvPr/>
              </p:nvSpPr>
              <p:spPr>
                <a:xfrm rot="18921573">
                  <a:off x="5592318" y="3555379"/>
                  <a:ext cx="999050" cy="999050"/>
                </a:xfrm>
                <a:prstGeom prst="fram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7081238" y="5162745"/>
              <a:ext cx="124585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ko-KR" altLang="en-US" sz="3600" b="1" spc="600" dirty="0" smtClean="0">
                  <a:ln w="85725">
                    <a:solidFill>
                      <a:srgbClr val="0099FF"/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HY강M" panose="02030600000101010101" pitchFamily="18" charset="-127"/>
                </a:rPr>
                <a:t>높음</a:t>
              </a:r>
              <a:endParaRPr lang="en-US" altLang="ko-KR" sz="3600" b="1" cap="none" spc="600" dirty="0">
                <a:ln w="85725">
                  <a:solidFill>
                    <a:srgbClr val="0099FF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HY강M" panose="0203060000010101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45187" y="4199210"/>
              <a:ext cx="124585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ko-KR" altLang="en-US" sz="3600" b="1" spc="600" dirty="0" smtClean="0">
                  <a:ln w="85725">
                    <a:solidFill>
                      <a:srgbClr val="0099FF"/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HY강M" panose="02030600000101010101" pitchFamily="18" charset="-127"/>
                </a:rPr>
                <a:t>매우</a:t>
              </a:r>
              <a:endParaRPr lang="en-US" altLang="ko-KR" sz="3600" b="1" cap="none" spc="600" dirty="0">
                <a:ln w="85725">
                  <a:solidFill>
                    <a:srgbClr val="0099FF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HY강M" panose="02030600000101010101" pitchFamily="18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833467" y="4662961"/>
            <a:ext cx="1864610" cy="1864610"/>
            <a:chOff x="7833467" y="4662961"/>
            <a:chExt cx="1864610" cy="1864610"/>
          </a:xfrm>
        </p:grpSpPr>
        <p:grpSp>
          <p:nvGrpSpPr>
            <p:cNvPr id="95" name="그룹 94"/>
            <p:cNvGrpSpPr/>
            <p:nvPr/>
          </p:nvGrpSpPr>
          <p:grpSpPr>
            <a:xfrm>
              <a:off x="7833467" y="4662961"/>
              <a:ext cx="1864610" cy="1864610"/>
              <a:chOff x="4135731" y="3879760"/>
              <a:chExt cx="1864610" cy="1864610"/>
            </a:xfrm>
            <a:gradFill flip="none" rotWithShape="1">
              <a:gsLst>
                <a:gs pos="16000">
                  <a:srgbClr val="9933FF">
                    <a:lumMod val="30000"/>
                    <a:lumOff val="70000"/>
                  </a:srgbClr>
                </a:gs>
                <a:gs pos="70000">
                  <a:srgbClr val="CC00FF">
                    <a:lumMod val="88000"/>
                    <a:lumOff val="1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98" name="팔각형 97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95000">
                      <a:schemeClr val="bg2">
                        <a:lumMod val="48000"/>
                        <a:alpha val="97000"/>
                      </a:schemeClr>
                    </a:gs>
                    <a:gs pos="77000">
                      <a:schemeClr val="bg2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 contourW="5080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팔각형 98"/>
              <p:cNvSpPr/>
              <p:nvPr/>
            </p:nvSpPr>
            <p:spPr>
              <a:xfrm>
                <a:off x="4135731" y="3879760"/>
                <a:ext cx="1864610" cy="1864610"/>
              </a:xfrm>
              <a:prstGeom prst="octagon">
                <a:avLst>
                  <a:gd name="adj" fmla="val 13010"/>
                </a:avLst>
              </a:prstGeom>
              <a:grpFill/>
              <a:ln w="336550">
                <a:gradFill flip="none" rotWithShape="1">
                  <a:gsLst>
                    <a:gs pos="0">
                      <a:srgbClr val="CC00FF"/>
                    </a:gs>
                    <a:gs pos="100000">
                      <a:srgbClr val="3B60A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cene3d>
                <a:camera prst="orthographicFront"/>
                <a:lightRig rig="threePt" dir="t"/>
              </a:scene3d>
              <a:sp3d>
                <a:bevelT w="114300" h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8215159" y="4971015"/>
              <a:ext cx="1108155" cy="1105985"/>
              <a:chOff x="8191544" y="4837641"/>
              <a:chExt cx="1146211" cy="1143966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2" name="그룹 101"/>
              <p:cNvGrpSpPr/>
              <p:nvPr/>
            </p:nvGrpSpPr>
            <p:grpSpPr>
              <a:xfrm>
                <a:off x="8193789" y="4837641"/>
                <a:ext cx="1143966" cy="1143966"/>
                <a:chOff x="8501018" y="1263368"/>
                <a:chExt cx="1633884" cy="1633884"/>
              </a:xfrm>
              <a:gradFill flip="none" rotWithShape="1">
                <a:gsLst>
                  <a:gs pos="0">
                    <a:srgbClr val="AD5BFF"/>
                  </a:gs>
                  <a:gs pos="41000">
                    <a:srgbClr val="9933FF"/>
                  </a:gs>
                  <a:gs pos="100000">
                    <a:schemeClr val="accent5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grpSpPr>
            <p:sp>
              <p:nvSpPr>
                <p:cNvPr id="103" name="도넛 102"/>
                <p:cNvSpPr/>
                <p:nvPr/>
              </p:nvSpPr>
              <p:spPr>
                <a:xfrm>
                  <a:off x="8652299" y="1414649"/>
                  <a:ext cx="1331321" cy="1331321"/>
                </a:xfrm>
                <a:prstGeom prst="donut">
                  <a:avLst>
                    <a:gd name="adj" fmla="val 6616"/>
                  </a:avLst>
                </a:prstGeom>
                <a:grpFill/>
                <a:ln w="34925">
                  <a:gradFill flip="none" rotWithShape="1">
                    <a:gsLst>
                      <a:gs pos="0">
                        <a:srgbClr val="090B15"/>
                      </a:gs>
                      <a:gs pos="100000">
                        <a:srgbClr val="4B53A4"/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포인트가 8개인 별 103"/>
                <p:cNvSpPr/>
                <p:nvPr/>
              </p:nvSpPr>
              <p:spPr>
                <a:xfrm>
                  <a:off x="8501018" y="1263368"/>
                  <a:ext cx="1633884" cy="1633884"/>
                </a:xfrm>
                <a:prstGeom prst="star8">
                  <a:avLst>
                    <a:gd name="adj" fmla="val 24078"/>
                  </a:avLst>
                </a:prstGeom>
                <a:grpFill/>
                <a:ln w="34925">
                  <a:gradFill flip="none" rotWithShape="1">
                    <a:gsLst>
                      <a:gs pos="0">
                        <a:srgbClr val="090B15"/>
                      </a:gs>
                      <a:gs pos="100000">
                        <a:srgbClr val="4B53A4"/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8191544" y="4837641"/>
                <a:ext cx="1143966" cy="1143966"/>
                <a:chOff x="8501018" y="1263368"/>
                <a:chExt cx="1633884" cy="1633884"/>
              </a:xfrm>
              <a:gradFill flip="none" rotWithShape="1">
                <a:gsLst>
                  <a:gs pos="0">
                    <a:srgbClr val="AD5BFF"/>
                  </a:gs>
                  <a:gs pos="41000">
                    <a:srgbClr val="9933FF"/>
                  </a:gs>
                  <a:gs pos="100000">
                    <a:schemeClr val="accent5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grpSpPr>
            <p:sp>
              <p:nvSpPr>
                <p:cNvPr id="106" name="도넛 105"/>
                <p:cNvSpPr/>
                <p:nvPr/>
              </p:nvSpPr>
              <p:spPr>
                <a:xfrm>
                  <a:off x="8652299" y="1414649"/>
                  <a:ext cx="1331321" cy="1331321"/>
                </a:xfrm>
                <a:prstGeom prst="donut">
                  <a:avLst>
                    <a:gd name="adj" fmla="val 66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포인트가 8개인 별 106"/>
                <p:cNvSpPr/>
                <p:nvPr/>
              </p:nvSpPr>
              <p:spPr>
                <a:xfrm>
                  <a:off x="8501018" y="1263368"/>
                  <a:ext cx="1633884" cy="1633884"/>
                </a:xfrm>
                <a:prstGeom prst="star8">
                  <a:avLst>
                    <a:gd name="adj" fmla="val 240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6" name="직사각형 95"/>
            <p:cNvSpPr/>
            <p:nvPr/>
          </p:nvSpPr>
          <p:spPr>
            <a:xfrm>
              <a:off x="8180274" y="5599965"/>
              <a:ext cx="129073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ko-KR" altLang="en-US" sz="4400" b="1" dirty="0" smtClean="0">
                  <a:ln w="19050">
                    <a:solidFill>
                      <a:srgbClr val="5052A7"/>
                    </a:solidFill>
                    <a:prstDash val="solid"/>
                  </a:ln>
                  <a:pattFill prst="openDmnd">
                    <a:fgClr>
                      <a:srgbClr val="CC00FF"/>
                    </a:fgClr>
                    <a:bgClr>
                      <a:srgbClr val="CC00CC"/>
                    </a:bgClr>
                  </a:patt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HY강M" panose="02030600000101010101" pitchFamily="18" charset="-127"/>
                </a:rPr>
                <a:t>장인</a:t>
              </a:r>
              <a:endParaRPr lang="en-US" altLang="ko-KR" sz="4400" b="1" cap="none" spc="0" dirty="0">
                <a:ln w="19050">
                  <a:solidFill>
                    <a:srgbClr val="5052A7"/>
                  </a:solidFill>
                  <a:prstDash val="solid"/>
                </a:ln>
                <a:pattFill prst="openDmnd">
                  <a:fgClr>
                    <a:srgbClr val="CC00FF"/>
                  </a:fgClr>
                  <a:bgClr>
                    <a:srgbClr val="CC00CC"/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HY강M" panose="02030600000101010101" pitchFamily="18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9269355" y="1519717"/>
            <a:ext cx="2206053" cy="1914769"/>
            <a:chOff x="8645475" y="2243015"/>
            <a:chExt cx="2206053" cy="1914769"/>
          </a:xfrm>
        </p:grpSpPr>
        <p:sp>
          <p:nvSpPr>
            <p:cNvPr id="114" name="직사각형 113"/>
            <p:cNvSpPr/>
            <p:nvPr/>
          </p:nvSpPr>
          <p:spPr>
            <a:xfrm>
              <a:off x="8645475" y="2600234"/>
              <a:ext cx="2206053" cy="124649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/>
          </p:spPr>
          <p:txBody>
            <a:bodyPr wrap="none" lIns="91440" tIns="45720" rIns="91440" bIns="45720">
              <a:spAutoFit/>
              <a:sp3d extrusionH="57150">
                <a:bevelT w="38100" h="38100"/>
              </a:sp3d>
            </a:bodyPr>
            <a:lstStyle/>
            <a:p>
              <a:pPr algn="ctr"/>
              <a:r>
                <a:rPr lang="en-US" altLang="ko-KR" sz="7500" b="1" dirty="0" smtClean="0">
                  <a:ln w="41275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20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Segoe UI Black" panose="020B0A02040204020203" pitchFamily="34" charset="0"/>
                  <a:ea typeface="Segoe UI Black" panose="020B0A02040204020203" pitchFamily="34" charset="0"/>
                </a:rPr>
                <a:t>PRO</a:t>
              </a:r>
              <a:endParaRPr lang="en-US" altLang="ko-KR" sz="7500" b="1" cap="none" spc="0" dirty="0">
                <a:ln w="41275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20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9437078" y="2895600"/>
              <a:ext cx="593968" cy="593968"/>
            </a:xfrm>
            <a:prstGeom prst="ellipse">
              <a:avLst/>
            </a:prstGeom>
            <a:solidFill>
              <a:srgbClr val="FFFFFF"/>
            </a:solidFill>
            <a:ln w="200025">
              <a:solidFill>
                <a:srgbClr val="FFEB80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도넛 112"/>
            <p:cNvSpPr/>
            <p:nvPr/>
          </p:nvSpPr>
          <p:spPr>
            <a:xfrm>
              <a:off x="8781491" y="2243015"/>
              <a:ext cx="1914769" cy="1914769"/>
            </a:xfrm>
            <a:prstGeom prst="donut">
              <a:avLst>
                <a:gd name="adj" fmla="val 26557"/>
              </a:avLst>
            </a:prstGeom>
            <a:gradFill>
              <a:gsLst>
                <a:gs pos="63000">
                  <a:schemeClr val="accent1">
                    <a:lumMod val="20000"/>
                    <a:lumOff val="80000"/>
                  </a:schemeClr>
                </a:gs>
                <a:gs pos="0">
                  <a:schemeClr val="bg1"/>
                </a:gs>
              </a:gsLst>
              <a:lin ang="5400000" scaled="1"/>
            </a:gradFill>
            <a:ln w="130175">
              <a:gradFill flip="none" rotWithShape="1">
                <a:gsLst>
                  <a:gs pos="74000">
                    <a:schemeClr val="accent2">
                      <a:lumMod val="20000"/>
                      <a:lumOff val="80000"/>
                    </a:schemeClr>
                  </a:gs>
                  <a:gs pos="12000">
                    <a:srgbClr val="FFFF0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9185986" y="1770136"/>
            <a:ext cx="2343911" cy="132343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plastic"/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8000" b="1" dirty="0" smtClean="0">
                <a:ln w="41275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10000">
                      <a:schemeClr val="accent4"/>
                    </a:gs>
                    <a:gs pos="28000">
                      <a:schemeClr val="accent4">
                        <a:lumMod val="60000"/>
                        <a:lumOff val="40000"/>
                      </a:schemeClr>
                    </a:gs>
                    <a:gs pos="80000">
                      <a:srgbClr val="FFFFFF"/>
                    </a:gs>
                    <a:gs pos="45000">
                      <a:srgbClr val="FFFF00"/>
                    </a:gs>
                  </a:gsLst>
                  <a:lin ang="189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PRO</a:t>
            </a:r>
            <a:endParaRPr lang="en-US" altLang="ko-KR" sz="8000" b="1" cap="none" spc="0" dirty="0">
              <a:ln w="41275" cmpd="sng">
                <a:solidFill>
                  <a:schemeClr val="accent4"/>
                </a:solidFill>
                <a:prstDash val="solid"/>
              </a:ln>
              <a:gradFill flip="none" rotWithShape="1">
                <a:gsLst>
                  <a:gs pos="10000">
                    <a:schemeClr val="accent4"/>
                  </a:gs>
                  <a:gs pos="28000">
                    <a:schemeClr val="accent4">
                      <a:lumMod val="60000"/>
                      <a:lumOff val="40000"/>
                    </a:schemeClr>
                  </a:gs>
                  <a:gs pos="80000">
                    <a:srgbClr val="FFFFFF"/>
                  </a:gs>
                  <a:gs pos="45000">
                    <a:srgbClr val="FFFF00"/>
                  </a:gs>
                </a:gsLst>
                <a:lin ang="18900000" scaled="1"/>
                <a:tileRect/>
              </a:gra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39</Words>
  <Application>Microsoft Office PowerPoint</Application>
  <PresentationFormat>와이드스크린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HY강M</vt:lpstr>
      <vt:lpstr>HY산B</vt:lpstr>
      <vt:lpstr>맑은 고딕</vt:lpstr>
      <vt:lpstr>양재참숯체B</vt:lpstr>
      <vt:lpstr>Arial</vt:lpstr>
      <vt:lpstr>Britannic Bold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훈용</dc:creator>
  <cp:lastModifiedBy>정 훈용</cp:lastModifiedBy>
  <cp:revision>78</cp:revision>
  <dcterms:created xsi:type="dcterms:W3CDTF">2019-10-27T21:00:43Z</dcterms:created>
  <dcterms:modified xsi:type="dcterms:W3CDTF">2019-12-03T18:43:36Z</dcterms:modified>
</cp:coreProperties>
</file>