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30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502" y="-1122"/>
      </p:cViewPr>
      <p:guideLst>
        <p:guide orient="horz" pos="161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11628"/>
    </p:cViewPr>
  </p:sorter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presProps" Target="presProps.xml"  /><Relationship Id="rId15" Type="http://schemas.openxmlformats.org/officeDocument/2006/relationships/viewProps" Target="viewProps.xml"  /><Relationship Id="rId16" Type="http://schemas.openxmlformats.org/officeDocument/2006/relationships/theme" Target="theme/theme1.xml"  /><Relationship Id="rId17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8E64EB83-FDBB-4625-B2B9-A0F6A2EBDFD6}" type="datetime1">
              <a:rPr lang="zh-CN" altLang="en-US"/>
              <a:pPr lvl="0">
                <a:defRPr/>
              </a:pPr>
              <a:t>2021/04/25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zh-CN" altLang="en-US"/>
              <a:t>单击此处编辑母版文本样式</a:t>
            </a:r>
            <a:endParaRPr lang="zh-CN" altLang="en-US"/>
          </a:p>
          <a:p>
            <a:pPr lvl="1">
              <a:defRPr/>
            </a:pPr>
            <a:r>
              <a:rPr lang="zh-CN" altLang="en-US"/>
              <a:t>第二级</a:t>
            </a:r>
            <a:endParaRPr lang="zh-CN" altLang="en-US"/>
          </a:p>
          <a:p>
            <a:pPr lvl="2">
              <a:defRPr/>
            </a:pPr>
            <a:r>
              <a:rPr lang="zh-CN" altLang="en-US"/>
              <a:t>第三级</a:t>
            </a:r>
            <a:endParaRPr lang="zh-CN" altLang="en-US"/>
          </a:p>
          <a:p>
            <a:pPr lvl="3">
              <a:defRPr/>
            </a:pPr>
            <a:r>
              <a:rPr lang="zh-CN" altLang="en-US"/>
              <a:t>第四级</a:t>
            </a:r>
            <a:endParaRPr lang="zh-CN" altLang="en-US"/>
          </a:p>
          <a:p>
            <a:pPr lvl="4">
              <a:defRPr/>
            </a:pPr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ABA8D8E6-C8C7-4110-94EE-507477E36C0B}" type="slidenum">
              <a:rPr lang="zh-CN" altLang="en-US"/>
              <a:pPr lvl="0"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BA8D8E6-C8C7-4110-94EE-507477E36C0B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BA8D8E6-C8C7-4110-94EE-507477E36C0B}" type="slidenum">
              <a:rPr lang="en-US" altLang="en-US"/>
              <a:pPr lvl="0">
                <a:defRPr/>
              </a:pPr>
              <a:t>35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BA8D8E6-C8C7-4110-94EE-507477E36C0B}" type="slidenum">
              <a:rPr lang="en-US" altLang="en-US"/>
              <a:pPr lvl="0">
                <a:defRPr/>
              </a:pPr>
              <a:t>33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BA8D8E6-C8C7-4110-94EE-507477E36C0B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BA8D8E6-C8C7-4110-94EE-507477E36C0B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BA8D8E6-C8C7-4110-94EE-507477E36C0B}" type="slidenum">
              <a:rPr lang="en-US" altLang="en-US"/>
              <a:pPr lvl="0">
                <a:defRPr/>
              </a:pPr>
              <a:t>31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BA8D8E6-C8C7-4110-94EE-507477E36C0B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BA8D8E6-C8C7-4110-94EE-507477E36C0B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BA8D8E6-C8C7-4110-94EE-507477E36C0B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BA8D8E6-C8C7-4110-94EE-507477E36C0B}" type="slidenum">
              <a:rPr lang="en-US" altLang="en-US"/>
              <a:pPr lvl="0">
                <a:defRPr/>
              </a:pPr>
              <a:t>24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BA8D8E6-C8C7-4110-94EE-507477E36C0B}" type="slidenum">
              <a:rPr lang="en-US" altLang="en-US"/>
              <a:pPr lvl="0">
                <a:defRPr/>
              </a:pPr>
              <a:t>32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gradFill rotWithShape="1">
          <a:gsLst>
            <a:gs pos="0">
              <a:schemeClr val="bg1">
                <a:tint val="40000"/>
                <a:satMod val="350000"/>
              </a:schemeClr>
            </a:gs>
            <a:gs pos="40000">
              <a:schemeClr val="bg1">
                <a:tint val="45000"/>
                <a:shade val="99000"/>
                <a:satMod val="350000"/>
              </a:schemeClr>
            </a:gs>
            <a:gs pos="100000">
              <a:schemeClr val="bg1">
                <a:lumMod val="75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 txBox="1">
            <a:spLocks noChangeArrowheads="1"/>
          </p:cNvSpPr>
          <p:nvPr userDrawn="1"/>
        </p:nvSpPr>
        <p:spPr bwMode="auto"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408" tIns="25704" rIns="51408" bIns="25704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endParaRPr lang="zh-CN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Rectangle 4"/>
          <p:cNvSpPr txBox="1">
            <a:spLocks noChangeArrowheads="1"/>
          </p:cNvSpPr>
          <p:nvPr userDrawn="1"/>
        </p:nvSpPr>
        <p:spPr bwMode="auto"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408" tIns="25704" rIns="51408" bIns="25704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endParaRPr lang="zh-CN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Rectangle 4"/>
          <p:cNvSpPr txBox="1">
            <a:spLocks noChangeArrowheads="1"/>
          </p:cNvSpPr>
          <p:nvPr userDrawn="1"/>
        </p:nvSpPr>
        <p:spPr bwMode="auto"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408" tIns="25704" rIns="51408" bIns="25704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endParaRPr lang="zh-CN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9248" y="195486"/>
            <a:ext cx="3250704" cy="395637"/>
          </a:xfrm>
        </p:spPr>
        <p:txBody>
          <a:bodyPr>
            <a:normAutofit/>
          </a:bodyPr>
          <a:lstStyle>
            <a:lvl1pPr algn="l"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360040" y="195486"/>
            <a:ext cx="360040" cy="36004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535190" y="342518"/>
            <a:ext cx="290264" cy="290264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>
                <a:gsLst>
                  <a:gs pos="0">
                    <a:srgbClr val="66CCFF"/>
                  </a:gs>
                  <a:gs pos="52000">
                    <a:schemeClr val="bg1"/>
                  </a:gs>
                  <a:gs pos="100000">
                    <a:srgbClr val="0070C0"/>
                  </a:gs>
                </a:gsLst>
                <a:lin ang="0" scaled="1"/>
              </a:gradFill>
            </a:endParaRPr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897462" y="608534"/>
            <a:ext cx="8355058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4"/>
          <p:cNvSpPr txBox="1">
            <a:spLocks noChangeArrowheads="1"/>
          </p:cNvSpPr>
          <p:nvPr userDrawn="1"/>
        </p:nvSpPr>
        <p:spPr bwMode="auto"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408" tIns="25704" rIns="51408" bIns="25704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endParaRPr lang="zh-CN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"/>
                            </p:stCondLst>
                            <p:childTnLst>
                              <p:par>
                                <p:cTn id="21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6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Rectangle 4"/>
          <p:cNvSpPr txBox="1">
            <a:spLocks noChangeArrowheads="1"/>
          </p:cNvSpPr>
          <p:nvPr userDrawn="1"/>
        </p:nvSpPr>
        <p:spPr bwMode="auto"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408" tIns="25704" rIns="51408" bIns="25704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endParaRPr lang="zh-CN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Rectangle 4"/>
          <p:cNvSpPr txBox="1">
            <a:spLocks noChangeArrowheads="1"/>
          </p:cNvSpPr>
          <p:nvPr userDrawn="1"/>
        </p:nvSpPr>
        <p:spPr bwMode="auto"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408" tIns="25704" rIns="51408" bIns="25704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endParaRPr lang="zh-CN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Rectangle 4"/>
          <p:cNvSpPr txBox="1">
            <a:spLocks noChangeArrowheads="1"/>
          </p:cNvSpPr>
          <p:nvPr userDrawn="1"/>
        </p:nvSpPr>
        <p:spPr bwMode="auto"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408" tIns="25704" rIns="51408" bIns="25704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endParaRPr lang="zh-CN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Rectangle 4"/>
          <p:cNvSpPr txBox="1">
            <a:spLocks noChangeArrowheads="1"/>
          </p:cNvSpPr>
          <p:nvPr userDrawn="1"/>
        </p:nvSpPr>
        <p:spPr bwMode="auto"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408" tIns="25704" rIns="51408" bIns="25704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endParaRPr lang="zh-CN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Rectangle 4"/>
          <p:cNvSpPr txBox="1">
            <a:spLocks noChangeArrowheads="1"/>
          </p:cNvSpPr>
          <p:nvPr userDrawn="1"/>
        </p:nvSpPr>
        <p:spPr bwMode="auto"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408" tIns="25704" rIns="51408" bIns="25704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endParaRPr lang="zh-CN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Rectangle 4"/>
          <p:cNvSpPr txBox="1">
            <a:spLocks noChangeArrowheads="1"/>
          </p:cNvSpPr>
          <p:nvPr userDrawn="1"/>
        </p:nvSpPr>
        <p:spPr bwMode="auto"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408" tIns="25704" rIns="51408" bIns="25704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endParaRPr lang="zh-CN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Rectangle 4"/>
          <p:cNvSpPr txBox="1">
            <a:spLocks noChangeArrowheads="1"/>
          </p:cNvSpPr>
          <p:nvPr userDrawn="1"/>
        </p:nvSpPr>
        <p:spPr bwMode="auto"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408" tIns="25704" rIns="51408" bIns="25704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endParaRPr lang="zh-CN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40000"/>
                <a:satMod val="350000"/>
              </a:schemeClr>
            </a:gs>
            <a:gs pos="40000">
              <a:schemeClr val="bg1">
                <a:tint val="45000"/>
                <a:shade val="99000"/>
                <a:satMod val="350000"/>
              </a:schemeClr>
            </a:gs>
            <a:gs pos="100000">
              <a:schemeClr val="bg1">
                <a:lumMod val="75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Rectangle 4"/>
          <p:cNvSpPr txBox="1">
            <a:spLocks noChangeArrowheads="1"/>
          </p:cNvSpPr>
          <p:nvPr userDrawn="1"/>
        </p:nvSpPr>
        <p:spPr bwMode="auto"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408" tIns="25704" rIns="51408" bIns="25704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endParaRPr lang="zh-CN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0.xml"  /><Relationship Id="rId2" Type="http://schemas.openxmlformats.org/officeDocument/2006/relationships/slideLayout" Target="../slideLayouts/slideLayout1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1.xml"  /><Relationship Id="rId2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.jpeg"  /><Relationship Id="rId4" Type="http://schemas.openxmlformats.org/officeDocument/2006/relationships/image" Target="../media/image2.png"  /><Relationship Id="rId5" Type="http://schemas.openxmlformats.org/officeDocument/2006/relationships/image" Target="../media/image3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Relationship Id="rId8" Type="http://schemas.openxmlformats.org/officeDocument/2006/relationships/image" Target="../media/image6.png"  /><Relationship Id="rId9" Type="http://schemas.openxmlformats.org/officeDocument/2006/relationships/image" Target="../media/image7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8.jpeg"  /><Relationship Id="rId4" Type="http://schemas.openxmlformats.org/officeDocument/2006/relationships/image" Target="../media/image9.png"  /><Relationship Id="rId5" Type="http://schemas.openxmlformats.org/officeDocument/2006/relationships/image" Target="../media/image10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1.jpeg"  /><Relationship Id="rId4" Type="http://schemas.openxmlformats.org/officeDocument/2006/relationships/image" Target="../media/image12.jpeg"  /><Relationship Id="rId5" Type="http://schemas.openxmlformats.org/officeDocument/2006/relationships/image" Target="../media/image13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1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4.png"  /><Relationship Id="rId4" Type="http://schemas.openxmlformats.org/officeDocument/2006/relationships/image" Target="../media/image15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9.xml"  /><Relationship Id="rId2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0">
              <a:schemeClr val="bg1">
                <a:lumMod val="85000"/>
              </a:schemeClr>
            </a:gs>
            <a:gs pos="50000">
              <a:schemeClr val="accent1">
                <a:tint val="44500"/>
                <a:satMod val="160000"/>
                <a:alpha val="24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-29443" y="4752528"/>
            <a:ext cx="4197015" cy="4115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559845" y="1052427"/>
            <a:ext cx="257112" cy="5042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3559845" y="1052427"/>
            <a:ext cx="1971191" cy="2471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 rot="5400000">
            <a:off x="4483757" y="2014001"/>
            <a:ext cx="2170282" cy="2471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 flipV="1">
            <a:off x="3559845" y="2718464"/>
            <a:ext cx="257112" cy="3428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 flipV="1">
            <a:off x="3559845" y="2975576"/>
            <a:ext cx="1971191" cy="2471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5" name="Rectangle 20"/>
          <p:cNvSpPr>
            <a:spLocks noChangeArrowheads="1"/>
          </p:cNvSpPr>
          <p:nvPr/>
        </p:nvSpPr>
        <p:spPr>
          <a:xfrm>
            <a:off x="3230111" y="1563638"/>
            <a:ext cx="2683778" cy="109383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/>
                <a:ea typeface="宋体"/>
                <a:cs typeface="宋体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/>
                <a:ea typeface="宋体"/>
                <a:cs typeface="宋体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/>
                <a:ea typeface="宋体"/>
                <a:cs typeface="宋体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/>
                <a:ea typeface="宋体"/>
                <a:cs typeface="宋体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/>
                <a:ea typeface="宋体"/>
                <a:cs typeface="宋体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/>
                <a:ea typeface="宋体"/>
                <a:cs typeface="宋体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/>
                <a:ea typeface="宋体"/>
                <a:cs typeface="宋体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/>
                <a:ea typeface="宋体"/>
                <a:cs typeface="宋体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/>
                <a:ea typeface="宋体"/>
                <a:cs typeface="宋体"/>
              </a:defRPr>
            </a:lvl9pPr>
          </a:lstStyle>
          <a:p>
            <a:pPr algn="ctr" defTabSz="685800">
              <a:defRPr/>
            </a:pPr>
            <a:r>
              <a:rPr lang="en-US" altLang="ko-KR" sz="2400">
                <a:solidFill>
                  <a:schemeClr val="accent1"/>
                </a:solidFill>
                <a:latin typeface="Agency FB"/>
              </a:rPr>
              <a:t>Collection</a:t>
            </a:r>
            <a:endParaRPr lang="en-US" altLang="ko-KR" sz="2400">
              <a:solidFill>
                <a:schemeClr val="accent1"/>
              </a:solidFill>
              <a:latin typeface="Agency FB"/>
            </a:endParaRPr>
          </a:p>
          <a:p>
            <a:pPr algn="ctr" defTabSz="685800">
              <a:defRPr/>
            </a:pPr>
            <a:r>
              <a:rPr lang="en-US" altLang="ko-KR" sz="2400">
                <a:solidFill>
                  <a:schemeClr val="accent1"/>
                </a:solidFill>
                <a:latin typeface="Agency FB"/>
              </a:rPr>
              <a:t>Of</a:t>
            </a:r>
            <a:endParaRPr lang="en-US" altLang="ko-KR" sz="2400">
              <a:solidFill>
                <a:schemeClr val="accent1"/>
              </a:solidFill>
              <a:latin typeface="Agency FB"/>
            </a:endParaRPr>
          </a:p>
          <a:p>
            <a:pPr algn="ctr" defTabSz="685800">
              <a:defRPr/>
            </a:pPr>
            <a:r>
              <a:rPr lang="en-US" altLang="ko-KR" sz="2400">
                <a:solidFill>
                  <a:schemeClr val="accent1"/>
                </a:solidFill>
                <a:latin typeface="Agency FB"/>
              </a:rPr>
              <a:t>MiniGames</a:t>
            </a:r>
            <a:endParaRPr lang="en-US" altLang="ko-KR" sz="2400">
              <a:solidFill>
                <a:schemeClr val="accent1"/>
              </a:solidFill>
              <a:latin typeface="Agency FB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5189791" y="4550083"/>
            <a:ext cx="0" cy="238964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6804248" y="4060978"/>
            <a:ext cx="0" cy="238964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825192" y="4013438"/>
            <a:ext cx="2318808" cy="113006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lvl="0">
              <a:defRPr/>
            </a:pPr>
            <a:r>
              <a:rPr lang="en-US" altLang="ko-KR" sz="14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201624583 </a:t>
            </a:r>
            <a:r>
              <a:rPr lang="ko-KR" alt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정해원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  <a:p>
            <a:pPr lvl="0">
              <a:defRPr/>
            </a:pPr>
            <a:r>
              <a:rPr lang="en-US" altLang="ko-KR" sz="14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201823132</a:t>
            </a:r>
            <a:r>
              <a:rPr lang="ko-KR" alt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 박시형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  <a:p>
            <a:pPr lvl="0">
              <a:defRPr/>
            </a:pPr>
            <a:r>
              <a:rPr lang="en-US" altLang="ko-KR" sz="14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202055616</a:t>
            </a:r>
            <a:r>
              <a:rPr lang="ko-KR" alt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 최지원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  <a:p>
            <a:pPr lvl="0">
              <a:defRPr/>
            </a:pPr>
            <a:r>
              <a:rPr lang="en-US" altLang="ko-KR" sz="14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201724603</a:t>
            </a:r>
            <a:r>
              <a:rPr lang="ko-KR" alt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 최우창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  <a:p>
            <a:pPr lvl="0">
              <a:defRPr/>
            </a:pP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235887" y="4831325"/>
            <a:ext cx="185243" cy="241690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lvl="0">
              <a:defRPr/>
            </a:pPr>
            <a:endParaRPr lang="en-US" altLang="zh-CN" sz="12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3" name="Freeform 7"/>
          <p:cNvSpPr/>
          <p:nvPr/>
        </p:nvSpPr>
        <p:spPr>
          <a:xfrm rot="18900000">
            <a:off x="5821733" y="1252043"/>
            <a:ext cx="363340" cy="363928"/>
          </a:xfrm>
          <a:custGeom>
            <a:avLst/>
            <a:gdLst>
              <a:gd name="T0" fmla="*/ 2199 w 2504"/>
              <a:gd name="T1" fmla="*/ 0 h 2504"/>
              <a:gd name="T2" fmla="*/ 2504 w 2504"/>
              <a:gd name="T3" fmla="*/ 0 h 2504"/>
              <a:gd name="T4" fmla="*/ 2504 w 2504"/>
              <a:gd name="T5" fmla="*/ 2504 h 2504"/>
              <a:gd name="T6" fmla="*/ 0 w 2504"/>
              <a:gd name="T7" fmla="*/ 2504 h 2504"/>
              <a:gd name="T8" fmla="*/ 0 w 2504"/>
              <a:gd name="T9" fmla="*/ 2199 h 2504"/>
              <a:gd name="T10" fmla="*/ 1970 w 2504"/>
              <a:gd name="T11" fmla="*/ 2199 h 2504"/>
              <a:gd name="T12" fmla="*/ 87 w 2504"/>
              <a:gd name="T13" fmla="*/ 315 h 2504"/>
              <a:gd name="T14" fmla="*/ 303 w 2504"/>
              <a:gd name="T15" fmla="*/ 99 h 2504"/>
              <a:gd name="T16" fmla="*/ 2199 w 2504"/>
              <a:gd name="T17" fmla="*/ 1996 h 2504"/>
              <a:gd name="T18" fmla="*/ 2199 w 2504"/>
              <a:gd name="T19" fmla="*/ 0 h 2504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504" h="2504">
                <a:moveTo>
                  <a:pt x="2199" y="0"/>
                </a:moveTo>
                <a:lnTo>
                  <a:pt x="2504" y="0"/>
                </a:lnTo>
                <a:lnTo>
                  <a:pt x="2504" y="2504"/>
                </a:lnTo>
                <a:lnTo>
                  <a:pt x="0" y="2504"/>
                </a:lnTo>
                <a:lnTo>
                  <a:pt x="0" y="2199"/>
                </a:lnTo>
                <a:lnTo>
                  <a:pt x="1970" y="2199"/>
                </a:lnTo>
                <a:lnTo>
                  <a:pt x="87" y="315"/>
                </a:lnTo>
                <a:lnTo>
                  <a:pt x="303" y="99"/>
                </a:lnTo>
                <a:lnTo>
                  <a:pt x="2199" y="1996"/>
                </a:lnTo>
                <a:lnTo>
                  <a:pt x="2199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68571" tIns="34285" rIns="68571" bIns="34285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zh-CN" altLang="en-US">
              <a:latin typeface="Microsoft YaHei"/>
              <a:ea typeface="Microsoft YaHei"/>
              <a:cs typeface="+mn-cs"/>
            </a:endParaRPr>
          </a:p>
        </p:txBody>
      </p:sp>
      <p:sp>
        <p:nvSpPr>
          <p:cNvPr id="34" name="任意多边形 33"/>
          <p:cNvSpPr/>
          <p:nvPr/>
        </p:nvSpPr>
        <p:spPr>
          <a:xfrm rot="961210">
            <a:off x="1262829" y="2993352"/>
            <a:ext cx="847204" cy="437267"/>
          </a:xfrm>
          <a:custGeom>
            <a:avLst/>
            <a:gdLst>
              <a:gd name="connsiteX0" fmla="*/ 0 w 1667435"/>
              <a:gd name="connsiteY0" fmla="*/ 0 h 860611"/>
              <a:gd name="connsiteX1" fmla="*/ 1667435 w 1667435"/>
              <a:gd name="connsiteY1" fmla="*/ 0 h 860611"/>
              <a:gd name="connsiteX2" fmla="*/ 739588 w 1667435"/>
              <a:gd name="connsiteY2" fmla="*/ 860611 h 860611"/>
              <a:gd name="connsiteX3" fmla="*/ 0 w 1667435"/>
              <a:gd name="connsiteY3" fmla="*/ 0 h 860611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7435" h="860611">
                <a:moveTo>
                  <a:pt x="0" y="0"/>
                </a:moveTo>
                <a:lnTo>
                  <a:pt x="1667435" y="0"/>
                </a:lnTo>
                <a:lnTo>
                  <a:pt x="739588" y="86061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5" name="任意多边形 34"/>
          <p:cNvSpPr/>
          <p:nvPr/>
        </p:nvSpPr>
        <p:spPr>
          <a:xfrm>
            <a:off x="1070933" y="3747331"/>
            <a:ext cx="561473" cy="593559"/>
          </a:xfrm>
          <a:custGeom>
            <a:avLst/>
            <a:gdLst>
              <a:gd name="connsiteX0" fmla="*/ 0 w 561473"/>
              <a:gd name="connsiteY0" fmla="*/ 0 h 593558"/>
              <a:gd name="connsiteX1" fmla="*/ 561473 w 561473"/>
              <a:gd name="connsiteY1" fmla="*/ 272716 h 593558"/>
              <a:gd name="connsiteX2" fmla="*/ 32084 w 561473"/>
              <a:gd name="connsiteY2" fmla="*/ 593558 h 593558"/>
              <a:gd name="connsiteX3" fmla="*/ 0 w 561473"/>
              <a:gd name="connsiteY3" fmla="*/ 0 h 59355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473" h="593558">
                <a:moveTo>
                  <a:pt x="0" y="0"/>
                </a:moveTo>
                <a:lnTo>
                  <a:pt x="561473" y="272716"/>
                </a:lnTo>
                <a:lnTo>
                  <a:pt x="32084" y="59355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>
            <a:off x="477375" y="3169816"/>
            <a:ext cx="336884" cy="304800"/>
          </a:xfrm>
          <a:custGeom>
            <a:avLst/>
            <a:gdLst>
              <a:gd name="connsiteX0" fmla="*/ 0 w 336884"/>
              <a:gd name="connsiteY0" fmla="*/ 0 h 304800"/>
              <a:gd name="connsiteX1" fmla="*/ 80210 w 336884"/>
              <a:gd name="connsiteY1" fmla="*/ 304800 h 304800"/>
              <a:gd name="connsiteX2" fmla="*/ 336884 w 336884"/>
              <a:gd name="connsiteY2" fmla="*/ 192505 h 304800"/>
              <a:gd name="connsiteX3" fmla="*/ 0 w 336884"/>
              <a:gd name="connsiteY3" fmla="*/ 0 h 3048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6884" h="304800">
                <a:moveTo>
                  <a:pt x="0" y="0"/>
                </a:moveTo>
                <a:lnTo>
                  <a:pt x="80210" y="304800"/>
                </a:lnTo>
                <a:lnTo>
                  <a:pt x="336884" y="19250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8" name="任意多边形 37"/>
          <p:cNvSpPr/>
          <p:nvPr/>
        </p:nvSpPr>
        <p:spPr>
          <a:xfrm>
            <a:off x="6793085" y="3571973"/>
            <a:ext cx="481263" cy="401053"/>
          </a:xfrm>
          <a:custGeom>
            <a:avLst/>
            <a:gdLst>
              <a:gd name="connsiteX0" fmla="*/ 176463 w 481263"/>
              <a:gd name="connsiteY0" fmla="*/ 96253 h 401053"/>
              <a:gd name="connsiteX1" fmla="*/ 0 w 481263"/>
              <a:gd name="connsiteY1" fmla="*/ 401053 h 401053"/>
              <a:gd name="connsiteX2" fmla="*/ 481263 w 481263"/>
              <a:gd name="connsiteY2" fmla="*/ 0 h 401053"/>
              <a:gd name="connsiteX3" fmla="*/ 176463 w 481263"/>
              <a:gd name="connsiteY3" fmla="*/ 96253 h 401053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1263" h="401053">
                <a:moveTo>
                  <a:pt x="176463" y="96253"/>
                </a:moveTo>
                <a:lnTo>
                  <a:pt x="0" y="401053"/>
                </a:lnTo>
                <a:lnTo>
                  <a:pt x="481263" y="0"/>
                </a:lnTo>
                <a:lnTo>
                  <a:pt x="176463" y="96253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9" name="任意多边形 38"/>
          <p:cNvSpPr/>
          <p:nvPr/>
        </p:nvSpPr>
        <p:spPr>
          <a:xfrm rot="4178014">
            <a:off x="2249458" y="617007"/>
            <a:ext cx="401052" cy="481263"/>
          </a:xfrm>
          <a:custGeom>
            <a:avLst/>
            <a:gdLst>
              <a:gd name="connsiteX0" fmla="*/ 0 w 401052"/>
              <a:gd name="connsiteY0" fmla="*/ 0 h 481263"/>
              <a:gd name="connsiteX1" fmla="*/ 401052 w 401052"/>
              <a:gd name="connsiteY1" fmla="*/ 96253 h 481263"/>
              <a:gd name="connsiteX2" fmla="*/ 16042 w 401052"/>
              <a:gd name="connsiteY2" fmla="*/ 481263 h 481263"/>
              <a:gd name="connsiteX3" fmla="*/ 0 w 401052"/>
              <a:gd name="connsiteY3" fmla="*/ 0 h 481263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052" h="481263">
                <a:moveTo>
                  <a:pt x="0" y="0"/>
                </a:moveTo>
                <a:lnTo>
                  <a:pt x="401052" y="96253"/>
                </a:lnTo>
                <a:lnTo>
                  <a:pt x="16042" y="48126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0" name="任意多边形 39"/>
          <p:cNvSpPr/>
          <p:nvPr/>
        </p:nvSpPr>
        <p:spPr>
          <a:xfrm>
            <a:off x="6896411" y="809512"/>
            <a:ext cx="866273" cy="577516"/>
          </a:xfrm>
          <a:custGeom>
            <a:avLst/>
            <a:gdLst>
              <a:gd name="connsiteX0" fmla="*/ 0 w 866273"/>
              <a:gd name="connsiteY0" fmla="*/ 64168 h 577516"/>
              <a:gd name="connsiteX1" fmla="*/ 866273 w 866273"/>
              <a:gd name="connsiteY1" fmla="*/ 0 h 577516"/>
              <a:gd name="connsiteX2" fmla="*/ 401052 w 866273"/>
              <a:gd name="connsiteY2" fmla="*/ 577516 h 577516"/>
              <a:gd name="connsiteX3" fmla="*/ 0 w 866273"/>
              <a:gd name="connsiteY3" fmla="*/ 64168 h 577516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6273" h="577516">
                <a:moveTo>
                  <a:pt x="0" y="64168"/>
                </a:moveTo>
                <a:lnTo>
                  <a:pt x="866273" y="0"/>
                </a:lnTo>
                <a:lnTo>
                  <a:pt x="401052" y="577516"/>
                </a:lnTo>
                <a:lnTo>
                  <a:pt x="0" y="6416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1" name="任意多边形 40"/>
          <p:cNvSpPr/>
          <p:nvPr/>
        </p:nvSpPr>
        <p:spPr>
          <a:xfrm>
            <a:off x="6976622" y="1739955"/>
            <a:ext cx="368969" cy="352927"/>
          </a:xfrm>
          <a:custGeom>
            <a:avLst/>
            <a:gdLst>
              <a:gd name="connsiteX0" fmla="*/ 0 w 368969"/>
              <a:gd name="connsiteY0" fmla="*/ 0 h 352927"/>
              <a:gd name="connsiteX1" fmla="*/ 368969 w 368969"/>
              <a:gd name="connsiteY1" fmla="*/ 48127 h 352927"/>
              <a:gd name="connsiteX2" fmla="*/ 112295 w 368969"/>
              <a:gd name="connsiteY2" fmla="*/ 352927 h 352927"/>
              <a:gd name="connsiteX3" fmla="*/ 0 w 368969"/>
              <a:gd name="connsiteY3" fmla="*/ 0 h 35292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969" h="352927">
                <a:moveTo>
                  <a:pt x="0" y="0"/>
                </a:moveTo>
                <a:lnTo>
                  <a:pt x="368969" y="48127"/>
                </a:lnTo>
                <a:lnTo>
                  <a:pt x="112295" y="35292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2" name="任意多边形 41"/>
          <p:cNvSpPr/>
          <p:nvPr/>
        </p:nvSpPr>
        <p:spPr>
          <a:xfrm>
            <a:off x="6559526" y="2285388"/>
            <a:ext cx="753979" cy="577515"/>
          </a:xfrm>
          <a:custGeom>
            <a:avLst/>
            <a:gdLst>
              <a:gd name="connsiteX0" fmla="*/ 0 w 753979"/>
              <a:gd name="connsiteY0" fmla="*/ 0 h 577515"/>
              <a:gd name="connsiteX1" fmla="*/ 48126 w 753979"/>
              <a:gd name="connsiteY1" fmla="*/ 577515 h 577515"/>
              <a:gd name="connsiteX2" fmla="*/ 753979 w 753979"/>
              <a:gd name="connsiteY2" fmla="*/ 513347 h 577515"/>
              <a:gd name="connsiteX3" fmla="*/ 0 w 753979"/>
              <a:gd name="connsiteY3" fmla="*/ 0 h 57751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79" h="577515">
                <a:moveTo>
                  <a:pt x="0" y="0"/>
                </a:moveTo>
                <a:lnTo>
                  <a:pt x="48126" y="577515"/>
                </a:lnTo>
                <a:lnTo>
                  <a:pt x="753979" y="51334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3" name="任意多边形 42"/>
          <p:cNvSpPr/>
          <p:nvPr/>
        </p:nvSpPr>
        <p:spPr>
          <a:xfrm>
            <a:off x="7313505" y="2622268"/>
            <a:ext cx="1090863" cy="561475"/>
          </a:xfrm>
          <a:custGeom>
            <a:avLst/>
            <a:gdLst>
              <a:gd name="connsiteX0" fmla="*/ 433136 w 1090863"/>
              <a:gd name="connsiteY0" fmla="*/ 0 h 561474"/>
              <a:gd name="connsiteX1" fmla="*/ 0 w 1090863"/>
              <a:gd name="connsiteY1" fmla="*/ 561474 h 561474"/>
              <a:gd name="connsiteX2" fmla="*/ 1090863 w 1090863"/>
              <a:gd name="connsiteY2" fmla="*/ 256674 h 561474"/>
              <a:gd name="connsiteX3" fmla="*/ 481263 w 1090863"/>
              <a:gd name="connsiteY3" fmla="*/ 16042 h 561474"/>
              <a:gd name="connsiteX4" fmla="*/ 433136 w 1090863"/>
              <a:gd name="connsiteY4" fmla="*/ 0 h 561474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0863" h="561474">
                <a:moveTo>
                  <a:pt x="433136" y="0"/>
                </a:moveTo>
                <a:lnTo>
                  <a:pt x="0" y="561474"/>
                </a:lnTo>
                <a:lnTo>
                  <a:pt x="1090863" y="256674"/>
                </a:lnTo>
                <a:lnTo>
                  <a:pt x="481263" y="16042"/>
                </a:lnTo>
                <a:lnTo>
                  <a:pt x="433136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4" name="任意多边形 43"/>
          <p:cNvSpPr/>
          <p:nvPr/>
        </p:nvSpPr>
        <p:spPr>
          <a:xfrm rot="19822464">
            <a:off x="942595" y="1052427"/>
            <a:ext cx="689811" cy="834191"/>
          </a:xfrm>
          <a:custGeom>
            <a:avLst/>
            <a:gdLst>
              <a:gd name="connsiteX0" fmla="*/ 0 w 689811"/>
              <a:gd name="connsiteY0" fmla="*/ 304800 h 834190"/>
              <a:gd name="connsiteX1" fmla="*/ 545432 w 689811"/>
              <a:gd name="connsiteY1" fmla="*/ 0 h 834190"/>
              <a:gd name="connsiteX2" fmla="*/ 689811 w 689811"/>
              <a:gd name="connsiteY2" fmla="*/ 834190 h 834190"/>
              <a:gd name="connsiteX3" fmla="*/ 0 w 689811"/>
              <a:gd name="connsiteY3" fmla="*/ 304800 h 83419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9811" h="834190">
                <a:moveTo>
                  <a:pt x="0" y="304800"/>
                </a:moveTo>
                <a:lnTo>
                  <a:pt x="545432" y="0"/>
                </a:lnTo>
                <a:lnTo>
                  <a:pt x="689811" y="834190"/>
                </a:lnTo>
                <a:lnTo>
                  <a:pt x="0" y="3048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5" name="Rectangle 4"/>
          <p:cNvSpPr txBox="1">
            <a:spLocks noChangeArrowheads="1"/>
          </p:cNvSpPr>
          <p:nvPr/>
        </p:nvSpPr>
        <p:spPr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51408" tIns="25704" rIns="51408" bIns="25704" anchor="ctr" anchorCtr="0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>
              <a:defRPr/>
            </a:pPr>
            <a:endParaRPr lang="zh-CN" altLang="zh-CN">
              <a:solidFill>
                <a:srgbClr val="ff0000"/>
              </a:solidFill>
              <a:latin typeface="Microsoft YaHei"/>
              <a:ea typeface="Microsoft YaHei"/>
              <a:cs typeface="+mn-cs"/>
            </a:endParaRPr>
          </a:p>
        </p:txBody>
      </p:sp>
      <p:sp>
        <p:nvSpPr>
          <p:cNvPr id="46" name=""/>
          <p:cNvSpPr txBox="1"/>
          <p:nvPr/>
        </p:nvSpPr>
        <p:spPr>
          <a:xfrm>
            <a:off x="0" y="4777328"/>
            <a:ext cx="4139953" cy="36617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b="1">
                <a:solidFill>
                  <a:schemeClr val="lt1"/>
                </a:solidFill>
                <a:latin typeface="맑은 고딕"/>
                <a:ea typeface="맑은 고딕"/>
              </a:rPr>
              <a:t>C++</a:t>
            </a:r>
            <a:r>
              <a:rPr lang="ko-KR" altLang="en-US" b="1">
                <a:solidFill>
                  <a:schemeClr val="lt1"/>
                </a:solidFill>
                <a:latin typeface="맑은 고딕"/>
                <a:ea typeface="맑은 고딕"/>
              </a:rPr>
              <a:t> 프로그래밍과 실습</a:t>
            </a:r>
            <a:endParaRPr lang="ko-KR" altLang="en-US" b="1">
              <a:solidFill>
                <a:schemeClr val="lt1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196464" y="4876006"/>
            <a:ext cx="775136" cy="2179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</a:rPr>
              <a:t>WWW.HOMEPPT.COM/moban/     </a:t>
            </a:r>
            <a:r>
              <a:rPr kumimoji="0" lang="zh-CN" altLang="en-US" sz="100" b="0" i="0" u="none" strike="noStrike" kern="0" cap="none" spc="0" normalizeH="0" baseline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</a:rPr>
              <a:t>WWW.HOMEPPT.COM/hangye/ </a:t>
            </a:r>
            <a:endParaRPr kumimoji="0" lang="en-US" altLang="zh-CN" sz="100" b="0" i="0" u="none" strike="noStrike" kern="0" cap="none" spc="0" normalizeH="0" baseline="0">
              <a:solidFill>
                <a:schemeClr val="tx2">
                  <a:lumMod val="40000"/>
                  <a:lumOff val="60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</a:rPr>
              <a:t>WWW.HOMEPPT.COM/jieri/           PPT</a:t>
            </a:r>
            <a:r>
              <a:rPr kumimoji="0" lang="zh-CN" altLang="en-US" sz="100" b="0" i="0" u="none" strike="noStrike" kern="0" cap="none" spc="0" normalizeH="0" baseline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</a:rPr>
              <a:t>WWW.HOMEPPT.COM/sucai/</a:t>
            </a:r>
            <a:endParaRPr kumimoji="0" lang="en-US" altLang="zh-CN" sz="100" b="0" i="0" u="none" strike="noStrike" kern="0" cap="none" spc="0" normalizeH="0" baseline="0">
              <a:solidFill>
                <a:schemeClr val="tx2">
                  <a:lumMod val="40000"/>
                  <a:lumOff val="60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</a:rPr>
              <a:t>WWW.HOMEPPT.COM/beijing/      PPT</a:t>
            </a:r>
            <a:r>
              <a:rPr kumimoji="0" lang="zh-CN" altLang="en-US" sz="100" b="0" i="0" u="none" strike="noStrike" kern="0" cap="none" spc="0" normalizeH="0" baseline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</a:rPr>
              <a:t>WWW.HOMEPPT.COM/tubiao/      </a:t>
            </a:r>
            <a:endParaRPr kumimoji="0" lang="en-US" altLang="zh-CN" sz="100" b="0" i="0" u="none" strike="noStrike" kern="0" cap="none" spc="0" normalizeH="0" baseline="0">
              <a:solidFill>
                <a:schemeClr val="tx2">
                  <a:lumMod val="40000"/>
                  <a:lumOff val="60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</a:rPr>
              <a:t>WWW.HOMEPPT.COM/xiazai/        PPT</a:t>
            </a:r>
            <a:r>
              <a:rPr kumimoji="0" lang="zh-CN" altLang="en-US" sz="100" b="0" i="0" u="none" strike="noStrike" kern="0" cap="none" spc="0" normalizeH="0" baseline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</a:rPr>
              <a:t>WWW.HOMEPPT.COM/powerpoint/      </a:t>
            </a:r>
            <a:endParaRPr kumimoji="0" lang="en-US" altLang="zh-CN" sz="100" b="0" i="0" u="none" strike="noStrike" kern="0" cap="none" spc="0" normalizeH="0" baseline="0">
              <a:solidFill>
                <a:schemeClr val="tx2">
                  <a:lumMod val="40000"/>
                  <a:lumOff val="60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</a:rPr>
              <a:t>WWW.HOMEPPT.COM/word/              Excel</a:t>
            </a:r>
            <a:r>
              <a:rPr kumimoji="0" lang="zh-CN" altLang="en-US" sz="100" b="0" i="0" u="none" strike="noStrike" kern="0" cap="none" spc="0" normalizeH="0" baseline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</a:rPr>
              <a:t>WWW.HOMEPPT.COM/excel/  </a:t>
            </a:r>
            <a:endParaRPr kumimoji="0" lang="en-US" altLang="zh-CN" sz="100" b="0" i="0" u="none" strike="noStrike" kern="0" cap="none" spc="0" normalizeH="0" baseline="0">
              <a:solidFill>
                <a:schemeClr val="tx2">
                  <a:lumMod val="40000"/>
                  <a:lumOff val="60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</a:rPr>
              <a:t>WWW.HOMEPPT.COM/ziliao/                PPT</a:t>
            </a:r>
            <a:r>
              <a:rPr kumimoji="0" lang="zh-CN" altLang="en-US" sz="100" b="0" i="0" u="none" strike="noStrike" kern="0" cap="none" spc="0" normalizeH="0" baseline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</a:rPr>
              <a:t>WWW.HOMEPPT.COM/kejian/ </a:t>
            </a:r>
            <a:endParaRPr kumimoji="0" lang="en-US" altLang="zh-CN" sz="100" b="0" i="0" u="none" strike="noStrike" kern="0" cap="none" spc="0" normalizeH="0" baseline="0">
              <a:solidFill>
                <a:schemeClr val="tx2">
                  <a:lumMod val="40000"/>
                  <a:lumOff val="60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</a:rPr>
              <a:t>WWW.HOMEPPT.COM/fanwen/             </a:t>
            </a:r>
            <a:r>
              <a:rPr kumimoji="0" lang="zh-CN" altLang="en-US" sz="100" b="0" i="0" u="none" strike="noStrike" kern="0" cap="none" spc="0" normalizeH="0" baseline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</a:rPr>
              <a:t>WWW.HOMEPPT.COM/shiti/  </a:t>
            </a:r>
            <a:endParaRPr kumimoji="0" lang="en-US" altLang="zh-CN" sz="100" b="0" i="0" u="none" strike="noStrike" kern="0" cap="none" spc="0" normalizeH="0" baseline="0">
              <a:solidFill>
                <a:schemeClr val="tx2">
                  <a:lumMod val="40000"/>
                  <a:lumOff val="60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</a:rPr>
              <a:t>WWW.HOMEPPT.COM/jiaoan/        PPT</a:t>
            </a:r>
            <a:r>
              <a:rPr kumimoji="0" lang="zh-CN" altLang="en-US" sz="100" b="0" i="0" u="none" strike="noStrike" kern="0" cap="none" spc="0" normalizeH="0" baseline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</a:rPr>
              <a:t>www.homeppt.cn</a:t>
            </a:r>
            <a:endParaRPr kumimoji="0" lang="en-US" altLang="zh-CN" sz="100" b="0" i="0" u="none" strike="noStrike" kern="0" cap="none" spc="0" normalizeH="0" baseline="0">
              <a:solidFill>
                <a:schemeClr val="tx2">
                  <a:lumMod val="40000"/>
                  <a:lumOff val="60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>
              <a:solidFill>
                <a:schemeClr val="tx2">
                  <a:lumMod val="40000"/>
                  <a:lumOff val="6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-29443" y="4752528"/>
            <a:ext cx="4197015" cy="4115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37" name="直接连接符 36"/>
          <p:cNvCxnSpPr/>
          <p:nvPr/>
        </p:nvCxnSpPr>
        <p:spPr>
          <a:xfrm>
            <a:off x="5189791" y="4550083"/>
            <a:ext cx="0" cy="238964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3807532" y="1265564"/>
            <a:ext cx="257112" cy="5042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807532" y="1265564"/>
            <a:ext cx="1971191" cy="2471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 rot="5400000">
            <a:off x="4731444" y="2227138"/>
            <a:ext cx="2170282" cy="2471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 flipV="1">
            <a:off x="3807532" y="2931601"/>
            <a:ext cx="257112" cy="3428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3807532" y="3188713"/>
            <a:ext cx="1971191" cy="2471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3999644" y="2276182"/>
            <a:ext cx="1508460" cy="295568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defTabSz="685800" fontAlgn="base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>
                    <a:lumMod val="75000"/>
                    <a:lumOff val="25000"/>
                  </a:schemeClr>
                </a:solidFill>
                <a:latin typeface="Agency FB"/>
                <a:ea typeface="宋体"/>
                <a:cs typeface="宋体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latin typeface="Arial"/>
                <a:ea typeface="宋体"/>
                <a:cs typeface="宋体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latin typeface="Arial"/>
                <a:ea typeface="宋体"/>
                <a:cs typeface="宋体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latin typeface="Arial"/>
                <a:ea typeface="宋体"/>
                <a:cs typeface="宋体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latin typeface="Arial"/>
                <a:ea typeface="宋体"/>
                <a:cs typeface="宋体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latin typeface="Arial"/>
                <a:ea typeface="宋体"/>
                <a:cs typeface="宋体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latin typeface="Arial"/>
                <a:ea typeface="宋体"/>
                <a:cs typeface="宋体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latin typeface="Arial"/>
                <a:ea typeface="宋体"/>
                <a:cs typeface="宋体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latin typeface="Arial"/>
                <a:ea typeface="宋体"/>
                <a:cs typeface="宋体"/>
              </a:defRPr>
            </a:lvl9pPr>
          </a:lstStyle>
          <a:p>
            <a:pPr lvl="0">
              <a:defRPr/>
            </a:pPr>
            <a:r>
              <a:rPr lang="en-US" altLang="zh-CN" sz="200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THANK YOU</a:t>
            </a:r>
            <a:endParaRPr lang="zh-CN" altLang="en-US" sz="2000">
              <a:solidFill>
                <a:schemeClr val="accent1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1" name="Rectangle 4"/>
          <p:cNvSpPr txBox="1">
            <a:spLocks noChangeArrowheads="1"/>
          </p:cNvSpPr>
          <p:nvPr/>
        </p:nvSpPr>
        <p:spPr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51408" tIns="25704" rIns="51408" bIns="25704" anchor="ctr" anchorCtr="0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>
              <a:defRPr/>
            </a:pPr>
            <a:endParaRPr lang="zh-CN" altLang="zh-CN">
              <a:solidFill>
                <a:srgbClr val="ff0000"/>
              </a:solidFill>
              <a:latin typeface="Microsoft YaHei"/>
              <a:ea typeface="Microsoft YaHe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 idx="0"/>
          </p:nvPr>
        </p:nvSpPr>
        <p:spPr/>
        <p:txBody>
          <a:bodyPr>
            <a:noAutofit/>
          </a:bodyPr>
          <a:lstStyle/>
          <a:p>
            <a:pPr lvl="0">
              <a:defRPr/>
            </a:pPr>
            <a:r>
              <a:rPr lang="ko-KR" altLang="en-US" sz="1800" b="1">
                <a:latin typeface="맑은 고딕"/>
                <a:ea typeface="맑은 고딕"/>
              </a:rPr>
              <a:t>자료출처</a:t>
            </a:r>
            <a:endParaRPr lang="ko-KR" altLang="en-US" sz="1800" b="1">
              <a:latin typeface="맑은 고딕"/>
              <a:ea typeface="맑은 고딕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-41955" y="-2540818"/>
            <a:ext cx="87716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zh-CN" altLang="en-US"/>
              <a:t>延迟符</a:t>
            </a:r>
            <a:endParaRPr lang="zh-CN" altLang="en-US"/>
          </a:p>
        </p:txBody>
      </p:sp>
      <p:sp>
        <p:nvSpPr>
          <p:cNvPr id="34" name="Rectangle 4"/>
          <p:cNvSpPr txBox="1">
            <a:spLocks noChangeArrowheads="1"/>
          </p:cNvSpPr>
          <p:nvPr/>
        </p:nvSpPr>
        <p:spPr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51408" tIns="25704" rIns="51408" bIns="25704" anchor="ctr" anchorCtr="0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>
              <a:defRPr/>
            </a:pPr>
            <a:endParaRPr lang="zh-CN" altLang="zh-CN">
              <a:solidFill>
                <a:srgbClr val="ff0000"/>
              </a:solidFill>
              <a:latin typeface="Microsoft YaHei"/>
              <a:ea typeface="Microsoft YaHei"/>
            </a:endParaRPr>
          </a:p>
        </p:txBody>
      </p:sp>
      <p:sp>
        <p:nvSpPr>
          <p:cNvPr id="36" name=""/>
          <p:cNvSpPr txBox="1"/>
          <p:nvPr/>
        </p:nvSpPr>
        <p:spPr>
          <a:xfrm>
            <a:off x="899592" y="771549"/>
            <a:ext cx="7704856" cy="393189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1400" b="1">
                <a:solidFill>
                  <a:schemeClr val="dk1"/>
                </a:solidFill>
                <a:latin typeface="맑은 고딕"/>
                <a:ea typeface="맑은 고딕"/>
              </a:rPr>
              <a:t>ppt </a:t>
            </a:r>
            <a:r>
              <a:rPr lang="ko-KR" altLang="en-US" sz="1400" b="1">
                <a:solidFill>
                  <a:schemeClr val="dk1"/>
                </a:solidFill>
                <a:latin typeface="맑은 고딕"/>
                <a:ea typeface="맑은 고딕"/>
              </a:rPr>
              <a:t>양식</a:t>
            </a:r>
            <a:endParaRPr lang="ko-KR" altLang="en-US" sz="1400">
              <a:solidFill>
                <a:schemeClr val="dk1"/>
              </a:solidFill>
              <a:latin typeface="맑은 고딕"/>
              <a:ea typeface="맑은 고딕"/>
            </a:endParaRPr>
          </a:p>
          <a:p>
            <a:pPr>
              <a:defRPr/>
            </a:pPr>
            <a:r>
              <a:rPr lang="en-US" altLang="en-US" sz="1400">
                <a:solidFill>
                  <a:schemeClr val="dk1"/>
                </a:solidFill>
                <a:latin typeface="맑은 고딕"/>
                <a:ea typeface="맑은 고딕"/>
              </a:rPr>
              <a:t>https://www.homeppt.com/kr/creative-polygon-background-fashion-ppt-template-free-download.html</a:t>
            </a:r>
            <a:endParaRPr lang="en-US" altLang="en-US" sz="1400">
              <a:solidFill>
                <a:schemeClr val="dk1"/>
              </a:solidFill>
              <a:latin typeface="맑은 고딕"/>
              <a:ea typeface="맑은 고딕"/>
            </a:endParaRPr>
          </a:p>
          <a:p>
            <a:pPr>
              <a:defRPr/>
            </a:pPr>
            <a:endParaRPr lang="en-US" altLang="en-US" sz="1400">
              <a:solidFill>
                <a:schemeClr val="dk1"/>
              </a:solidFill>
              <a:latin typeface="맑은 고딕"/>
              <a:ea typeface="맑은 고딕"/>
            </a:endParaRPr>
          </a:p>
          <a:p>
            <a:pPr>
              <a:defRPr/>
            </a:pPr>
            <a:r>
              <a:rPr lang="ko-KR" altLang="en-US" sz="1400" b="1">
                <a:solidFill>
                  <a:schemeClr val="dk1"/>
                </a:solidFill>
                <a:latin typeface="맑은 고딕"/>
                <a:ea typeface="맑은 고딕"/>
              </a:rPr>
              <a:t>깃허브 로고</a:t>
            </a:r>
            <a:endParaRPr lang="en-US" altLang="en-US" sz="1400">
              <a:solidFill>
                <a:schemeClr val="dk1"/>
              </a:solidFill>
              <a:latin typeface="맑은 고딕"/>
              <a:ea typeface="맑은 고딕"/>
            </a:endParaRPr>
          </a:p>
          <a:p>
            <a:pPr>
              <a:defRPr/>
            </a:pPr>
            <a:r>
              <a:rPr lang="en-US" altLang="en-US" sz="1400">
                <a:solidFill>
                  <a:schemeClr val="dk1"/>
                </a:solidFill>
                <a:latin typeface="맑은 고딕"/>
                <a:ea typeface="맑은 고딕"/>
              </a:rPr>
              <a:t>https://icon-icons.com/ko/%EC%95%84%EC%9D%B4%EC%BD%98/GitHub-git-%ED%97%88%EB%B8%8C-%EB%A1%9C%EA%B3%A0/132878</a:t>
            </a:r>
            <a:endParaRPr lang="en-US" altLang="en-US" sz="1400">
              <a:solidFill>
                <a:schemeClr val="dk1"/>
              </a:solidFill>
              <a:latin typeface="맑은 고딕"/>
              <a:ea typeface="맑은 고딕"/>
            </a:endParaRPr>
          </a:p>
          <a:p>
            <a:pPr>
              <a:defRPr/>
            </a:pPr>
            <a:endParaRPr lang="ko-KR" altLang="en-US" sz="1400">
              <a:solidFill>
                <a:schemeClr val="dk1"/>
              </a:solidFill>
              <a:latin typeface="맑은 고딕"/>
              <a:ea typeface="맑은 고딕"/>
            </a:endParaRPr>
          </a:p>
          <a:p>
            <a:pPr>
              <a:defRPr/>
            </a:pPr>
            <a:r>
              <a:rPr lang="ko-KR" altLang="en-US" sz="1400" b="1">
                <a:solidFill>
                  <a:schemeClr val="dk1"/>
                </a:solidFill>
                <a:latin typeface="맑은 고딕"/>
                <a:ea typeface="맑은 고딕"/>
              </a:rPr>
              <a:t>게임 아이콘</a:t>
            </a:r>
            <a:endParaRPr lang="en-US" altLang="en-US" sz="1400">
              <a:solidFill>
                <a:schemeClr val="dk1"/>
              </a:solidFill>
              <a:latin typeface="맑은 고딕"/>
              <a:ea typeface="맑은 고딕"/>
            </a:endParaRPr>
          </a:p>
          <a:p>
            <a:pPr>
              <a:defRPr/>
            </a:pPr>
            <a:r>
              <a:rPr lang="en-US" altLang="en-US" sz="1400">
                <a:solidFill>
                  <a:schemeClr val="dk1"/>
                </a:solidFill>
                <a:latin typeface="맑은 고딕"/>
                <a:ea typeface="맑은 고딕"/>
              </a:rPr>
              <a:t>https://icon</a:t>
            </a:r>
            <a:r>
              <a:rPr lang="en-US" altLang="ko-KR" sz="1400">
                <a:solidFill>
                  <a:schemeClr val="dk1"/>
                </a:solidFill>
                <a:latin typeface="맑은 고딕"/>
                <a:ea typeface="맑은 고딕"/>
              </a:rPr>
              <a:t>-</a:t>
            </a:r>
            <a:r>
              <a:rPr lang="en-US" altLang="en-US" sz="1400">
                <a:solidFill>
                  <a:schemeClr val="dk1"/>
                </a:solidFill>
                <a:latin typeface="맑은 고딕"/>
                <a:ea typeface="맑은 고딕"/>
              </a:rPr>
              <a:t>icons.com/ko/%EC%95%84%EC%9D%B4%EC%BD%98/%EC%A1%B0%EC%9D%B4%EC%8A%A4%ED%8B%B1-%EA%B2%8C%EC%9E%84/3257</a:t>
            </a:r>
            <a:endParaRPr lang="en-US" altLang="en-US" sz="1400">
              <a:solidFill>
                <a:schemeClr val="dk1"/>
              </a:solidFill>
              <a:latin typeface="맑은 고딕"/>
              <a:ea typeface="맑은 고딕"/>
            </a:endParaRPr>
          </a:p>
          <a:p>
            <a:pPr>
              <a:defRPr/>
            </a:pPr>
            <a:endParaRPr lang="en-US" altLang="en-US" sz="1400">
              <a:solidFill>
                <a:schemeClr val="dk1"/>
              </a:solidFill>
              <a:latin typeface="맑은 고딕"/>
              <a:ea typeface="맑은 고딕"/>
            </a:endParaRPr>
          </a:p>
          <a:p>
            <a:pPr>
              <a:defRPr/>
            </a:pPr>
            <a:r>
              <a:rPr lang="ko-KR" altLang="en-US" sz="1400" b="1">
                <a:solidFill>
                  <a:schemeClr val="dk1"/>
                </a:solidFill>
                <a:latin typeface="맑은 고딕"/>
                <a:ea typeface="맑은 고딕"/>
              </a:rPr>
              <a:t>기타 이미지들</a:t>
            </a:r>
            <a:endParaRPr lang="ko-KR" altLang="en-US" sz="1400">
              <a:solidFill>
                <a:schemeClr val="dk1"/>
              </a:solidFill>
              <a:latin typeface="맑은 고딕"/>
              <a:ea typeface="맑은 고딕"/>
            </a:endParaRPr>
          </a:p>
          <a:p>
            <a:pPr>
              <a:defRPr/>
            </a:pPr>
            <a:r>
              <a:rPr lang="en-US" altLang="en-US" sz="1400">
                <a:solidFill>
                  <a:schemeClr val="dk1"/>
                </a:solidFill>
                <a:latin typeface="맑은 고딕"/>
                <a:ea typeface="맑은 고딕"/>
              </a:rPr>
              <a:t>http://sports.khan.co.kr/bizlife/sk_index.html?art_id=200910261948193&amp;sec_id=561101</a:t>
            </a:r>
            <a:endParaRPr lang="en-US" altLang="en-US" sz="1400">
              <a:solidFill>
                <a:schemeClr val="dk1"/>
              </a:solidFill>
              <a:latin typeface="맑은 고딕"/>
              <a:ea typeface="맑은 고딕"/>
            </a:endParaRPr>
          </a:p>
          <a:p>
            <a:pPr>
              <a:defRPr/>
            </a:pPr>
            <a:r>
              <a:rPr lang="en-US" altLang="en-US" sz="1400">
                <a:solidFill>
                  <a:schemeClr val="dk1"/>
                </a:solidFill>
                <a:latin typeface="맑은 고딕"/>
                <a:ea typeface="맑은 고딕"/>
              </a:rPr>
              <a:t>https://ko.wikipedia.org/wiki/%ED%8C%8C%EC%9D%BC:%EB%AF%B8%EB%8B%88%EA%B2%8C%EC%9E%84%EC%B2%9C%EA%B5%AD5.jpg</a:t>
            </a:r>
            <a:endParaRPr lang="en-US" altLang="en-US" sz="1400">
              <a:solidFill>
                <a:schemeClr val="dk1"/>
              </a:solidFill>
              <a:latin typeface="맑은 고딕"/>
              <a:ea typeface="맑은 고딕"/>
            </a:endParaRPr>
          </a:p>
          <a:p>
            <a:pPr>
              <a:defRPr/>
            </a:pPr>
            <a:r>
              <a:rPr lang="en-US" altLang="en-US" sz="1400">
                <a:solidFill>
                  <a:schemeClr val="dk1"/>
                </a:solidFill>
                <a:latin typeface="맑은 고딕"/>
                <a:ea typeface="맑은 고딕"/>
              </a:rPr>
              <a:t>https://www.nintendo.co.uk/Games/Nintendo-Switch/51-Worldwide-Games-1748086.html</a:t>
            </a:r>
            <a:endParaRPr lang="en-US" altLang="en-US" sz="1400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-10049" y="0"/>
            <a:ext cx="7462369" cy="5143499"/>
          </a:xfrm>
          <a:prstGeom prst="rect">
            <a:avLst/>
          </a:prstGeom>
        </p:spPr>
      </p:pic>
      <p:sp>
        <p:nvSpPr>
          <p:cNvPr id="4" name="矩形 3" hidden="1"/>
          <p:cNvSpPr>
            <a:spLocks noSelect="1"/>
          </p:cNvSpPr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610790" y="-31155"/>
            <a:ext cx="5641730" cy="5216908"/>
          </a:xfrm>
          <a:custGeom>
            <a:avLst/>
            <a:gdLst>
              <a:gd name="connsiteX0" fmla="*/ 0 w 5436096"/>
              <a:gd name="connsiteY0" fmla="*/ 0 h 5142453"/>
              <a:gd name="connsiteX1" fmla="*/ 5436096 w 5436096"/>
              <a:gd name="connsiteY1" fmla="*/ 0 h 5142453"/>
              <a:gd name="connsiteX2" fmla="*/ 5436096 w 5436096"/>
              <a:gd name="connsiteY2" fmla="*/ 5142453 h 5142453"/>
              <a:gd name="connsiteX3" fmla="*/ 0 w 5436096"/>
              <a:gd name="connsiteY3" fmla="*/ 5142453 h 5142453"/>
              <a:gd name="connsiteX4" fmla="*/ 0 w 5436096"/>
              <a:gd name="connsiteY4" fmla="*/ 0 h 5142453"/>
              <a:gd name="connsiteX0" fmla="*/ 0 w 5436096"/>
              <a:gd name="connsiteY0" fmla="*/ 0 h 5152502"/>
              <a:gd name="connsiteX1" fmla="*/ 5436096 w 5436096"/>
              <a:gd name="connsiteY1" fmla="*/ 0 h 5152502"/>
              <a:gd name="connsiteX2" fmla="*/ 5436096 w 5436096"/>
              <a:gd name="connsiteY2" fmla="*/ 5142453 h 5152502"/>
              <a:gd name="connsiteX3" fmla="*/ 1808703 w 5436096"/>
              <a:gd name="connsiteY3" fmla="*/ 5152502 h 5152502"/>
              <a:gd name="connsiteX4" fmla="*/ 0 w 5436096"/>
              <a:gd name="connsiteY4" fmla="*/ 0 h 5152502"/>
              <a:gd name="connsiteX0" fmla="*/ 0 w 4823147"/>
              <a:gd name="connsiteY0" fmla="*/ 10049 h 5152502"/>
              <a:gd name="connsiteX1" fmla="*/ 4823147 w 4823147"/>
              <a:gd name="connsiteY1" fmla="*/ 0 h 5152502"/>
              <a:gd name="connsiteX2" fmla="*/ 4823147 w 4823147"/>
              <a:gd name="connsiteY2" fmla="*/ 5142453 h 5152502"/>
              <a:gd name="connsiteX3" fmla="*/ 1195754 w 4823147"/>
              <a:gd name="connsiteY3" fmla="*/ 5152502 h 5152502"/>
              <a:gd name="connsiteX4" fmla="*/ 0 w 4823147"/>
              <a:gd name="connsiteY4" fmla="*/ 10049 h 5152502"/>
              <a:gd name="connsiteX0" fmla="*/ 0 w 4578898"/>
              <a:gd name="connsiteY0" fmla="*/ 125 h 5152502"/>
              <a:gd name="connsiteX1" fmla="*/ 4578898 w 4578898"/>
              <a:gd name="connsiteY1" fmla="*/ 0 h 5152502"/>
              <a:gd name="connsiteX2" fmla="*/ 4578898 w 4578898"/>
              <a:gd name="connsiteY2" fmla="*/ 5142453 h 5152502"/>
              <a:gd name="connsiteX3" fmla="*/ 951505 w 4578898"/>
              <a:gd name="connsiteY3" fmla="*/ 5152502 h 5152502"/>
              <a:gd name="connsiteX4" fmla="*/ 0 w 4578898"/>
              <a:gd name="connsiteY4" fmla="*/ 125 h 5152502"/>
              <a:gd name="connsiteX0" fmla="*/ 0 w 4663122"/>
              <a:gd name="connsiteY0" fmla="*/ 10050 h 5152502"/>
              <a:gd name="connsiteX1" fmla="*/ 4663122 w 4663122"/>
              <a:gd name="connsiteY1" fmla="*/ 0 h 5152502"/>
              <a:gd name="connsiteX2" fmla="*/ 4663122 w 4663122"/>
              <a:gd name="connsiteY2" fmla="*/ 5142453 h 5152502"/>
              <a:gd name="connsiteX3" fmla="*/ 1035729 w 4663122"/>
              <a:gd name="connsiteY3" fmla="*/ 5152502 h 5152502"/>
              <a:gd name="connsiteX4" fmla="*/ 0 w 4663122"/>
              <a:gd name="connsiteY4" fmla="*/ 10050 h 5152502"/>
              <a:gd name="connsiteX0" fmla="*/ 0 w 4663122"/>
              <a:gd name="connsiteY0" fmla="*/ 10050 h 5152502"/>
              <a:gd name="connsiteX1" fmla="*/ 4663122 w 4663122"/>
              <a:gd name="connsiteY1" fmla="*/ 0 h 5152502"/>
              <a:gd name="connsiteX2" fmla="*/ 4663122 w 4663122"/>
              <a:gd name="connsiteY2" fmla="*/ 5142453 h 5152502"/>
              <a:gd name="connsiteX3" fmla="*/ 1002507 w 4663122"/>
              <a:gd name="connsiteY3" fmla="*/ 5152502 h 5152502"/>
              <a:gd name="connsiteX4" fmla="*/ 0 w 4663122"/>
              <a:gd name="connsiteY4" fmla="*/ 10050 h 5152502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63122" h="5152502">
                <a:moveTo>
                  <a:pt x="0" y="10050"/>
                </a:moveTo>
                <a:lnTo>
                  <a:pt x="4663122" y="0"/>
                </a:lnTo>
                <a:lnTo>
                  <a:pt x="4663122" y="5142453"/>
                </a:lnTo>
                <a:lnTo>
                  <a:pt x="1002507" y="5152502"/>
                </a:lnTo>
                <a:lnTo>
                  <a:pt x="0" y="1005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60040" y="195486"/>
            <a:ext cx="360040" cy="36004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35190" y="342518"/>
            <a:ext cx="290264" cy="290264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gradFill>
                <a:gsLst>
                  <a:gs pos="0">
                    <a:srgbClr val="66ccff"/>
                  </a:gs>
                  <a:gs pos="52000">
                    <a:schemeClr val="bg1"/>
                  </a:gs>
                  <a:gs pos="100000">
                    <a:srgbClr val="0070c0"/>
                  </a:gs>
                </a:gsLst>
                <a:lin ang="0" scaled="1"/>
              </a:gradFill>
            </a:endParaRPr>
          </a:p>
        </p:txBody>
      </p:sp>
      <p:sp>
        <p:nvSpPr>
          <p:cNvPr id="10" name="标题 1"/>
          <p:cNvSpPr txBox="1"/>
          <p:nvPr/>
        </p:nvSpPr>
        <p:spPr>
          <a:xfrm>
            <a:off x="1115616" y="205978"/>
            <a:ext cx="8229600" cy="56557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/>
                <a:ea typeface="微软雅黑"/>
                <a:cs typeface="+mj-cs"/>
              </a:defRPr>
            </a:lvl1pPr>
          </a:lstStyle>
          <a:p>
            <a:pPr lvl="0">
              <a:defRPr/>
            </a:pPr>
            <a:r>
              <a:rPr lang="ko-KR" altLang="en-US" sz="2000" b="1">
                <a:solidFill>
                  <a:schemeClr val="bg1"/>
                </a:solidFill>
              </a:rPr>
              <a:t>목 차</a:t>
            </a:r>
            <a:endParaRPr lang="ko-KR" altLang="en-US" sz="2000" b="1">
              <a:solidFill>
                <a:schemeClr val="bg1"/>
              </a:solidFill>
            </a:endParaRPr>
          </a:p>
        </p:txBody>
      </p:sp>
      <p:sp>
        <p:nvSpPr>
          <p:cNvPr id="11" name="Rectangle 22"/>
          <p:cNvSpPr>
            <a:spLocks noChangeArrowheads="1"/>
          </p:cNvSpPr>
          <p:nvPr/>
        </p:nvSpPr>
        <p:spPr>
          <a:xfrm>
            <a:off x="5133903" y="1788952"/>
            <a:ext cx="3852453" cy="445620"/>
          </a:xfrm>
          <a:prstGeom prst="rect">
            <a:avLst/>
          </a:prstGeom>
          <a:noFill/>
          <a:ln>
            <a:noFill/>
          </a:ln>
        </p:spPr>
        <p:txBody>
          <a:bodyPr wrap="square" lIns="87644" tIns="43822" rIns="87644" bIns="43822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2000" b="1">
                <a:solidFill>
                  <a:schemeClr val="bg1"/>
                </a:solidFill>
                <a:latin typeface="맑은 고딕"/>
                <a:ea typeface="맑은 고딕"/>
              </a:rPr>
              <a:t>구체적 실현 계획</a:t>
            </a:r>
            <a:endParaRPr lang="ko-KR" altLang="en-US" sz="20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12" name="WordArt 20"/>
          <p:cNvSpPr>
            <a:spLocks noChangeArrowheads="1" noChangeShapeType="1"/>
          </p:cNvSpPr>
          <p:nvPr/>
        </p:nvSpPr>
        <p:spPr>
          <a:xfrm>
            <a:off x="4499992" y="1094307"/>
            <a:ext cx="224335" cy="422941"/>
          </a:xfrm>
          <a:prstGeom prst="rect">
            <a:avLst/>
          </a:prstGeom>
        </p:spPr>
        <p:txBody>
          <a:bodyPr wrap="none" lIns="87644" tIns="43822" rIns="87644" bIns="43822">
            <a:prstTxWarp prst="textPlain">
              <a:avLst>
                <a:gd name="adj" fmla="val 50000"/>
              </a:avLst>
            </a:prstTxWarp>
          </a:bodyPr>
          <a:lstStyle/>
          <a:p>
            <a:pPr algn="l">
              <a:defRPr/>
            </a:pPr>
            <a:r>
              <a:rPr lang="en-US" altLang="zh-CN" sz="3400" b="1">
                <a:solidFill>
                  <a:schemeClr val="bg1"/>
                </a:solidFill>
                <a:latin typeface="Microsoft YaHei"/>
                <a:ea typeface="Microsoft YaHei"/>
                <a:cs typeface="Arial"/>
              </a:rPr>
              <a:t>1</a:t>
            </a:r>
            <a:endParaRPr lang="zh-CN" altLang="en-US" sz="3400" b="1">
              <a:solidFill>
                <a:schemeClr val="bg1"/>
              </a:solidFill>
              <a:latin typeface="Microsoft YaHei"/>
              <a:ea typeface="Microsoft YaHei"/>
              <a:cs typeface="Arial"/>
            </a:endParaRPr>
          </a:p>
        </p:txBody>
      </p:sp>
      <p:sp>
        <p:nvSpPr>
          <p:cNvPr id="13" name="Rectangle 22"/>
          <p:cNvSpPr>
            <a:spLocks noChangeArrowheads="1"/>
          </p:cNvSpPr>
          <p:nvPr/>
        </p:nvSpPr>
        <p:spPr>
          <a:xfrm>
            <a:off x="4948662" y="1028223"/>
            <a:ext cx="3647510" cy="444349"/>
          </a:xfrm>
          <a:prstGeom prst="rect">
            <a:avLst/>
          </a:prstGeom>
          <a:noFill/>
          <a:ln>
            <a:noFill/>
          </a:ln>
        </p:spPr>
        <p:txBody>
          <a:bodyPr wrap="square" lIns="87644" tIns="43822" rIns="87644" bIns="43822">
            <a:spAutoFit/>
          </a:bodyPr>
          <a:lstStyle/>
          <a:p>
            <a:pPr algn="l" eaLnBrk="1" hangingPunct="1">
              <a:lnSpc>
                <a:spcPct val="120000"/>
              </a:lnSpc>
              <a:defRPr/>
            </a:pPr>
            <a:r>
              <a:rPr lang="ko-KR" altLang="en-US" sz="2000" b="1">
                <a:solidFill>
                  <a:schemeClr val="bg1"/>
                </a:solidFill>
                <a:latin typeface="맑은 고딕"/>
                <a:ea typeface="맑은 고딕"/>
                <a:sym typeface="Arial"/>
              </a:rPr>
              <a:t>주제 선정 과정</a:t>
            </a:r>
            <a:endParaRPr lang="ko-KR" altLang="en-US" sz="2000" b="1">
              <a:solidFill>
                <a:schemeClr val="bg1"/>
              </a:solidFill>
              <a:latin typeface="맑은 고딕"/>
              <a:ea typeface="맑은 고딕"/>
              <a:sym typeface="Arial"/>
            </a:endParaRPr>
          </a:p>
        </p:txBody>
      </p:sp>
      <p:sp>
        <p:nvSpPr>
          <p:cNvPr id="14" name="WordArt 20"/>
          <p:cNvSpPr>
            <a:spLocks noChangeArrowheads="1" noChangeShapeType="1"/>
          </p:cNvSpPr>
          <p:nvPr/>
        </p:nvSpPr>
        <p:spPr>
          <a:xfrm>
            <a:off x="4685233" y="1901426"/>
            <a:ext cx="299113" cy="422941"/>
          </a:xfrm>
          <a:prstGeom prst="rect">
            <a:avLst/>
          </a:prstGeom>
        </p:spPr>
        <p:txBody>
          <a:bodyPr wrap="none" lIns="87644" tIns="43822" rIns="87644" bIns="43822">
            <a:prstTxWarp prst="textPlain">
              <a:avLst>
                <a:gd name="adj" fmla="val 50000"/>
              </a:avLst>
            </a:prstTxWarp>
          </a:bodyPr>
          <a:lstStyle/>
          <a:p>
            <a:pPr algn="r">
              <a:defRPr/>
            </a:pPr>
            <a:r>
              <a:rPr lang="en-US" altLang="zh-CN" sz="3400" b="1">
                <a:solidFill>
                  <a:schemeClr val="bg1"/>
                </a:solidFill>
                <a:latin typeface="Microsoft YaHei"/>
                <a:ea typeface="Microsoft YaHei"/>
                <a:cs typeface="Arial"/>
              </a:rPr>
              <a:t>2</a:t>
            </a:r>
            <a:endParaRPr lang="zh-CN" altLang="en-US" sz="3400" b="1">
              <a:solidFill>
                <a:schemeClr val="bg1"/>
              </a:solidFill>
              <a:latin typeface="Microsoft YaHei"/>
              <a:ea typeface="Microsoft YaHei"/>
              <a:cs typeface="Arial"/>
            </a:endParaRPr>
          </a:p>
        </p:txBody>
      </p:sp>
      <p:sp>
        <p:nvSpPr>
          <p:cNvPr id="16" name="Rectangle 22"/>
          <p:cNvSpPr>
            <a:spLocks noChangeArrowheads="1"/>
          </p:cNvSpPr>
          <p:nvPr/>
        </p:nvSpPr>
        <p:spPr>
          <a:xfrm>
            <a:off x="5453751" y="2575464"/>
            <a:ext cx="2916349" cy="440158"/>
          </a:xfrm>
          <a:prstGeom prst="rect">
            <a:avLst/>
          </a:prstGeom>
          <a:noFill/>
          <a:ln>
            <a:noFill/>
          </a:ln>
        </p:spPr>
        <p:txBody>
          <a:bodyPr lIns="87644" tIns="43822" rIns="87644" bIns="43822">
            <a:spAutoFit/>
          </a:bodyPr>
          <a:lstStyle/>
          <a:p>
            <a:pPr algn="l" eaLnBrk="1" hangingPunct="1">
              <a:lnSpc>
                <a:spcPct val="120000"/>
              </a:lnSpc>
              <a:defRPr/>
            </a:pPr>
            <a:r>
              <a:rPr lang="ko-KR" altLang="en-US" sz="2000" b="1">
                <a:solidFill>
                  <a:schemeClr val="bg1"/>
                </a:solidFill>
                <a:latin typeface="맑은 고딕"/>
                <a:ea typeface="맑은 고딕"/>
                <a:sym typeface="Arial"/>
              </a:rPr>
              <a:t>끝맺음</a:t>
            </a:r>
            <a:r>
              <a:rPr lang="en-US" altLang="ko-KR" sz="2000" b="1">
                <a:solidFill>
                  <a:schemeClr val="bg1"/>
                </a:solidFill>
                <a:latin typeface="맑은 고딕"/>
                <a:ea typeface="맑은 고딕"/>
                <a:sym typeface="Arial"/>
              </a:rPr>
              <a:t>,</a:t>
            </a:r>
            <a:r>
              <a:rPr lang="ko-KR" altLang="en-US" sz="2000" b="1">
                <a:solidFill>
                  <a:schemeClr val="bg1"/>
                </a:solidFill>
                <a:latin typeface="맑은 고딕"/>
                <a:ea typeface="맑은 고딕"/>
                <a:sym typeface="Arial"/>
              </a:rPr>
              <a:t> 자료출처</a:t>
            </a:r>
            <a:endParaRPr lang="ko-KR" altLang="en-US" sz="2000" b="1">
              <a:solidFill>
                <a:schemeClr val="bg1"/>
              </a:solidFill>
              <a:latin typeface="맑은 고딕"/>
              <a:ea typeface="맑은 고딕"/>
              <a:sym typeface="Arial"/>
            </a:endParaRPr>
          </a:p>
        </p:txBody>
      </p:sp>
      <p:sp>
        <p:nvSpPr>
          <p:cNvPr id="18" name="WordArt 20"/>
          <p:cNvSpPr>
            <a:spLocks noChangeArrowheads="1" noChangeShapeType="1"/>
          </p:cNvSpPr>
          <p:nvPr/>
        </p:nvSpPr>
        <p:spPr>
          <a:xfrm>
            <a:off x="4913716" y="2684407"/>
            <a:ext cx="299113" cy="422941"/>
          </a:xfrm>
          <a:prstGeom prst="rect">
            <a:avLst/>
          </a:prstGeom>
        </p:spPr>
        <p:txBody>
          <a:bodyPr wrap="none" lIns="87644" tIns="43822" rIns="87644" bIns="43822">
            <a:prstTxWarp prst="textPlain">
              <a:avLst>
                <a:gd name="adj" fmla="val 50000"/>
              </a:avLst>
            </a:prstTxWarp>
          </a:bodyPr>
          <a:lstStyle/>
          <a:p>
            <a:pPr lvl="0">
              <a:defRPr/>
            </a:pPr>
            <a:r>
              <a:rPr lang="en-US" altLang="zh-CN" sz="3400" b="1">
                <a:solidFill>
                  <a:schemeClr val="bg1"/>
                </a:solidFill>
                <a:latin typeface="Microsoft YaHei"/>
                <a:ea typeface="Microsoft YaHei"/>
                <a:cs typeface="Arial"/>
              </a:rPr>
              <a:t>3</a:t>
            </a:r>
            <a:endParaRPr lang="zh-CN" altLang="en-US" sz="3400" b="1">
              <a:solidFill>
                <a:schemeClr val="bg1"/>
              </a:solidFill>
              <a:latin typeface="Microsoft YaHei"/>
              <a:ea typeface="Microsoft YaHei"/>
              <a:cs typeface="Arial"/>
            </a:endParaRPr>
          </a:p>
        </p:txBody>
      </p:sp>
      <p:pic>
        <p:nvPicPr>
          <p:cNvPr id="20" name="1" descr="D:\360data\重要数据\桌面\666666666.png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039504" y="1563638"/>
            <a:ext cx="1948320" cy="1948320"/>
          </a:xfrm>
          <a:prstGeom prst="rect">
            <a:avLst/>
          </a:prstGeom>
          <a:noFill/>
          <a:effectLst>
            <a:outerShdw blurRad="190500" algn="tl" rotWithShape="0">
              <a:schemeClr val="tx2">
                <a:lumMod val="60000"/>
                <a:lumOff val="40000"/>
                <a:alpha val="52000"/>
              </a:schemeClr>
            </a:outerShdw>
          </a:effectLst>
        </p:spPr>
      </p:pic>
      <p:pic>
        <p:nvPicPr>
          <p:cNvPr id="21" name="2" descr="D:\360data\重要数据\桌面\555555555.png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1039504" y="1563638"/>
            <a:ext cx="1948320" cy="1948320"/>
          </a:xfrm>
          <a:prstGeom prst="rect">
            <a:avLst/>
          </a:prstGeom>
          <a:noFill/>
          <a:effectLst>
            <a:outerShdw blurRad="190500" algn="tl" rotWithShape="0">
              <a:schemeClr val="tx2">
                <a:lumMod val="60000"/>
                <a:lumOff val="40000"/>
                <a:alpha val="52000"/>
              </a:schemeClr>
            </a:outerShdw>
          </a:effectLst>
        </p:spPr>
      </p:pic>
      <p:pic>
        <p:nvPicPr>
          <p:cNvPr id="22" name="3" descr="D:\360data\重要数据\桌面\4444444444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1039504" y="1563638"/>
            <a:ext cx="1948320" cy="1948320"/>
          </a:xfrm>
          <a:prstGeom prst="rect">
            <a:avLst/>
          </a:prstGeom>
          <a:noFill/>
          <a:effectLst>
            <a:outerShdw blurRad="190500" algn="tl" rotWithShape="0">
              <a:schemeClr val="tx2">
                <a:lumMod val="60000"/>
                <a:lumOff val="40000"/>
                <a:alpha val="52000"/>
              </a:schemeClr>
            </a:outerShdw>
          </a:effectLst>
        </p:spPr>
      </p:pic>
      <p:pic>
        <p:nvPicPr>
          <p:cNvPr id="23" name="4" descr="D:\360data\重要数据\桌面\333333333333.png"/>
          <p:cNvPicPr>
            <a:picLocks noChangeAspect="1" noChangeArrowheads="1"/>
          </p:cNvPicPr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1039504" y="1563638"/>
            <a:ext cx="1948320" cy="1948320"/>
          </a:xfrm>
          <a:prstGeom prst="rect">
            <a:avLst/>
          </a:prstGeom>
          <a:noFill/>
          <a:effectLst>
            <a:outerShdw blurRad="190500" algn="tl" rotWithShape="0">
              <a:schemeClr val="tx2">
                <a:lumMod val="60000"/>
                <a:lumOff val="40000"/>
                <a:alpha val="52000"/>
              </a:schemeClr>
            </a:outerShdw>
          </a:effectLst>
        </p:spPr>
      </p:pic>
      <p:pic>
        <p:nvPicPr>
          <p:cNvPr id="24" name="5" descr="D:\360data\重要数据\桌面\222222.png"/>
          <p:cNvPicPr>
            <a:picLocks noChangeAspect="1" noChangeArrowheads="1"/>
          </p:cNvPicPr>
          <p:nvPr/>
        </p:nvPicPr>
        <p:blipFill rotWithShape="1">
          <a:blip r:embed="rId8"/>
          <a:srcRect/>
          <a:stretch>
            <a:fillRect/>
          </a:stretch>
        </p:blipFill>
        <p:spPr>
          <a:xfrm>
            <a:off x="1039504" y="1563638"/>
            <a:ext cx="1948320" cy="1948320"/>
          </a:xfrm>
          <a:prstGeom prst="rect">
            <a:avLst/>
          </a:prstGeom>
          <a:noFill/>
          <a:effectLst>
            <a:outerShdw blurRad="190500" algn="tl" rotWithShape="0">
              <a:schemeClr val="tx2">
                <a:lumMod val="60000"/>
                <a:lumOff val="40000"/>
                <a:alpha val="52000"/>
              </a:schemeClr>
            </a:outerShdw>
          </a:effectLst>
        </p:spPr>
      </p:pic>
      <p:pic>
        <p:nvPicPr>
          <p:cNvPr id="25" name="6" descr="D:\360data\重要数据\桌面\11111111.png"/>
          <p:cNvPicPr>
            <a:picLocks noChangeAspect="1" noChangeArrowheads="1"/>
          </p:cNvPicPr>
          <p:nvPr/>
        </p:nvPicPr>
        <p:blipFill rotWithShape="1">
          <a:blip r:embed="rId9"/>
          <a:srcRect/>
          <a:stretch>
            <a:fillRect/>
          </a:stretch>
        </p:blipFill>
        <p:spPr>
          <a:xfrm>
            <a:off x="1039504" y="1563638"/>
            <a:ext cx="1948320" cy="1948320"/>
          </a:xfrm>
          <a:prstGeom prst="rect">
            <a:avLst/>
          </a:prstGeom>
          <a:noFill/>
          <a:effectLst>
            <a:outerShdw blurRad="190500" algn="tl" rotWithShape="0">
              <a:schemeClr val="tx2">
                <a:lumMod val="60000"/>
                <a:lumOff val="40000"/>
                <a:alpha val="52000"/>
              </a:schemeClr>
            </a:outerShdw>
          </a:effectLst>
        </p:spPr>
      </p:pic>
      <p:sp>
        <p:nvSpPr>
          <p:cNvPr id="26" name="矩形 25"/>
          <p:cNvSpPr/>
          <p:nvPr/>
        </p:nvSpPr>
        <p:spPr>
          <a:xfrm>
            <a:off x="1259632" y="2067694"/>
            <a:ext cx="3456384" cy="8926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xmlns:mc="http://schemas.openxmlformats.org/markup-compatibility/2006" xmlns:hp="http://schemas.haansoft.com/office/presentation/8.0" lang="ko-KR" altLang="en-US" sz="4400" b="1" mc:Ignorable="hp" hp:hslEmbossed="0">
                <a:effectLst>
                  <a:outerShdw blurRad="50800" dist="50800" dir="5400000" algn="ctr" rotWithShape="0">
                    <a:schemeClr val="tx1">
                      <a:alpha val="42000"/>
                    </a:schemeClr>
                  </a:outerShdw>
                </a:effectLst>
                <a:latin typeface="Microsoft YaHei"/>
                <a:ea typeface="Microsoft YaHei"/>
                <a:sym typeface="Arial"/>
              </a:rPr>
              <a:t>목 차</a:t>
            </a:r>
            <a:endParaRPr xmlns:mc="http://schemas.openxmlformats.org/markup-compatibility/2006" xmlns:hp="http://schemas.haansoft.com/office/presentation/8.0" lang="ko-KR" altLang="en-US" sz="4400" b="1" mc:Ignorable="hp" hp:hslEmbossed="0">
              <a:effectLst>
                <a:outerShdw blurRad="50800" dist="50800" dir="5400000" algn="ctr" rotWithShape="0">
                  <a:schemeClr val="tx1">
                    <a:alpha val="42000"/>
                  </a:schemeClr>
                </a:outerShdw>
              </a:effectLst>
              <a:latin typeface="Microsoft YaHei"/>
              <a:ea typeface="Microsoft YaHei"/>
              <a:sym typeface="Arial"/>
            </a:endParaRPr>
          </a:p>
        </p:txBody>
      </p:sp>
      <p:sp>
        <p:nvSpPr>
          <p:cNvPr id="27" name="Rectangle 4"/>
          <p:cNvSpPr txBox="1">
            <a:spLocks noChangeArrowheads="1"/>
          </p:cNvSpPr>
          <p:nvPr/>
        </p:nvSpPr>
        <p:spPr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51408" tIns="25704" rIns="51408" bIns="25704" anchor="ctr" anchorCtr="0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>
              <a:defRPr/>
            </a:pPr>
            <a:endParaRPr lang="zh-CN" altLang="zh-CN">
              <a:solidFill>
                <a:srgbClr val="ff0000"/>
              </a:solidFill>
              <a:latin typeface="Microsoft YaHei"/>
              <a:ea typeface="Microsoft YaHei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586717" y="611625"/>
            <a:ext cx="3701110" cy="370110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4400" b="1">
              <a:solidFill>
                <a:srgbClr val="ffff00"/>
              </a:solidFill>
              <a:latin typeface="Microsoft YaHei"/>
              <a:ea typeface="Microsoft YaHei"/>
              <a:cs typeface="+mn-cs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2502344" y="527252"/>
            <a:ext cx="3869856" cy="3869854"/>
          </a:xfrm>
          <a:prstGeom prst="ellipse">
            <a:avLst/>
          </a:prstGeom>
          <a:noFill/>
          <a:ln w="117475">
            <a:solidFill>
              <a:schemeClr val="accent1">
                <a:lumMod val="40000"/>
                <a:lumOff val="60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4400" b="1">
              <a:solidFill>
                <a:srgbClr val="ffff00"/>
              </a:solidFill>
              <a:latin typeface="Microsoft YaHei"/>
              <a:ea typeface="Microsoft YaHei"/>
              <a:cs typeface="+mn-cs"/>
            </a:endParaRPr>
          </a:p>
        </p:txBody>
      </p:sp>
      <p:sp>
        <p:nvSpPr>
          <p:cNvPr id="7" name="任意多边形 6"/>
          <p:cNvSpPr/>
          <p:nvPr/>
        </p:nvSpPr>
        <p:spPr>
          <a:xfrm rot="961210">
            <a:off x="1262829" y="2993352"/>
            <a:ext cx="847204" cy="437267"/>
          </a:xfrm>
          <a:custGeom>
            <a:avLst/>
            <a:gdLst>
              <a:gd name="connsiteX0" fmla="*/ 0 w 1667435"/>
              <a:gd name="connsiteY0" fmla="*/ 0 h 860611"/>
              <a:gd name="connsiteX1" fmla="*/ 1667435 w 1667435"/>
              <a:gd name="connsiteY1" fmla="*/ 0 h 860611"/>
              <a:gd name="connsiteX2" fmla="*/ 739588 w 1667435"/>
              <a:gd name="connsiteY2" fmla="*/ 860611 h 860611"/>
              <a:gd name="connsiteX3" fmla="*/ 0 w 1667435"/>
              <a:gd name="connsiteY3" fmla="*/ 0 h 860611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7435" h="860611">
                <a:moveTo>
                  <a:pt x="0" y="0"/>
                </a:moveTo>
                <a:lnTo>
                  <a:pt x="1667435" y="0"/>
                </a:lnTo>
                <a:lnTo>
                  <a:pt x="739588" y="86061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 rot="12672593">
            <a:off x="1944619" y="3562848"/>
            <a:ext cx="847204" cy="437267"/>
          </a:xfrm>
          <a:custGeom>
            <a:avLst/>
            <a:gdLst>
              <a:gd name="connsiteX0" fmla="*/ 0 w 1667435"/>
              <a:gd name="connsiteY0" fmla="*/ 0 h 860611"/>
              <a:gd name="connsiteX1" fmla="*/ 1667435 w 1667435"/>
              <a:gd name="connsiteY1" fmla="*/ 0 h 860611"/>
              <a:gd name="connsiteX2" fmla="*/ 739588 w 1667435"/>
              <a:gd name="connsiteY2" fmla="*/ 860611 h 860611"/>
              <a:gd name="connsiteX3" fmla="*/ 0 w 1667435"/>
              <a:gd name="connsiteY3" fmla="*/ 0 h 860611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7435" h="860611">
                <a:moveTo>
                  <a:pt x="0" y="0"/>
                </a:moveTo>
                <a:lnTo>
                  <a:pt x="1667435" y="0"/>
                </a:lnTo>
                <a:lnTo>
                  <a:pt x="739588" y="86061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1070933" y="3747331"/>
            <a:ext cx="561473" cy="593559"/>
          </a:xfrm>
          <a:custGeom>
            <a:avLst/>
            <a:gdLst>
              <a:gd name="connsiteX0" fmla="*/ 0 w 561473"/>
              <a:gd name="connsiteY0" fmla="*/ 0 h 593558"/>
              <a:gd name="connsiteX1" fmla="*/ 561473 w 561473"/>
              <a:gd name="connsiteY1" fmla="*/ 272716 h 593558"/>
              <a:gd name="connsiteX2" fmla="*/ 32084 w 561473"/>
              <a:gd name="connsiteY2" fmla="*/ 593558 h 593558"/>
              <a:gd name="connsiteX3" fmla="*/ 0 w 561473"/>
              <a:gd name="connsiteY3" fmla="*/ 0 h 59355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473" h="593558">
                <a:moveTo>
                  <a:pt x="0" y="0"/>
                </a:moveTo>
                <a:lnTo>
                  <a:pt x="561473" y="272716"/>
                </a:lnTo>
                <a:lnTo>
                  <a:pt x="32084" y="59355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>
            <a:off x="477375" y="3169816"/>
            <a:ext cx="336884" cy="304800"/>
          </a:xfrm>
          <a:custGeom>
            <a:avLst/>
            <a:gdLst>
              <a:gd name="connsiteX0" fmla="*/ 0 w 336884"/>
              <a:gd name="connsiteY0" fmla="*/ 0 h 304800"/>
              <a:gd name="connsiteX1" fmla="*/ 80210 w 336884"/>
              <a:gd name="connsiteY1" fmla="*/ 304800 h 304800"/>
              <a:gd name="connsiteX2" fmla="*/ 336884 w 336884"/>
              <a:gd name="connsiteY2" fmla="*/ 192505 h 304800"/>
              <a:gd name="connsiteX3" fmla="*/ 0 w 336884"/>
              <a:gd name="connsiteY3" fmla="*/ 0 h 3048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6884" h="304800">
                <a:moveTo>
                  <a:pt x="0" y="0"/>
                </a:moveTo>
                <a:lnTo>
                  <a:pt x="80210" y="304800"/>
                </a:lnTo>
                <a:lnTo>
                  <a:pt x="336884" y="19250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" name="任意多边形 10"/>
          <p:cNvSpPr/>
          <p:nvPr/>
        </p:nvSpPr>
        <p:spPr>
          <a:xfrm>
            <a:off x="1488027" y="4292764"/>
            <a:ext cx="481263" cy="401053"/>
          </a:xfrm>
          <a:custGeom>
            <a:avLst/>
            <a:gdLst>
              <a:gd name="connsiteX0" fmla="*/ 176463 w 481263"/>
              <a:gd name="connsiteY0" fmla="*/ 96253 h 401053"/>
              <a:gd name="connsiteX1" fmla="*/ 0 w 481263"/>
              <a:gd name="connsiteY1" fmla="*/ 401053 h 401053"/>
              <a:gd name="connsiteX2" fmla="*/ 481263 w 481263"/>
              <a:gd name="connsiteY2" fmla="*/ 0 h 401053"/>
              <a:gd name="connsiteX3" fmla="*/ 176463 w 481263"/>
              <a:gd name="connsiteY3" fmla="*/ 96253 h 401053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1263" h="401053">
                <a:moveTo>
                  <a:pt x="176463" y="96253"/>
                </a:moveTo>
                <a:lnTo>
                  <a:pt x="0" y="401053"/>
                </a:lnTo>
                <a:lnTo>
                  <a:pt x="481263" y="0"/>
                </a:lnTo>
                <a:lnTo>
                  <a:pt x="176463" y="96253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 rot="4178014">
            <a:off x="2249458" y="617007"/>
            <a:ext cx="401052" cy="481263"/>
          </a:xfrm>
          <a:custGeom>
            <a:avLst/>
            <a:gdLst>
              <a:gd name="connsiteX0" fmla="*/ 0 w 401052"/>
              <a:gd name="connsiteY0" fmla="*/ 0 h 481263"/>
              <a:gd name="connsiteX1" fmla="*/ 401052 w 401052"/>
              <a:gd name="connsiteY1" fmla="*/ 96253 h 481263"/>
              <a:gd name="connsiteX2" fmla="*/ 16042 w 401052"/>
              <a:gd name="connsiteY2" fmla="*/ 481263 h 481263"/>
              <a:gd name="connsiteX3" fmla="*/ 0 w 401052"/>
              <a:gd name="connsiteY3" fmla="*/ 0 h 481263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052" h="481263">
                <a:moveTo>
                  <a:pt x="0" y="0"/>
                </a:moveTo>
                <a:lnTo>
                  <a:pt x="401052" y="96253"/>
                </a:lnTo>
                <a:lnTo>
                  <a:pt x="16042" y="48126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>
            <a:off x="6896411" y="809512"/>
            <a:ext cx="866273" cy="577516"/>
          </a:xfrm>
          <a:custGeom>
            <a:avLst/>
            <a:gdLst>
              <a:gd name="connsiteX0" fmla="*/ 0 w 866273"/>
              <a:gd name="connsiteY0" fmla="*/ 64168 h 577516"/>
              <a:gd name="connsiteX1" fmla="*/ 866273 w 866273"/>
              <a:gd name="connsiteY1" fmla="*/ 0 h 577516"/>
              <a:gd name="connsiteX2" fmla="*/ 401052 w 866273"/>
              <a:gd name="connsiteY2" fmla="*/ 577516 h 577516"/>
              <a:gd name="connsiteX3" fmla="*/ 0 w 866273"/>
              <a:gd name="connsiteY3" fmla="*/ 64168 h 577516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6273" h="577516">
                <a:moveTo>
                  <a:pt x="0" y="64168"/>
                </a:moveTo>
                <a:lnTo>
                  <a:pt x="866273" y="0"/>
                </a:lnTo>
                <a:lnTo>
                  <a:pt x="401052" y="577516"/>
                </a:lnTo>
                <a:lnTo>
                  <a:pt x="0" y="6416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>
            <a:off x="6976622" y="1739955"/>
            <a:ext cx="368969" cy="352927"/>
          </a:xfrm>
          <a:custGeom>
            <a:avLst/>
            <a:gdLst>
              <a:gd name="connsiteX0" fmla="*/ 0 w 368969"/>
              <a:gd name="connsiteY0" fmla="*/ 0 h 352927"/>
              <a:gd name="connsiteX1" fmla="*/ 368969 w 368969"/>
              <a:gd name="connsiteY1" fmla="*/ 48127 h 352927"/>
              <a:gd name="connsiteX2" fmla="*/ 112295 w 368969"/>
              <a:gd name="connsiteY2" fmla="*/ 352927 h 352927"/>
              <a:gd name="connsiteX3" fmla="*/ 0 w 368969"/>
              <a:gd name="connsiteY3" fmla="*/ 0 h 35292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969" h="352927">
                <a:moveTo>
                  <a:pt x="0" y="0"/>
                </a:moveTo>
                <a:lnTo>
                  <a:pt x="368969" y="48127"/>
                </a:lnTo>
                <a:lnTo>
                  <a:pt x="112295" y="35292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>
            <a:off x="6559526" y="2285388"/>
            <a:ext cx="753979" cy="577515"/>
          </a:xfrm>
          <a:custGeom>
            <a:avLst/>
            <a:gdLst>
              <a:gd name="connsiteX0" fmla="*/ 0 w 753979"/>
              <a:gd name="connsiteY0" fmla="*/ 0 h 577515"/>
              <a:gd name="connsiteX1" fmla="*/ 48126 w 753979"/>
              <a:gd name="connsiteY1" fmla="*/ 577515 h 577515"/>
              <a:gd name="connsiteX2" fmla="*/ 753979 w 753979"/>
              <a:gd name="connsiteY2" fmla="*/ 513347 h 577515"/>
              <a:gd name="connsiteX3" fmla="*/ 0 w 753979"/>
              <a:gd name="connsiteY3" fmla="*/ 0 h 57751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79" h="577515">
                <a:moveTo>
                  <a:pt x="0" y="0"/>
                </a:moveTo>
                <a:lnTo>
                  <a:pt x="48126" y="577515"/>
                </a:lnTo>
                <a:lnTo>
                  <a:pt x="753979" y="51334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7313505" y="2622268"/>
            <a:ext cx="1090863" cy="561475"/>
          </a:xfrm>
          <a:custGeom>
            <a:avLst/>
            <a:gdLst>
              <a:gd name="connsiteX0" fmla="*/ 433136 w 1090863"/>
              <a:gd name="connsiteY0" fmla="*/ 0 h 561474"/>
              <a:gd name="connsiteX1" fmla="*/ 0 w 1090863"/>
              <a:gd name="connsiteY1" fmla="*/ 561474 h 561474"/>
              <a:gd name="connsiteX2" fmla="*/ 1090863 w 1090863"/>
              <a:gd name="connsiteY2" fmla="*/ 256674 h 561474"/>
              <a:gd name="connsiteX3" fmla="*/ 481263 w 1090863"/>
              <a:gd name="connsiteY3" fmla="*/ 16042 h 561474"/>
              <a:gd name="connsiteX4" fmla="*/ 433136 w 1090863"/>
              <a:gd name="connsiteY4" fmla="*/ 0 h 561474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0863" h="561474">
                <a:moveTo>
                  <a:pt x="433136" y="0"/>
                </a:moveTo>
                <a:lnTo>
                  <a:pt x="0" y="561474"/>
                </a:lnTo>
                <a:lnTo>
                  <a:pt x="1090863" y="256674"/>
                </a:lnTo>
                <a:lnTo>
                  <a:pt x="481263" y="16042"/>
                </a:lnTo>
                <a:lnTo>
                  <a:pt x="433136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>
            <a:off x="6222642" y="3969807"/>
            <a:ext cx="689811" cy="834191"/>
          </a:xfrm>
          <a:custGeom>
            <a:avLst/>
            <a:gdLst>
              <a:gd name="connsiteX0" fmla="*/ 0 w 689811"/>
              <a:gd name="connsiteY0" fmla="*/ 304800 h 834190"/>
              <a:gd name="connsiteX1" fmla="*/ 545432 w 689811"/>
              <a:gd name="connsiteY1" fmla="*/ 0 h 834190"/>
              <a:gd name="connsiteX2" fmla="*/ 689811 w 689811"/>
              <a:gd name="connsiteY2" fmla="*/ 834190 h 834190"/>
              <a:gd name="connsiteX3" fmla="*/ 0 w 689811"/>
              <a:gd name="connsiteY3" fmla="*/ 304800 h 83419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9811" h="834190">
                <a:moveTo>
                  <a:pt x="0" y="304800"/>
                </a:moveTo>
                <a:lnTo>
                  <a:pt x="545432" y="0"/>
                </a:lnTo>
                <a:lnTo>
                  <a:pt x="689811" y="834190"/>
                </a:lnTo>
                <a:lnTo>
                  <a:pt x="0" y="3048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3419872" y="2571750"/>
            <a:ext cx="2088232" cy="598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ko-KR" altLang="en-US" sz="2800" b="1">
                <a:solidFill>
                  <a:schemeClr val="bg1"/>
                </a:solidFill>
                <a:latin typeface="Microsoft YaHei"/>
                <a:ea typeface="Microsoft YaHei"/>
                <a:sym typeface="Arial"/>
              </a:rPr>
              <a:t>주제 선정</a:t>
            </a:r>
            <a:endParaRPr lang="ko-KR" altLang="en-US" sz="2800" b="1">
              <a:solidFill>
                <a:schemeClr val="bg1"/>
              </a:solidFill>
              <a:latin typeface="Microsoft YaHei"/>
              <a:ea typeface="Microsoft YaHei"/>
              <a:sym typeface="Arial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845829" y="1476270"/>
            <a:ext cx="1230227" cy="10954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zh-CN" sz="6600" b="1">
                <a:solidFill>
                  <a:schemeClr val="bg1"/>
                </a:solidFill>
                <a:latin typeface="+mj-ea"/>
                <a:ea typeface="+mj-ea"/>
              </a:rPr>
              <a:t>01</a:t>
            </a:r>
            <a:endParaRPr lang="zh-CN" altLang="en-US" sz="66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 flipH="1">
            <a:off x="3275856" y="-20538"/>
            <a:ext cx="1332210" cy="111880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H="1">
            <a:off x="4139952" y="3474616"/>
            <a:ext cx="1800200" cy="168028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4"/>
          <p:cNvSpPr txBox="1">
            <a:spLocks noChangeArrowheads="1"/>
          </p:cNvSpPr>
          <p:nvPr/>
        </p:nvSpPr>
        <p:spPr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51408" tIns="25704" rIns="51408" bIns="25704" anchor="ctr" anchorCtr="0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>
              <a:defRPr/>
            </a:pPr>
            <a:endParaRPr lang="zh-CN" altLang="zh-CN">
              <a:solidFill>
                <a:srgbClr val="ff0000"/>
              </a:solidFill>
              <a:latin typeface="Microsoft YaHei"/>
              <a:ea typeface="Microsoft YaHei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 idx="0"/>
          </p:nvPr>
        </p:nvSpPr>
        <p:spPr/>
        <p:txBody>
          <a:bodyPr>
            <a:noAutofit/>
          </a:bodyPr>
          <a:lstStyle/>
          <a:p>
            <a:pPr lvl="0">
              <a:defRPr/>
            </a:pPr>
            <a:r>
              <a:rPr lang="ko-KR" altLang="en-US" sz="1800" b="1">
                <a:latin typeface="맑은 고딕"/>
                <a:ea typeface="맑은 고딕"/>
              </a:rPr>
              <a:t>주제 선정시 고려한 점</a:t>
            </a:r>
            <a:endParaRPr lang="ko-KR" altLang="en-US" sz="1800" b="1">
              <a:latin typeface="맑은 고딕"/>
              <a:ea typeface="맑은 고딕"/>
            </a:endParaRPr>
          </a:p>
        </p:txBody>
      </p:sp>
      <p:sp>
        <p:nvSpPr>
          <p:cNvPr id="3" name="椭圆 1"/>
          <p:cNvSpPr>
            <a:spLocks noChangeArrowheads="1"/>
          </p:cNvSpPr>
          <p:nvPr/>
        </p:nvSpPr>
        <p:spPr>
          <a:xfrm>
            <a:off x="1008063" y="1347614"/>
            <a:ext cx="1751012" cy="1871662"/>
          </a:xfrm>
          <a:custGeom>
            <a:avLst/>
            <a:gdLst>
              <a:gd name="T0" fmla="*/ 0 w 1751265"/>
              <a:gd name="T1" fmla="*/ 0 h 1872208"/>
              <a:gd name="T2" fmla="*/ 1751265 w 1751265"/>
              <a:gd name="T3" fmla="*/ 1872208 h 1872208"/>
            </a:gdLst>
            <a:rect l="T0" t="T1" r="T2" b="T3"/>
            <a:pathLst>
              <a:path w="1751265" h="1872208">
                <a:moveTo>
                  <a:pt x="936104" y="0"/>
                </a:moveTo>
                <a:cubicBezTo>
                  <a:pt x="1286069" y="0"/>
                  <a:pt x="1591179" y="192044"/>
                  <a:pt x="1751265" y="476797"/>
                </a:cubicBezTo>
                <a:cubicBezTo>
                  <a:pt x="1668191" y="615556"/>
                  <a:pt x="1621028" y="777971"/>
                  <a:pt x="1621028" y="951401"/>
                </a:cubicBezTo>
                <a:cubicBezTo>
                  <a:pt x="1621028" y="1118433"/>
                  <a:pt x="1664775" y="1275246"/>
                  <a:pt x="1741972" y="1410708"/>
                </a:cubicBezTo>
                <a:cubicBezTo>
                  <a:pt x="1580006" y="1687123"/>
                  <a:pt x="1279670" y="1872208"/>
                  <a:pt x="936104" y="1872208"/>
                </a:cubicBezTo>
                <a:cubicBezTo>
                  <a:pt x="419108" y="1872208"/>
                  <a:pt x="0" y="1453100"/>
                  <a:pt x="0" y="936104"/>
                </a:cubicBezTo>
                <a:cubicBezTo>
                  <a:pt x="0" y="419108"/>
                  <a:pt x="419108" y="0"/>
                  <a:pt x="936104" y="0"/>
                </a:cubicBezTo>
                <a:close/>
              </a:path>
            </a:pathLst>
          </a:custGeom>
          <a:solidFill>
            <a:schemeClr val="accent1">
              <a:alpha val="24000"/>
            </a:schemeClr>
          </a:solidFill>
          <a:ln w="12700" cmpd="sng">
            <a:solidFill>
              <a:schemeClr val="accent1"/>
            </a:solidFill>
            <a:miter/>
          </a:ln>
        </p:spPr>
        <p:txBody>
          <a:bodyPr anchor="ctr"/>
          <a:lstStyle/>
          <a:p>
            <a:pPr lvl="0">
              <a:defRPr/>
            </a:pPr>
            <a:endParaRPr lang="zh-CN" altLang="zh-CN">
              <a:sym typeface="SimSun"/>
            </a:endParaRPr>
          </a:p>
        </p:txBody>
      </p:sp>
      <p:sp>
        <p:nvSpPr>
          <p:cNvPr id="4" name="椭圆 1"/>
          <p:cNvSpPr>
            <a:spLocks noChangeArrowheads="1"/>
          </p:cNvSpPr>
          <p:nvPr/>
        </p:nvSpPr>
        <p:spPr>
          <a:xfrm>
            <a:off x="2759075" y="1363489"/>
            <a:ext cx="1752600" cy="1871662"/>
          </a:xfrm>
          <a:custGeom>
            <a:avLst/>
            <a:gdLst>
              <a:gd name="T0" fmla="*/ 0 w 1751265"/>
              <a:gd name="T1" fmla="*/ 0 h 1872208"/>
              <a:gd name="T2" fmla="*/ 1751265 w 1751265"/>
              <a:gd name="T3" fmla="*/ 1872208 h 1872208"/>
            </a:gdLst>
            <a:rect l="T0" t="T1" r="T2" b="T3"/>
            <a:pathLst>
              <a:path w="1751265" h="1872208">
                <a:moveTo>
                  <a:pt x="936104" y="0"/>
                </a:moveTo>
                <a:cubicBezTo>
                  <a:pt x="1286069" y="0"/>
                  <a:pt x="1591179" y="192044"/>
                  <a:pt x="1751265" y="476797"/>
                </a:cubicBezTo>
                <a:cubicBezTo>
                  <a:pt x="1668191" y="615556"/>
                  <a:pt x="1621028" y="777971"/>
                  <a:pt x="1621028" y="951401"/>
                </a:cubicBezTo>
                <a:cubicBezTo>
                  <a:pt x="1621028" y="1118433"/>
                  <a:pt x="1664775" y="1275246"/>
                  <a:pt x="1741972" y="1410708"/>
                </a:cubicBezTo>
                <a:cubicBezTo>
                  <a:pt x="1580006" y="1687123"/>
                  <a:pt x="1279670" y="1872208"/>
                  <a:pt x="936104" y="1872208"/>
                </a:cubicBezTo>
                <a:cubicBezTo>
                  <a:pt x="419108" y="1872208"/>
                  <a:pt x="0" y="1453100"/>
                  <a:pt x="0" y="936104"/>
                </a:cubicBezTo>
                <a:cubicBezTo>
                  <a:pt x="0" y="419108"/>
                  <a:pt x="419108" y="0"/>
                  <a:pt x="936104" y="0"/>
                </a:cubicBezTo>
                <a:close/>
              </a:path>
            </a:pathLst>
          </a:custGeom>
          <a:solidFill>
            <a:schemeClr val="accent1">
              <a:alpha val="24000"/>
            </a:schemeClr>
          </a:solidFill>
          <a:ln w="12700" cmpd="sng">
            <a:solidFill>
              <a:schemeClr val="accent1"/>
            </a:solidFill>
            <a:miter/>
          </a:ln>
        </p:spPr>
        <p:txBody>
          <a:bodyPr anchor="ctr"/>
          <a:lstStyle/>
          <a:p>
            <a:pPr lvl="0">
              <a:defRPr/>
            </a:pPr>
            <a:endParaRPr lang="zh-CN" altLang="zh-CN">
              <a:sym typeface="SimSun"/>
            </a:endParaRPr>
          </a:p>
        </p:txBody>
      </p:sp>
      <p:sp>
        <p:nvSpPr>
          <p:cNvPr id="5" name="TextBox 14"/>
          <p:cNvSpPr>
            <a:spLocks noChangeArrowheads="1"/>
          </p:cNvSpPr>
          <p:nvPr/>
        </p:nvSpPr>
        <p:spPr>
          <a:xfrm>
            <a:off x="1619250" y="1358726"/>
            <a:ext cx="698500" cy="5794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zh-CN" sz="3200" b="1">
                <a:solidFill>
                  <a:schemeClr val="accent1"/>
                </a:solidFill>
                <a:latin typeface="+mj-ea"/>
                <a:ea typeface="+mj-ea"/>
                <a:sym typeface="方正兰亭粗黑_GBK"/>
              </a:rPr>
              <a:t>01</a:t>
            </a:r>
            <a:endParaRPr lang="en-US" altLang="zh-CN" sz="3200" b="1">
              <a:solidFill>
                <a:schemeClr val="accent1"/>
              </a:solidFill>
              <a:latin typeface="+mj-ea"/>
              <a:ea typeface="+mj-ea"/>
              <a:sym typeface="方正兰亭粗黑_GBK"/>
            </a:endParaRPr>
          </a:p>
        </p:txBody>
      </p:sp>
      <p:sp>
        <p:nvSpPr>
          <p:cNvPr id="7" name="TextBox 15"/>
          <p:cNvSpPr>
            <a:spLocks noChangeArrowheads="1"/>
          </p:cNvSpPr>
          <p:nvPr/>
        </p:nvSpPr>
        <p:spPr>
          <a:xfrm>
            <a:off x="3275856" y="1358726"/>
            <a:ext cx="692259" cy="5794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zh-CN" sz="3200" b="1">
                <a:solidFill>
                  <a:schemeClr val="accent1"/>
                </a:solidFill>
                <a:latin typeface="+mj-ea"/>
                <a:ea typeface="+mj-ea"/>
                <a:sym typeface="方正兰亭粗黑_GBK"/>
              </a:rPr>
              <a:t>02</a:t>
            </a:r>
            <a:endParaRPr lang="en-US" altLang="zh-CN" sz="3200" b="1">
              <a:solidFill>
                <a:schemeClr val="accent1"/>
              </a:solidFill>
              <a:latin typeface="+mj-ea"/>
              <a:ea typeface="+mj-ea"/>
              <a:sym typeface="方正兰亭粗黑_GBK"/>
            </a:endParaRPr>
          </a:p>
        </p:txBody>
      </p:sp>
      <p:sp>
        <p:nvSpPr>
          <p:cNvPr id="8" name="直接连接符 18"/>
          <p:cNvSpPr>
            <a:spLocks noChangeShapeType="1"/>
          </p:cNvSpPr>
          <p:nvPr/>
        </p:nvSpPr>
        <p:spPr>
          <a:xfrm>
            <a:off x="1223963" y="1942926"/>
            <a:ext cx="1285875" cy="1588"/>
          </a:xfrm>
          <a:prstGeom prst="line">
            <a:avLst/>
          </a:prstGeom>
          <a:noFill/>
          <a:ln w="9525" cap="flat" cmpd="sng">
            <a:solidFill>
              <a:schemeClr val="bg1"/>
            </a:solidFill>
            <a:prstDash val="dash"/>
            <a:bevel/>
          </a:ln>
        </p:spPr>
        <p:txBody>
          <a:bodyPr wrap="square"/>
          <a:lstStyle/>
          <a:p>
            <a:pPr lvl="0">
              <a:defRPr/>
            </a:pPr>
            <a:endParaRPr lang="zh-CN" altLang="en-US">
              <a:latin typeface="+mj-ea"/>
              <a:ea typeface="+mj-ea"/>
            </a:endParaRPr>
          </a:p>
        </p:txBody>
      </p:sp>
      <p:sp>
        <p:nvSpPr>
          <p:cNvPr id="9" name="直接连接符 19"/>
          <p:cNvSpPr>
            <a:spLocks noChangeShapeType="1"/>
          </p:cNvSpPr>
          <p:nvPr/>
        </p:nvSpPr>
        <p:spPr>
          <a:xfrm>
            <a:off x="2992438" y="1942926"/>
            <a:ext cx="1285875" cy="1588"/>
          </a:xfrm>
          <a:prstGeom prst="line">
            <a:avLst/>
          </a:prstGeom>
          <a:noFill/>
          <a:ln w="9525" cap="flat" cmpd="sng">
            <a:solidFill>
              <a:schemeClr val="bg1"/>
            </a:solidFill>
            <a:prstDash val="dash"/>
            <a:bevel/>
          </a:ln>
        </p:spPr>
        <p:txBody>
          <a:bodyPr wrap="square"/>
          <a:lstStyle/>
          <a:p>
            <a:pPr lvl="0">
              <a:defRPr/>
            </a:pPr>
            <a:endParaRPr lang="zh-CN" altLang="en-US">
              <a:latin typeface="+mj-ea"/>
              <a:ea typeface="+mj-ea"/>
            </a:endParaRPr>
          </a:p>
        </p:txBody>
      </p:sp>
      <p:sp>
        <p:nvSpPr>
          <p:cNvPr id="10" name="TextBox 22"/>
          <p:cNvSpPr>
            <a:spLocks noChangeArrowheads="1"/>
          </p:cNvSpPr>
          <p:nvPr/>
        </p:nvSpPr>
        <p:spPr>
          <a:xfrm>
            <a:off x="1095971" y="1983637"/>
            <a:ext cx="1747837" cy="94815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defRPr/>
            </a:pPr>
            <a:r>
              <a:rPr lang="ko-KR" altLang="en-US" sz="1500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/>
                <a:sym typeface="Microsoft YaHei"/>
              </a:rPr>
              <a:t>학습한 내용의 복습에 도움이 되는가</a:t>
            </a:r>
            <a:endParaRPr lang="ko-KR" altLang="en-US" sz="1500">
              <a:solidFill>
                <a:schemeClr val="tx1">
                  <a:lumMod val="85000"/>
                  <a:lumOff val="15000"/>
                </a:schemeClr>
              </a:solidFill>
              <a:latin typeface="맑은 고딕"/>
              <a:ea typeface="맑은 고딕"/>
              <a:sym typeface="Microsoft YaHei"/>
            </a:endParaRPr>
          </a:p>
        </p:txBody>
      </p:sp>
      <p:sp>
        <p:nvSpPr>
          <p:cNvPr id="12" name="TextBox 24"/>
          <p:cNvSpPr>
            <a:spLocks noChangeArrowheads="1"/>
          </p:cNvSpPr>
          <p:nvPr/>
        </p:nvSpPr>
        <p:spPr>
          <a:xfrm>
            <a:off x="2825750" y="1977722"/>
            <a:ext cx="1746250" cy="65879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defRPr/>
            </a:pPr>
            <a:r>
              <a:rPr lang="ko-KR" altLang="en-US" sz="1500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/>
                <a:sym typeface="Microsoft YaHei"/>
              </a:rPr>
              <a:t>제작 난이도가</a:t>
            </a:r>
            <a:endParaRPr lang="ko-KR" altLang="en-US" sz="1500">
              <a:solidFill>
                <a:schemeClr val="tx1">
                  <a:lumMod val="85000"/>
                  <a:lumOff val="15000"/>
                </a:schemeClr>
              </a:solidFill>
              <a:latin typeface="맑은 고딕"/>
              <a:ea typeface="맑은 고딕"/>
              <a:sym typeface="Microsoft YaHei"/>
            </a:endParaRPr>
          </a:p>
          <a:p>
            <a:pPr>
              <a:lnSpc>
                <a:spcPct val="125000"/>
              </a:lnSpc>
              <a:defRPr/>
            </a:pPr>
            <a:r>
              <a:rPr lang="ko-KR" altLang="en-US" sz="1500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/>
                <a:sym typeface="Microsoft YaHei"/>
              </a:rPr>
              <a:t>적당한가</a:t>
            </a:r>
            <a:endParaRPr lang="ko-KR" altLang="en-US" sz="1500">
              <a:solidFill>
                <a:schemeClr val="tx1">
                  <a:lumMod val="85000"/>
                  <a:lumOff val="15000"/>
                </a:schemeClr>
              </a:solidFill>
              <a:latin typeface="맑은 고딕"/>
              <a:ea typeface="맑은 고딕"/>
              <a:sym typeface="Microsoft YaHei"/>
            </a:endParaRPr>
          </a:p>
        </p:txBody>
      </p:sp>
      <p:sp>
        <p:nvSpPr>
          <p:cNvPr id="18" name="椭圆 1"/>
          <p:cNvSpPr>
            <a:spLocks noChangeArrowheads="1"/>
          </p:cNvSpPr>
          <p:nvPr/>
        </p:nvSpPr>
        <p:spPr>
          <a:xfrm>
            <a:off x="4511675" y="1363489"/>
            <a:ext cx="1751013" cy="1871662"/>
          </a:xfrm>
          <a:custGeom>
            <a:avLst/>
            <a:gdLst>
              <a:gd name="T0" fmla="*/ 0 w 1751265"/>
              <a:gd name="T1" fmla="*/ 0 h 1872208"/>
              <a:gd name="T2" fmla="*/ 1751265 w 1751265"/>
              <a:gd name="T3" fmla="*/ 1872208 h 1872208"/>
            </a:gdLst>
            <a:rect l="T0" t="T1" r="T2" b="T3"/>
            <a:pathLst>
              <a:path w="1751265" h="1872208">
                <a:moveTo>
                  <a:pt x="936104" y="0"/>
                </a:moveTo>
                <a:cubicBezTo>
                  <a:pt x="1286069" y="0"/>
                  <a:pt x="1591179" y="192044"/>
                  <a:pt x="1751265" y="476797"/>
                </a:cubicBezTo>
                <a:cubicBezTo>
                  <a:pt x="1668191" y="615556"/>
                  <a:pt x="1621028" y="777971"/>
                  <a:pt x="1621028" y="951401"/>
                </a:cubicBezTo>
                <a:cubicBezTo>
                  <a:pt x="1621028" y="1118433"/>
                  <a:pt x="1664775" y="1275246"/>
                  <a:pt x="1741972" y="1410708"/>
                </a:cubicBezTo>
                <a:cubicBezTo>
                  <a:pt x="1580006" y="1687123"/>
                  <a:pt x="1279670" y="1872208"/>
                  <a:pt x="936104" y="1872208"/>
                </a:cubicBezTo>
                <a:cubicBezTo>
                  <a:pt x="419108" y="1872208"/>
                  <a:pt x="0" y="1453100"/>
                  <a:pt x="0" y="936104"/>
                </a:cubicBezTo>
                <a:cubicBezTo>
                  <a:pt x="0" y="419108"/>
                  <a:pt x="419108" y="0"/>
                  <a:pt x="936104" y="0"/>
                </a:cubicBezTo>
                <a:close/>
              </a:path>
            </a:pathLst>
          </a:custGeom>
          <a:solidFill>
            <a:schemeClr val="accent1">
              <a:alpha val="24000"/>
            </a:schemeClr>
          </a:solidFill>
          <a:ln w="12700" cmpd="sng">
            <a:solidFill>
              <a:schemeClr val="accent1"/>
            </a:solidFill>
            <a:miter/>
          </a:ln>
        </p:spPr>
        <p:txBody>
          <a:bodyPr anchor="ctr"/>
          <a:lstStyle/>
          <a:p>
            <a:pPr lvl="0">
              <a:defRPr/>
            </a:pPr>
            <a:endParaRPr lang="zh-CN" altLang="zh-CN">
              <a:sym typeface="SimSun"/>
            </a:endParaRPr>
          </a:p>
        </p:txBody>
      </p:sp>
      <p:sp>
        <p:nvSpPr>
          <p:cNvPr id="19" name="TextBox 16"/>
          <p:cNvSpPr>
            <a:spLocks noChangeArrowheads="1"/>
          </p:cNvSpPr>
          <p:nvPr/>
        </p:nvSpPr>
        <p:spPr>
          <a:xfrm>
            <a:off x="5111750" y="1358726"/>
            <a:ext cx="694690" cy="5794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zh-CN" sz="3200" b="1">
                <a:solidFill>
                  <a:schemeClr val="accent1"/>
                </a:solidFill>
                <a:latin typeface="+mj-ea"/>
                <a:ea typeface="+mj-ea"/>
                <a:sym typeface="方正兰亭粗黑_GBK"/>
              </a:rPr>
              <a:t>03</a:t>
            </a:r>
            <a:endParaRPr lang="en-US" altLang="zh-CN" sz="3200" b="1">
              <a:solidFill>
                <a:schemeClr val="accent1"/>
              </a:solidFill>
              <a:latin typeface="+mj-ea"/>
              <a:ea typeface="+mj-ea"/>
              <a:sym typeface="方正兰亭粗黑_GBK"/>
            </a:endParaRPr>
          </a:p>
        </p:txBody>
      </p:sp>
      <p:sp>
        <p:nvSpPr>
          <p:cNvPr id="20" name="直接连接符 20"/>
          <p:cNvSpPr>
            <a:spLocks noChangeShapeType="1"/>
          </p:cNvSpPr>
          <p:nvPr/>
        </p:nvSpPr>
        <p:spPr>
          <a:xfrm>
            <a:off x="4743450" y="1942926"/>
            <a:ext cx="1285875" cy="1588"/>
          </a:xfrm>
          <a:prstGeom prst="line">
            <a:avLst/>
          </a:prstGeom>
          <a:noFill/>
          <a:ln w="9525" cap="flat" cmpd="sng">
            <a:solidFill>
              <a:schemeClr val="bg1"/>
            </a:solidFill>
            <a:prstDash val="dash"/>
            <a:bevel/>
          </a:ln>
        </p:spPr>
        <p:txBody>
          <a:bodyPr wrap="square"/>
          <a:lstStyle/>
          <a:p>
            <a:pPr lvl="0">
              <a:defRPr/>
            </a:pPr>
            <a:endParaRPr lang="zh-CN" altLang="en-US">
              <a:latin typeface="+mj-ea"/>
              <a:ea typeface="+mj-ea"/>
            </a:endParaRPr>
          </a:p>
        </p:txBody>
      </p:sp>
      <p:sp>
        <p:nvSpPr>
          <p:cNvPr id="21" name="TextBox 26"/>
          <p:cNvSpPr>
            <a:spLocks noChangeArrowheads="1"/>
          </p:cNvSpPr>
          <p:nvPr/>
        </p:nvSpPr>
        <p:spPr>
          <a:xfrm>
            <a:off x="4572000" y="1995686"/>
            <a:ext cx="1747837" cy="661844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defRPr/>
            </a:pPr>
            <a:r>
              <a:rPr lang="ko-KR" altLang="en-US" sz="1500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/>
                <a:sym typeface="Microsoft YaHei"/>
              </a:rPr>
              <a:t>팀 프로젝트의 주제로 적합한가</a:t>
            </a:r>
            <a:endParaRPr lang="ko-KR" altLang="en-US" sz="1500">
              <a:solidFill>
                <a:schemeClr val="tx1">
                  <a:lumMod val="85000"/>
                  <a:lumOff val="15000"/>
                </a:schemeClr>
              </a:solidFill>
              <a:latin typeface="맑은 고딕"/>
              <a:ea typeface="맑은 고딕"/>
              <a:sym typeface="Microsoft YaHei"/>
            </a:endParaRPr>
          </a:p>
        </p:txBody>
      </p:sp>
      <p:sp>
        <p:nvSpPr>
          <p:cNvPr id="23" name="椭圆 11"/>
          <p:cNvSpPr>
            <a:spLocks noChangeArrowheads="1"/>
          </p:cNvSpPr>
          <p:nvPr/>
        </p:nvSpPr>
        <p:spPr>
          <a:xfrm>
            <a:off x="6264275" y="1363489"/>
            <a:ext cx="1873250" cy="1871662"/>
          </a:xfrm>
          <a:prstGeom prst="ellipse">
            <a:avLst/>
          </a:prstGeom>
          <a:solidFill>
            <a:schemeClr val="accent1">
              <a:alpha val="24000"/>
            </a:schemeClr>
          </a:solidFill>
          <a:ln w="12700" cmpd="sng">
            <a:solidFill>
              <a:schemeClr val="accent1"/>
            </a:solidFill>
            <a:miter/>
          </a:ln>
        </p:spPr>
        <p:txBody>
          <a:bodyPr anchor="ctr"/>
          <a:lstStyle/>
          <a:p>
            <a:pPr lvl="0">
              <a:defRPr/>
            </a:pPr>
            <a:endParaRPr lang="zh-CN" altLang="zh-CN">
              <a:sym typeface="SimSun"/>
            </a:endParaRPr>
          </a:p>
        </p:txBody>
      </p:sp>
      <p:sp>
        <p:nvSpPr>
          <p:cNvPr id="24" name="TextBox 17"/>
          <p:cNvSpPr>
            <a:spLocks noChangeArrowheads="1"/>
          </p:cNvSpPr>
          <p:nvPr/>
        </p:nvSpPr>
        <p:spPr>
          <a:xfrm>
            <a:off x="6804248" y="1358726"/>
            <a:ext cx="691215" cy="57294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zh-CN" sz="3200" b="1">
                <a:solidFill>
                  <a:schemeClr val="accent1"/>
                </a:solidFill>
                <a:latin typeface="+mj-ea"/>
                <a:ea typeface="+mj-ea"/>
                <a:sym typeface="方正兰亭粗黑_GBK"/>
              </a:rPr>
              <a:t>04</a:t>
            </a:r>
            <a:endParaRPr lang="en-US" altLang="zh-CN" sz="3200" b="1">
              <a:solidFill>
                <a:schemeClr val="accent1"/>
              </a:solidFill>
              <a:latin typeface="+mj-ea"/>
              <a:ea typeface="+mj-ea"/>
              <a:sym typeface="方正兰亭粗黑_GBK"/>
            </a:endParaRPr>
          </a:p>
        </p:txBody>
      </p:sp>
      <p:sp>
        <p:nvSpPr>
          <p:cNvPr id="25" name="直接连接符 21"/>
          <p:cNvSpPr>
            <a:spLocks noChangeShapeType="1"/>
          </p:cNvSpPr>
          <p:nvPr/>
        </p:nvSpPr>
        <p:spPr>
          <a:xfrm>
            <a:off x="6503988" y="1942926"/>
            <a:ext cx="1435100" cy="1588"/>
          </a:xfrm>
          <a:prstGeom prst="line">
            <a:avLst/>
          </a:prstGeom>
          <a:noFill/>
          <a:ln w="9525" cap="flat" cmpd="sng">
            <a:solidFill>
              <a:schemeClr val="bg1"/>
            </a:solidFill>
            <a:prstDash val="dash"/>
            <a:bevel/>
          </a:ln>
        </p:spPr>
        <p:txBody>
          <a:bodyPr wrap="square"/>
          <a:lstStyle/>
          <a:p>
            <a:pPr lvl="0">
              <a:defRPr/>
            </a:pPr>
            <a:endParaRPr lang="zh-CN" altLang="en-US">
              <a:latin typeface="+mj-ea"/>
              <a:ea typeface="+mj-ea"/>
            </a:endParaRPr>
          </a:p>
        </p:txBody>
      </p:sp>
      <p:sp>
        <p:nvSpPr>
          <p:cNvPr id="26" name="TextBox 28"/>
          <p:cNvSpPr>
            <a:spLocks noChangeArrowheads="1"/>
          </p:cNvSpPr>
          <p:nvPr/>
        </p:nvSpPr>
        <p:spPr>
          <a:xfrm>
            <a:off x="6354142" y="1995686"/>
            <a:ext cx="1746250" cy="945634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tabLst>
                <a:tab pos="775487" algn="l"/>
              </a:tabLst>
              <a:defRPr/>
            </a:pPr>
            <a:r>
              <a:rPr lang="ko-KR" altLang="en-US" sz="1500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/>
                <a:sym typeface="Microsoft YaHei"/>
              </a:rPr>
              <a:t>구체적인 결과물을 만들어 낼 수 있는가</a:t>
            </a:r>
            <a:endParaRPr lang="ko-KR" altLang="en-US" sz="1500">
              <a:solidFill>
                <a:schemeClr val="tx1">
                  <a:lumMod val="85000"/>
                  <a:lumOff val="15000"/>
                </a:schemeClr>
              </a:solidFill>
              <a:latin typeface="맑은 고딕"/>
              <a:ea typeface="맑은 고딕"/>
              <a:sym typeface="Microsoft YaHei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-41955" y="-2540818"/>
            <a:ext cx="87716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zh-CN" altLang="en-US"/>
              <a:t>延迟符</a:t>
            </a:r>
            <a:endParaRPr lang="zh-CN" altLang="en-US"/>
          </a:p>
        </p:txBody>
      </p:sp>
      <p:sp>
        <p:nvSpPr>
          <p:cNvPr id="29" name="Rectangle 4"/>
          <p:cNvSpPr txBox="1">
            <a:spLocks noChangeArrowheads="1"/>
          </p:cNvSpPr>
          <p:nvPr/>
        </p:nvSpPr>
        <p:spPr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51408" tIns="25704" rIns="51408" bIns="25704" anchor="ctr" anchorCtr="0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>
              <a:defRPr/>
            </a:pPr>
            <a:endParaRPr lang="zh-CN" altLang="zh-CN">
              <a:solidFill>
                <a:srgbClr val="ff0000"/>
              </a:solidFill>
              <a:latin typeface="Microsoft YaHei"/>
              <a:ea typeface="Microsoft YaHe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 idx="0"/>
          </p:nvPr>
        </p:nvSpPr>
        <p:spPr/>
        <p:txBody>
          <a:bodyPr>
            <a:noAutofit/>
          </a:bodyPr>
          <a:lstStyle/>
          <a:p>
            <a:pPr lvl="0">
              <a:defRPr/>
            </a:pPr>
            <a:r>
              <a:rPr lang="ko-KR" altLang="en-US" sz="1800" b="1">
                <a:latin typeface="맑은 고딕"/>
                <a:ea typeface="맑은 고딕"/>
              </a:rPr>
              <a:t>주제</a:t>
            </a:r>
            <a:r>
              <a:rPr lang="en-US" altLang="ko-KR" sz="1800" b="1">
                <a:latin typeface="맑은 고딕"/>
                <a:ea typeface="맑은 고딕"/>
              </a:rPr>
              <a:t>:</a:t>
            </a:r>
            <a:r>
              <a:rPr lang="ko-KR" altLang="en-US" sz="1800" b="1">
                <a:latin typeface="맑은 고딕"/>
                <a:ea typeface="맑은 고딕"/>
              </a:rPr>
              <a:t> 미니게임 모음</a:t>
            </a:r>
            <a:endParaRPr lang="ko-KR" altLang="en-US" sz="1800" b="1">
              <a:latin typeface="맑은 고딕"/>
              <a:ea typeface="맑은 고딕"/>
            </a:endParaRPr>
          </a:p>
        </p:txBody>
      </p:sp>
      <p:sp>
        <p:nvSpPr>
          <p:cNvPr id="4" name="KMA1D1FEAF"/>
          <p:cNvSpPr>
            <a:spLocks noChangeArrowheads="1"/>
          </p:cNvSpPr>
          <p:nvPr/>
        </p:nvSpPr>
        <p:spPr bwMode="ltGray">
          <a:xfrm>
            <a:off x="6062891" y="1131590"/>
            <a:ext cx="2605074" cy="1828550"/>
          </a:xfrm>
          <a:prstGeom prst="rect">
            <a:avLst/>
          </a:prstGeom>
          <a:solidFill>
            <a:schemeClr val="accent1"/>
          </a:solidFill>
          <a:ln w="19050">
            <a:noFill/>
            <a:miter/>
          </a:ln>
          <a:effectLst/>
        </p:spPr>
        <p:txBody>
          <a:bodyPr wrap="none" lIns="97200" tIns="97200" rIns="98082" bIns="97200"/>
          <a:lstStyle/>
          <a:p>
            <a:pPr>
              <a:buSzPct val="80000"/>
              <a:buFont typeface="Marlett"/>
              <a:buChar char="i"/>
              <a:defRPr/>
            </a:pPr>
            <a:endParaRPr lang="ko-KR" altLang="ko-KR" b="1">
              <a:solidFill>
                <a:schemeClr val="bg1"/>
              </a:solidFill>
              <a:latin typeface="Arial"/>
              <a:ea typeface="굴림"/>
              <a:cs typeface="Arial"/>
            </a:endParaRPr>
          </a:p>
        </p:txBody>
      </p:sp>
      <p:sp>
        <p:nvSpPr>
          <p:cNvPr id="10" name="KMA1D1FEAF"/>
          <p:cNvSpPr>
            <a:spLocks noChangeArrowheads="1"/>
          </p:cNvSpPr>
          <p:nvPr/>
        </p:nvSpPr>
        <p:spPr bwMode="ltGray">
          <a:xfrm>
            <a:off x="3301852" y="1131590"/>
            <a:ext cx="3060574" cy="1828550"/>
          </a:xfrm>
          <a:prstGeom prst="rightArrowCallout">
            <a:avLst>
              <a:gd name="adj1" fmla="val 23031"/>
              <a:gd name="adj2" fmla="val 25000"/>
              <a:gd name="adj3" fmla="val 12695"/>
              <a:gd name="adj4" fmla="val 84741"/>
            </a:avLst>
          </a:prstGeom>
          <a:solidFill>
            <a:schemeClr val="accent1"/>
          </a:solidFill>
          <a:ln w="19050">
            <a:noFill/>
            <a:miter/>
          </a:ln>
          <a:effectLst/>
        </p:spPr>
        <p:txBody>
          <a:bodyPr wrap="none" lIns="97200" tIns="97200" rIns="98082" bIns="97200"/>
          <a:lstStyle/>
          <a:p>
            <a:pPr>
              <a:buSzPct val="80000"/>
              <a:buFont typeface="Marlett"/>
              <a:buChar char="i"/>
              <a:defRPr/>
            </a:pPr>
            <a:endParaRPr lang="ko-KR" altLang="ko-KR" b="1">
              <a:solidFill>
                <a:schemeClr val="bg1"/>
              </a:solidFill>
              <a:latin typeface="Arial"/>
              <a:ea typeface="굴림"/>
              <a:cs typeface="Arial"/>
            </a:endParaRPr>
          </a:p>
        </p:txBody>
      </p:sp>
      <p:sp>
        <p:nvSpPr>
          <p:cNvPr id="15" name="KMA1D1FEAF"/>
          <p:cNvSpPr>
            <a:spLocks noChangeArrowheads="1"/>
          </p:cNvSpPr>
          <p:nvPr/>
        </p:nvSpPr>
        <p:spPr bwMode="ltGray">
          <a:xfrm>
            <a:off x="551242" y="1131590"/>
            <a:ext cx="3060574" cy="1828550"/>
          </a:xfrm>
          <a:prstGeom prst="rightArrowCallout">
            <a:avLst>
              <a:gd name="adj1" fmla="val 23031"/>
              <a:gd name="adj2" fmla="val 25000"/>
              <a:gd name="adj3" fmla="val 12695"/>
              <a:gd name="adj4" fmla="val 84741"/>
            </a:avLst>
          </a:prstGeom>
          <a:solidFill>
            <a:schemeClr val="accent1"/>
          </a:solidFill>
          <a:ln w="19050">
            <a:noFill/>
            <a:miter/>
          </a:ln>
          <a:effectLst/>
        </p:spPr>
        <p:txBody>
          <a:bodyPr wrap="none" lIns="97200" tIns="97200" rIns="98082" bIns="97200"/>
          <a:lstStyle/>
          <a:p>
            <a:pPr>
              <a:buSzPct val="80000"/>
              <a:buFont typeface="Marlett"/>
              <a:buChar char="i"/>
              <a:defRPr/>
            </a:pPr>
            <a:endParaRPr lang="ko-KR" altLang="ko-KR" b="1">
              <a:solidFill>
                <a:schemeClr val="bg1"/>
              </a:solidFill>
              <a:latin typeface="Arial"/>
              <a:ea typeface="굴림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51242" y="3172816"/>
            <a:ext cx="2580597" cy="1428859"/>
          </a:xfrm>
          <a:prstGeom prst="rect">
            <a:avLst/>
          </a:prstGeom>
          <a:solidFill>
            <a:schemeClr val="accent1">
              <a:alpha val="24000"/>
            </a:schemeClr>
          </a:solidFill>
          <a:ln w="12700" cmpd="sng">
            <a:solidFill>
              <a:schemeClr val="accent1"/>
            </a:solidFill>
            <a:miter/>
          </a:ln>
        </p:spPr>
        <p:txBody>
          <a:bodyPr anchor="ctr"/>
          <a:lstStyle/>
          <a:p>
            <a:pPr algn="ctr">
              <a:defRPr/>
            </a:pPr>
            <a:r>
              <a:rPr lang="ko-KR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cs"/>
              </a:rPr>
              <a:t>퐁</a:t>
            </a:r>
            <a:endParaRPr lang="ko-KR" altLang="en-US" sz="140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301852" y="3161635"/>
            <a:ext cx="2602156" cy="1428859"/>
          </a:xfrm>
          <a:prstGeom prst="rect">
            <a:avLst/>
          </a:prstGeom>
          <a:solidFill>
            <a:schemeClr val="accent1">
              <a:alpha val="24000"/>
            </a:schemeClr>
          </a:solidFill>
          <a:ln w="12700" cmpd="sng">
            <a:solidFill>
              <a:schemeClr val="accent1"/>
            </a:solidFill>
            <a:miter/>
          </a:ln>
        </p:spPr>
        <p:txBody>
          <a:bodyPr anchor="ctr"/>
          <a:lstStyle/>
          <a:p>
            <a:pPr algn="ctr">
              <a:defRPr/>
            </a:pPr>
            <a:r>
              <a:rPr lang="ko-KR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cs"/>
              </a:rPr>
              <a:t>뱀 게임</a:t>
            </a:r>
            <a:endParaRPr lang="ko-KR" altLang="en-US" sz="140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062891" y="3161636"/>
            <a:ext cx="2605075" cy="1428859"/>
          </a:xfrm>
          <a:prstGeom prst="rect">
            <a:avLst/>
          </a:prstGeom>
          <a:solidFill>
            <a:schemeClr val="accent1">
              <a:alpha val="24000"/>
            </a:schemeClr>
          </a:solidFill>
          <a:ln w="12700" cmpd="sng">
            <a:solidFill>
              <a:schemeClr val="accent1"/>
            </a:solidFill>
            <a:miter/>
          </a:ln>
        </p:spPr>
        <p:txBody>
          <a:bodyPr anchor="ctr"/>
          <a:lstStyle/>
          <a:p>
            <a:pPr algn="ctr">
              <a:defRPr/>
            </a:pPr>
            <a:r>
              <a:rPr lang="ko-KR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cs"/>
              </a:rPr>
              <a:t>행맨</a:t>
            </a:r>
            <a:endParaRPr lang="ko-KR" altLang="en-US" sz="140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-41955" y="-2540818"/>
            <a:ext cx="87716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zh-CN" altLang="en-US"/>
              <a:t>延迟符</a:t>
            </a:r>
            <a:endParaRPr lang="zh-CN" altLang="en-US"/>
          </a:p>
        </p:txBody>
      </p:sp>
      <p:pic>
        <p:nvPicPr>
          <p:cNvPr id="2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25207" y="1182344"/>
            <a:ext cx="2262616" cy="1749445"/>
          </a:xfrm>
          <a:prstGeom prst="rect">
            <a:avLst/>
          </a:prstGeom>
        </p:spPr>
      </p:pic>
      <p:pic>
        <p:nvPicPr>
          <p:cNvPr id="2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491880" y="1170244"/>
            <a:ext cx="2153541" cy="1757141"/>
          </a:xfrm>
          <a:prstGeom prst="rect">
            <a:avLst/>
          </a:prstGeom>
        </p:spPr>
      </p:pic>
      <p:pic>
        <p:nvPicPr>
          <p:cNvPr id="26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660232" y="1188275"/>
            <a:ext cx="1301130" cy="17435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 idx="0"/>
          </p:nvPr>
        </p:nvSpPr>
        <p:spPr/>
        <p:txBody>
          <a:bodyPr>
            <a:noAutofit/>
          </a:bodyPr>
          <a:lstStyle/>
          <a:p>
            <a:pPr lvl="0">
              <a:defRPr/>
            </a:pPr>
            <a:r>
              <a:rPr lang="ko-KR" altLang="en-US" sz="1800" b="1">
                <a:latin typeface="맑은 고딕"/>
                <a:ea typeface="맑은 고딕"/>
              </a:rPr>
              <a:t>미니게임 모음의 예시</a:t>
            </a:r>
            <a:endParaRPr lang="ko-KR" altLang="en-US" sz="1800" b="1">
              <a:latin typeface="맑은 고딕"/>
              <a:ea typeface="맑은 고딕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39552" y="2715766"/>
            <a:ext cx="2664296" cy="15841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b="1">
                <a:solidFill>
                  <a:schemeClr val="bg1"/>
                </a:solidFill>
                <a:latin typeface="Microsoft YaHei"/>
                <a:ea typeface="Microsoft YaHei"/>
                <a:cs typeface="+mn-cs"/>
              </a:rPr>
              <a:t>미니게임 천국</a:t>
            </a:r>
            <a:endParaRPr lang="ko-KR" altLang="en-US" sz="2000" b="1">
              <a:solidFill>
                <a:schemeClr val="bg1"/>
              </a:solidFill>
              <a:latin typeface="Microsoft YaHei"/>
              <a:ea typeface="Microsoft YaHei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940152" y="2715766"/>
            <a:ext cx="2725663" cy="15841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b="1">
                <a:solidFill>
                  <a:schemeClr val="bg1"/>
                </a:solidFill>
                <a:latin typeface="Microsoft YaHei"/>
                <a:ea typeface="Microsoft YaHei"/>
                <a:cs typeface="+mn-cs"/>
              </a:rPr>
              <a:t>액션퍼즐 패밀리</a:t>
            </a:r>
            <a:endParaRPr lang="ko-KR" altLang="en-US" sz="2000" b="1">
              <a:solidFill>
                <a:schemeClr val="bg1"/>
              </a:solidFill>
              <a:latin typeface="Microsoft YaHei"/>
              <a:ea typeface="Microsoft YaHei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-41955" y="-2540818"/>
            <a:ext cx="87716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zh-CN" altLang="en-US"/>
              <a:t>延迟符</a:t>
            </a:r>
            <a:endParaRPr lang="zh-CN" altLang="en-US"/>
          </a:p>
        </p:txBody>
      </p:sp>
      <p:sp>
        <p:nvSpPr>
          <p:cNvPr id="17" name="Rectangle 4"/>
          <p:cNvSpPr txBox="1">
            <a:spLocks noChangeArrowheads="1"/>
          </p:cNvSpPr>
          <p:nvPr/>
        </p:nvSpPr>
        <p:spPr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51408" tIns="25704" rIns="51408" bIns="25704" anchor="ctr" anchorCtr="0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>
              <a:defRPr/>
            </a:pPr>
            <a:endParaRPr lang="zh-CN" altLang="zh-CN">
              <a:solidFill>
                <a:srgbClr val="ff0000"/>
              </a:solidFill>
              <a:latin typeface="Microsoft YaHei"/>
              <a:ea typeface="Microsoft YaHei"/>
              <a:cs typeface="+mn-cs"/>
            </a:endParaRPr>
          </a:p>
        </p:txBody>
      </p:sp>
      <p:pic>
        <p:nvPicPr>
          <p:cNvPr id="18" name=""/>
          <p:cNvPicPr>
            <a:picLocks noChangeAspect="1"/>
          </p:cNvPicPr>
          <p:nvPr/>
        </p:nvPicPr>
        <p:blipFill rotWithShape="1">
          <a:blip r:embed="rId3"/>
          <a:srcRect t="10810" b="30840"/>
          <a:stretch>
            <a:fillRect/>
          </a:stretch>
        </p:blipFill>
        <p:spPr>
          <a:xfrm>
            <a:off x="539552" y="1131590"/>
            <a:ext cx="2664296" cy="1584176"/>
          </a:xfrm>
          <a:prstGeom prst="rect">
            <a:avLst/>
          </a:prstGeom>
        </p:spPr>
      </p:pic>
      <p:pic>
        <p:nvPicPr>
          <p:cNvPr id="19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131840" y="2715766"/>
            <a:ext cx="2831915" cy="1589648"/>
          </a:xfrm>
          <a:prstGeom prst="rect">
            <a:avLst/>
          </a:prstGeom>
        </p:spPr>
      </p:pic>
      <p:pic>
        <p:nvPicPr>
          <p:cNvPr id="21" name=""/>
          <p:cNvPicPr>
            <a:picLocks noChangeAspect="1"/>
          </p:cNvPicPr>
          <p:nvPr/>
        </p:nvPicPr>
        <p:blipFill rotWithShape="1">
          <a:blip r:embed="rId5"/>
          <a:srcRect t="6900"/>
          <a:stretch>
            <a:fillRect/>
          </a:stretch>
        </p:blipFill>
        <p:spPr>
          <a:xfrm>
            <a:off x="5940153" y="1131590"/>
            <a:ext cx="2715188" cy="1584176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3131840" y="1131590"/>
            <a:ext cx="2826353" cy="15841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000" b="1">
                <a:solidFill>
                  <a:schemeClr val="bg1"/>
                </a:solidFill>
                <a:latin typeface="Microsoft YaHei"/>
                <a:ea typeface="Microsoft YaHei"/>
                <a:cs typeface="+mn-cs"/>
              </a:rPr>
              <a:t>51 Worldwide Games</a:t>
            </a:r>
            <a:endParaRPr lang="zh-CN" altLang="en-US" sz="2000" b="1">
              <a:solidFill>
                <a:schemeClr val="bg1"/>
              </a:solidFill>
              <a:latin typeface="Microsoft YaHei"/>
              <a:ea typeface="Microsoft YaHei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586717" y="611625"/>
            <a:ext cx="3701110" cy="370110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4400" b="1">
              <a:solidFill>
                <a:srgbClr val="ffff00"/>
              </a:solidFill>
              <a:latin typeface="Microsoft YaHei"/>
              <a:ea typeface="Microsoft YaHei"/>
              <a:cs typeface="+mn-cs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2502344" y="527252"/>
            <a:ext cx="3869856" cy="3869854"/>
          </a:xfrm>
          <a:prstGeom prst="ellipse">
            <a:avLst/>
          </a:prstGeom>
          <a:noFill/>
          <a:ln w="117475">
            <a:solidFill>
              <a:schemeClr val="accent1">
                <a:lumMod val="40000"/>
                <a:lumOff val="60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4400" b="1">
              <a:solidFill>
                <a:srgbClr val="ffff00"/>
              </a:solidFill>
              <a:latin typeface="Microsoft YaHei"/>
              <a:ea typeface="Microsoft YaHei"/>
              <a:cs typeface="+mn-cs"/>
            </a:endParaRPr>
          </a:p>
        </p:txBody>
      </p:sp>
      <p:sp>
        <p:nvSpPr>
          <p:cNvPr id="7" name="任意多边形 6"/>
          <p:cNvSpPr/>
          <p:nvPr/>
        </p:nvSpPr>
        <p:spPr>
          <a:xfrm rot="961210">
            <a:off x="1262829" y="2993352"/>
            <a:ext cx="847204" cy="437267"/>
          </a:xfrm>
          <a:custGeom>
            <a:avLst/>
            <a:gdLst>
              <a:gd name="connsiteX0" fmla="*/ 0 w 1667435"/>
              <a:gd name="connsiteY0" fmla="*/ 0 h 860611"/>
              <a:gd name="connsiteX1" fmla="*/ 1667435 w 1667435"/>
              <a:gd name="connsiteY1" fmla="*/ 0 h 860611"/>
              <a:gd name="connsiteX2" fmla="*/ 739588 w 1667435"/>
              <a:gd name="connsiteY2" fmla="*/ 860611 h 860611"/>
              <a:gd name="connsiteX3" fmla="*/ 0 w 1667435"/>
              <a:gd name="connsiteY3" fmla="*/ 0 h 860611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7435" h="860611">
                <a:moveTo>
                  <a:pt x="0" y="0"/>
                </a:moveTo>
                <a:lnTo>
                  <a:pt x="1667435" y="0"/>
                </a:lnTo>
                <a:lnTo>
                  <a:pt x="739588" y="86061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 rot="12672593">
            <a:off x="1944619" y="3562848"/>
            <a:ext cx="847204" cy="437267"/>
          </a:xfrm>
          <a:custGeom>
            <a:avLst/>
            <a:gdLst>
              <a:gd name="connsiteX0" fmla="*/ 0 w 1667435"/>
              <a:gd name="connsiteY0" fmla="*/ 0 h 860611"/>
              <a:gd name="connsiteX1" fmla="*/ 1667435 w 1667435"/>
              <a:gd name="connsiteY1" fmla="*/ 0 h 860611"/>
              <a:gd name="connsiteX2" fmla="*/ 739588 w 1667435"/>
              <a:gd name="connsiteY2" fmla="*/ 860611 h 860611"/>
              <a:gd name="connsiteX3" fmla="*/ 0 w 1667435"/>
              <a:gd name="connsiteY3" fmla="*/ 0 h 860611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7435" h="860611">
                <a:moveTo>
                  <a:pt x="0" y="0"/>
                </a:moveTo>
                <a:lnTo>
                  <a:pt x="1667435" y="0"/>
                </a:lnTo>
                <a:lnTo>
                  <a:pt x="739588" y="86061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1070933" y="3747331"/>
            <a:ext cx="561473" cy="593559"/>
          </a:xfrm>
          <a:custGeom>
            <a:avLst/>
            <a:gdLst>
              <a:gd name="connsiteX0" fmla="*/ 0 w 561473"/>
              <a:gd name="connsiteY0" fmla="*/ 0 h 593558"/>
              <a:gd name="connsiteX1" fmla="*/ 561473 w 561473"/>
              <a:gd name="connsiteY1" fmla="*/ 272716 h 593558"/>
              <a:gd name="connsiteX2" fmla="*/ 32084 w 561473"/>
              <a:gd name="connsiteY2" fmla="*/ 593558 h 593558"/>
              <a:gd name="connsiteX3" fmla="*/ 0 w 561473"/>
              <a:gd name="connsiteY3" fmla="*/ 0 h 59355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473" h="593558">
                <a:moveTo>
                  <a:pt x="0" y="0"/>
                </a:moveTo>
                <a:lnTo>
                  <a:pt x="561473" y="272716"/>
                </a:lnTo>
                <a:lnTo>
                  <a:pt x="32084" y="59355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>
            <a:off x="477375" y="3169816"/>
            <a:ext cx="336884" cy="304800"/>
          </a:xfrm>
          <a:custGeom>
            <a:avLst/>
            <a:gdLst>
              <a:gd name="connsiteX0" fmla="*/ 0 w 336884"/>
              <a:gd name="connsiteY0" fmla="*/ 0 h 304800"/>
              <a:gd name="connsiteX1" fmla="*/ 80210 w 336884"/>
              <a:gd name="connsiteY1" fmla="*/ 304800 h 304800"/>
              <a:gd name="connsiteX2" fmla="*/ 336884 w 336884"/>
              <a:gd name="connsiteY2" fmla="*/ 192505 h 304800"/>
              <a:gd name="connsiteX3" fmla="*/ 0 w 336884"/>
              <a:gd name="connsiteY3" fmla="*/ 0 h 3048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6884" h="304800">
                <a:moveTo>
                  <a:pt x="0" y="0"/>
                </a:moveTo>
                <a:lnTo>
                  <a:pt x="80210" y="304800"/>
                </a:lnTo>
                <a:lnTo>
                  <a:pt x="336884" y="19250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" name="任意多边形 10"/>
          <p:cNvSpPr/>
          <p:nvPr/>
        </p:nvSpPr>
        <p:spPr>
          <a:xfrm>
            <a:off x="1488027" y="4292764"/>
            <a:ext cx="481263" cy="401053"/>
          </a:xfrm>
          <a:custGeom>
            <a:avLst/>
            <a:gdLst>
              <a:gd name="connsiteX0" fmla="*/ 176463 w 481263"/>
              <a:gd name="connsiteY0" fmla="*/ 96253 h 401053"/>
              <a:gd name="connsiteX1" fmla="*/ 0 w 481263"/>
              <a:gd name="connsiteY1" fmla="*/ 401053 h 401053"/>
              <a:gd name="connsiteX2" fmla="*/ 481263 w 481263"/>
              <a:gd name="connsiteY2" fmla="*/ 0 h 401053"/>
              <a:gd name="connsiteX3" fmla="*/ 176463 w 481263"/>
              <a:gd name="connsiteY3" fmla="*/ 96253 h 401053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1263" h="401053">
                <a:moveTo>
                  <a:pt x="176463" y="96253"/>
                </a:moveTo>
                <a:lnTo>
                  <a:pt x="0" y="401053"/>
                </a:lnTo>
                <a:lnTo>
                  <a:pt x="481263" y="0"/>
                </a:lnTo>
                <a:lnTo>
                  <a:pt x="176463" y="96253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 rot="4178014">
            <a:off x="2249458" y="617007"/>
            <a:ext cx="401052" cy="481263"/>
          </a:xfrm>
          <a:custGeom>
            <a:avLst/>
            <a:gdLst>
              <a:gd name="connsiteX0" fmla="*/ 0 w 401052"/>
              <a:gd name="connsiteY0" fmla="*/ 0 h 481263"/>
              <a:gd name="connsiteX1" fmla="*/ 401052 w 401052"/>
              <a:gd name="connsiteY1" fmla="*/ 96253 h 481263"/>
              <a:gd name="connsiteX2" fmla="*/ 16042 w 401052"/>
              <a:gd name="connsiteY2" fmla="*/ 481263 h 481263"/>
              <a:gd name="connsiteX3" fmla="*/ 0 w 401052"/>
              <a:gd name="connsiteY3" fmla="*/ 0 h 481263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052" h="481263">
                <a:moveTo>
                  <a:pt x="0" y="0"/>
                </a:moveTo>
                <a:lnTo>
                  <a:pt x="401052" y="96253"/>
                </a:lnTo>
                <a:lnTo>
                  <a:pt x="16042" y="48126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>
            <a:off x="6896411" y="809512"/>
            <a:ext cx="866273" cy="577516"/>
          </a:xfrm>
          <a:custGeom>
            <a:avLst/>
            <a:gdLst>
              <a:gd name="connsiteX0" fmla="*/ 0 w 866273"/>
              <a:gd name="connsiteY0" fmla="*/ 64168 h 577516"/>
              <a:gd name="connsiteX1" fmla="*/ 866273 w 866273"/>
              <a:gd name="connsiteY1" fmla="*/ 0 h 577516"/>
              <a:gd name="connsiteX2" fmla="*/ 401052 w 866273"/>
              <a:gd name="connsiteY2" fmla="*/ 577516 h 577516"/>
              <a:gd name="connsiteX3" fmla="*/ 0 w 866273"/>
              <a:gd name="connsiteY3" fmla="*/ 64168 h 577516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6273" h="577516">
                <a:moveTo>
                  <a:pt x="0" y="64168"/>
                </a:moveTo>
                <a:lnTo>
                  <a:pt x="866273" y="0"/>
                </a:lnTo>
                <a:lnTo>
                  <a:pt x="401052" y="577516"/>
                </a:lnTo>
                <a:lnTo>
                  <a:pt x="0" y="6416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>
            <a:off x="6976622" y="1739955"/>
            <a:ext cx="368969" cy="352927"/>
          </a:xfrm>
          <a:custGeom>
            <a:avLst/>
            <a:gdLst>
              <a:gd name="connsiteX0" fmla="*/ 0 w 368969"/>
              <a:gd name="connsiteY0" fmla="*/ 0 h 352927"/>
              <a:gd name="connsiteX1" fmla="*/ 368969 w 368969"/>
              <a:gd name="connsiteY1" fmla="*/ 48127 h 352927"/>
              <a:gd name="connsiteX2" fmla="*/ 112295 w 368969"/>
              <a:gd name="connsiteY2" fmla="*/ 352927 h 352927"/>
              <a:gd name="connsiteX3" fmla="*/ 0 w 368969"/>
              <a:gd name="connsiteY3" fmla="*/ 0 h 35292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969" h="352927">
                <a:moveTo>
                  <a:pt x="0" y="0"/>
                </a:moveTo>
                <a:lnTo>
                  <a:pt x="368969" y="48127"/>
                </a:lnTo>
                <a:lnTo>
                  <a:pt x="112295" y="35292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>
            <a:off x="6559526" y="2285388"/>
            <a:ext cx="753979" cy="577515"/>
          </a:xfrm>
          <a:custGeom>
            <a:avLst/>
            <a:gdLst>
              <a:gd name="connsiteX0" fmla="*/ 0 w 753979"/>
              <a:gd name="connsiteY0" fmla="*/ 0 h 577515"/>
              <a:gd name="connsiteX1" fmla="*/ 48126 w 753979"/>
              <a:gd name="connsiteY1" fmla="*/ 577515 h 577515"/>
              <a:gd name="connsiteX2" fmla="*/ 753979 w 753979"/>
              <a:gd name="connsiteY2" fmla="*/ 513347 h 577515"/>
              <a:gd name="connsiteX3" fmla="*/ 0 w 753979"/>
              <a:gd name="connsiteY3" fmla="*/ 0 h 57751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79" h="577515">
                <a:moveTo>
                  <a:pt x="0" y="0"/>
                </a:moveTo>
                <a:lnTo>
                  <a:pt x="48126" y="577515"/>
                </a:lnTo>
                <a:lnTo>
                  <a:pt x="753979" y="51334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7313505" y="2622268"/>
            <a:ext cx="1090863" cy="561475"/>
          </a:xfrm>
          <a:custGeom>
            <a:avLst/>
            <a:gdLst>
              <a:gd name="connsiteX0" fmla="*/ 433136 w 1090863"/>
              <a:gd name="connsiteY0" fmla="*/ 0 h 561474"/>
              <a:gd name="connsiteX1" fmla="*/ 0 w 1090863"/>
              <a:gd name="connsiteY1" fmla="*/ 561474 h 561474"/>
              <a:gd name="connsiteX2" fmla="*/ 1090863 w 1090863"/>
              <a:gd name="connsiteY2" fmla="*/ 256674 h 561474"/>
              <a:gd name="connsiteX3" fmla="*/ 481263 w 1090863"/>
              <a:gd name="connsiteY3" fmla="*/ 16042 h 561474"/>
              <a:gd name="connsiteX4" fmla="*/ 433136 w 1090863"/>
              <a:gd name="connsiteY4" fmla="*/ 0 h 561474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0863" h="561474">
                <a:moveTo>
                  <a:pt x="433136" y="0"/>
                </a:moveTo>
                <a:lnTo>
                  <a:pt x="0" y="561474"/>
                </a:lnTo>
                <a:lnTo>
                  <a:pt x="1090863" y="256674"/>
                </a:lnTo>
                <a:lnTo>
                  <a:pt x="481263" y="16042"/>
                </a:lnTo>
                <a:lnTo>
                  <a:pt x="433136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>
            <a:off x="6222642" y="3969807"/>
            <a:ext cx="689811" cy="834191"/>
          </a:xfrm>
          <a:custGeom>
            <a:avLst/>
            <a:gdLst>
              <a:gd name="connsiteX0" fmla="*/ 0 w 689811"/>
              <a:gd name="connsiteY0" fmla="*/ 304800 h 834190"/>
              <a:gd name="connsiteX1" fmla="*/ 545432 w 689811"/>
              <a:gd name="connsiteY1" fmla="*/ 0 h 834190"/>
              <a:gd name="connsiteX2" fmla="*/ 689811 w 689811"/>
              <a:gd name="connsiteY2" fmla="*/ 834190 h 834190"/>
              <a:gd name="connsiteX3" fmla="*/ 0 w 689811"/>
              <a:gd name="connsiteY3" fmla="*/ 304800 h 83419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9811" h="834190">
                <a:moveTo>
                  <a:pt x="0" y="304800"/>
                </a:moveTo>
                <a:lnTo>
                  <a:pt x="545432" y="0"/>
                </a:lnTo>
                <a:lnTo>
                  <a:pt x="689811" y="834190"/>
                </a:lnTo>
                <a:lnTo>
                  <a:pt x="0" y="3048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987824" y="2571750"/>
            <a:ext cx="2952328" cy="598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ko-KR" altLang="en-US" sz="2800" b="1">
                <a:solidFill>
                  <a:schemeClr val="bg1"/>
                </a:solidFill>
                <a:latin typeface="Microsoft YaHei"/>
                <a:ea typeface="Microsoft YaHei"/>
                <a:sym typeface="Arial"/>
              </a:rPr>
              <a:t>구체적 실현 계획</a:t>
            </a:r>
            <a:endParaRPr lang="ko-KR" altLang="en-US" sz="2800" b="1">
              <a:solidFill>
                <a:schemeClr val="bg1"/>
              </a:solidFill>
              <a:latin typeface="Microsoft YaHei"/>
              <a:ea typeface="Microsoft YaHei"/>
              <a:sym typeface="Arial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845829" y="1476270"/>
            <a:ext cx="1227186" cy="10954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zh-CN" sz="6600" b="1">
                <a:solidFill>
                  <a:schemeClr val="bg1"/>
                </a:solidFill>
                <a:latin typeface="+mj-ea"/>
                <a:ea typeface="+mj-ea"/>
              </a:rPr>
              <a:t>0</a:t>
            </a:r>
            <a:r>
              <a:rPr lang="en-US" altLang="ko-KR" sz="6600" b="1">
                <a:solidFill>
                  <a:schemeClr val="bg1"/>
                </a:solidFill>
                <a:latin typeface="+mj-ea"/>
                <a:ea typeface="+mj-ea"/>
              </a:rPr>
              <a:t>2</a:t>
            </a:r>
            <a:endParaRPr lang="en-US" altLang="ko-KR" sz="66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 flipH="1">
            <a:off x="3275856" y="-20538"/>
            <a:ext cx="1332210" cy="111880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H="1">
            <a:off x="4139952" y="3474616"/>
            <a:ext cx="1800200" cy="168028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4"/>
          <p:cNvSpPr txBox="1">
            <a:spLocks noChangeArrowheads="1"/>
          </p:cNvSpPr>
          <p:nvPr/>
        </p:nvSpPr>
        <p:spPr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51408" tIns="25704" rIns="51408" bIns="25704" anchor="ctr" anchorCtr="0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>
              <a:defRPr/>
            </a:pPr>
            <a:endParaRPr lang="zh-CN" altLang="zh-CN">
              <a:solidFill>
                <a:srgbClr val="ff0000"/>
              </a:solidFill>
              <a:latin typeface="Microsoft YaHei"/>
              <a:ea typeface="Microsoft YaHei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 idx="0"/>
          </p:nvPr>
        </p:nvSpPr>
        <p:spPr/>
        <p:txBody>
          <a:bodyPr>
            <a:noAutofit/>
          </a:bodyPr>
          <a:lstStyle/>
          <a:p>
            <a:pPr lvl="0">
              <a:defRPr/>
            </a:pPr>
            <a:r>
              <a:rPr lang="ko-KR" altLang="en-US" sz="1800" b="1"/>
              <a:t>구체적 실현 계획</a:t>
            </a:r>
            <a:endParaRPr lang="ko-KR" altLang="en-US" sz="1800" b="1"/>
          </a:p>
        </p:txBody>
      </p:sp>
      <p:sp>
        <p:nvSpPr>
          <p:cNvPr id="3" name="Oval 3"/>
          <p:cNvSpPr/>
          <p:nvPr/>
        </p:nvSpPr>
        <p:spPr>
          <a:xfrm>
            <a:off x="649519" y="1419622"/>
            <a:ext cx="1541309" cy="1541308"/>
          </a:xfrm>
          <a:prstGeom prst="ellipse">
            <a:avLst/>
          </a:prstGeom>
          <a:solidFill>
            <a:schemeClr val="accent1">
              <a:alpha val="24000"/>
            </a:schemeClr>
          </a:solidFill>
          <a:ln w="12700" cmpd="sng">
            <a:solidFill>
              <a:schemeClr val="accent1"/>
            </a:solidFill>
            <a:miter/>
          </a:ln>
        </p:spPr>
        <p:txBody>
          <a:bodyPr anchor="ctr"/>
          <a:lstStyle/>
          <a:p>
            <a:pPr lvl="0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Oval 14"/>
          <p:cNvSpPr/>
          <p:nvPr/>
        </p:nvSpPr>
        <p:spPr>
          <a:xfrm>
            <a:off x="2770742" y="1425122"/>
            <a:ext cx="1541309" cy="1541308"/>
          </a:xfrm>
          <a:prstGeom prst="ellipse">
            <a:avLst/>
          </a:prstGeom>
          <a:solidFill>
            <a:schemeClr val="accent1">
              <a:alpha val="24000"/>
            </a:schemeClr>
          </a:solidFill>
          <a:ln w="12700" cmpd="sng">
            <a:solidFill>
              <a:schemeClr val="accent1"/>
            </a:solidFill>
            <a:miter/>
          </a:ln>
        </p:spPr>
        <p:txBody>
          <a:bodyPr anchor="ctr"/>
          <a:lstStyle/>
          <a:p>
            <a:pPr lvl="0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Oval 17"/>
          <p:cNvSpPr/>
          <p:nvPr/>
        </p:nvSpPr>
        <p:spPr>
          <a:xfrm>
            <a:off x="4894942" y="1425122"/>
            <a:ext cx="1541309" cy="1541308"/>
          </a:xfrm>
          <a:prstGeom prst="ellipse">
            <a:avLst/>
          </a:prstGeom>
          <a:solidFill>
            <a:schemeClr val="accent1">
              <a:alpha val="24000"/>
            </a:schemeClr>
          </a:solidFill>
          <a:ln w="12700" cmpd="sng">
            <a:solidFill>
              <a:schemeClr val="accent1"/>
            </a:solidFill>
            <a:miter/>
          </a:ln>
        </p:spPr>
        <p:txBody>
          <a:bodyPr anchor="ctr"/>
          <a:lstStyle/>
          <a:p>
            <a:pPr lvl="0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val 20"/>
          <p:cNvSpPr/>
          <p:nvPr/>
        </p:nvSpPr>
        <p:spPr>
          <a:xfrm>
            <a:off x="7016376" y="1425122"/>
            <a:ext cx="1541309" cy="1541308"/>
          </a:xfrm>
          <a:prstGeom prst="ellipse">
            <a:avLst/>
          </a:prstGeom>
          <a:solidFill>
            <a:schemeClr val="accent1">
              <a:alpha val="24000"/>
            </a:schemeClr>
          </a:solidFill>
          <a:ln w="12700" cmpd="sng">
            <a:solidFill>
              <a:schemeClr val="accent1"/>
            </a:solidFill>
            <a:miter/>
          </a:ln>
        </p:spPr>
        <p:txBody>
          <a:bodyPr anchor="ctr"/>
          <a:lstStyle/>
          <a:p>
            <a:pPr lvl="0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66607" y="1673804"/>
            <a:ext cx="832074" cy="905555"/>
          </a:xfrm>
          <a:prstGeom prst="rect">
            <a:avLst/>
          </a:prstGeom>
          <a:noFill/>
        </p:spPr>
        <p:txBody>
          <a:bodyPr wrap="square" lIns="91420" tIns="45709" rIns="91420" bIns="45709">
            <a:spAutoFit/>
          </a:bodyPr>
          <a:lstStyle/>
          <a:p>
            <a:pPr algn="ctr">
              <a:defRPr/>
            </a:pPr>
            <a:r>
              <a:rPr lang="en-US" sz="5400" b="1">
                <a:solidFill>
                  <a:srgbClr val="dbdbdb"/>
                </a:solidFill>
                <a:latin typeface="+mn-ea"/>
                <a:cs typeface="Helvetica Neue"/>
              </a:rPr>
              <a:t>+</a:t>
            </a:r>
            <a:endParaRPr lang="ru-RU" sz="5400" b="1">
              <a:solidFill>
                <a:srgbClr val="dbdbdb"/>
              </a:solidFill>
              <a:latin typeface="+mn-ea"/>
              <a:cs typeface="Helvetica Neue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89424" y="1673804"/>
            <a:ext cx="832074" cy="905555"/>
          </a:xfrm>
          <a:prstGeom prst="rect">
            <a:avLst/>
          </a:prstGeom>
          <a:noFill/>
        </p:spPr>
        <p:txBody>
          <a:bodyPr wrap="square" lIns="91420" tIns="45709" rIns="91420" bIns="45709">
            <a:spAutoFit/>
          </a:bodyPr>
          <a:lstStyle/>
          <a:p>
            <a:pPr algn="ctr">
              <a:defRPr/>
            </a:pPr>
            <a:r>
              <a:rPr lang="en-US" sz="5400" b="1">
                <a:solidFill>
                  <a:srgbClr val="dbdbdb"/>
                </a:solidFill>
                <a:latin typeface="+mn-ea"/>
                <a:cs typeface="Helvetica Neue"/>
              </a:rPr>
              <a:t>+</a:t>
            </a:r>
            <a:endParaRPr lang="ru-RU" sz="5400" b="1">
              <a:solidFill>
                <a:srgbClr val="dbdbdb"/>
              </a:solidFill>
              <a:latin typeface="+mn-ea"/>
              <a:cs typeface="Helvetica Neue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00449" y="1684003"/>
            <a:ext cx="832074" cy="904881"/>
          </a:xfrm>
          <a:prstGeom prst="rect">
            <a:avLst/>
          </a:prstGeom>
          <a:noFill/>
        </p:spPr>
        <p:txBody>
          <a:bodyPr wrap="square" lIns="91420" tIns="45709" rIns="91420" bIns="45709">
            <a:spAutoFit/>
          </a:bodyPr>
          <a:lstStyle/>
          <a:p>
            <a:pPr algn="ctr">
              <a:defRPr/>
            </a:pPr>
            <a:r>
              <a:rPr lang="en-US" sz="5400" b="1">
                <a:solidFill>
                  <a:srgbClr val="dbdbdb"/>
                </a:solidFill>
                <a:latin typeface="+mn-ea"/>
                <a:cs typeface="Helvetica Neue"/>
              </a:rPr>
              <a:t>=</a:t>
            </a:r>
            <a:endParaRPr lang="ru-RU" sz="5400" b="1">
              <a:solidFill>
                <a:srgbClr val="dbdbdb"/>
              </a:solidFill>
              <a:latin typeface="+mn-ea"/>
              <a:cs typeface="Helvetica Neue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4345" y="3061379"/>
            <a:ext cx="1807998" cy="230832"/>
          </a:xfrm>
          <a:prstGeom prst="rect">
            <a:avLst/>
          </a:prstGeom>
          <a:noFill/>
        </p:spPr>
        <p:txBody>
          <a:bodyPr wrap="square" lIns="0" rIns="0" bIns="0">
            <a:spAutoFit/>
          </a:bodyPr>
          <a:lstStyle/>
          <a:p>
            <a:pPr algn="ctr">
              <a:tabLst>
                <a:tab pos="1025525" algn="l"/>
              </a:tabLst>
              <a:defRPr/>
            </a:pPr>
            <a:r>
              <a:rPr lang="ko-KR" altLang="en-US" sz="1200" b="1">
                <a:solidFill>
                  <a:schemeClr val="accent1"/>
                </a:solidFill>
                <a:latin typeface="+mn-ea"/>
                <a:cs typeface="Calibri"/>
              </a:rPr>
              <a:t>개별 작업</a:t>
            </a:r>
            <a:endParaRPr lang="ko-KR" altLang="en-US" sz="1200" b="1">
              <a:solidFill>
                <a:schemeClr val="accent1"/>
              </a:solidFill>
              <a:latin typeface="+mn-ea"/>
              <a:cs typeface="Calibri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0948" y="3365579"/>
            <a:ext cx="1547915" cy="244396"/>
          </a:xfrm>
          <a:prstGeom prst="rect">
            <a:avLst/>
          </a:prstGeom>
          <a:noFill/>
        </p:spPr>
        <p:txBody>
          <a:bodyPr wrap="square" lIns="0" rIns="0" bIns="0"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ko-KR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/>
              </a:rPr>
              <a:t>텍스트</a:t>
            </a:r>
            <a:endParaRPr lang="ko-KR" altLang="en-US" sz="1000">
              <a:solidFill>
                <a:schemeClr val="tx1">
                  <a:lumMod val="85000"/>
                  <a:lumOff val="15000"/>
                </a:schemeClr>
              </a:solidFill>
              <a:latin typeface="Microsoft YaHei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26163" y="3058834"/>
            <a:ext cx="1807998" cy="217766"/>
          </a:xfrm>
          <a:prstGeom prst="rect">
            <a:avLst/>
          </a:prstGeom>
          <a:noFill/>
        </p:spPr>
        <p:txBody>
          <a:bodyPr wrap="square" lIns="0" rIns="0" bIns="0">
            <a:spAutoFit/>
          </a:bodyPr>
          <a:lstStyle/>
          <a:p>
            <a:pPr algn="ctr">
              <a:tabLst>
                <a:tab pos="1025525" algn="l"/>
              </a:tabLst>
              <a:defRPr/>
            </a:pPr>
            <a:r>
              <a:rPr lang="ko-KR" altLang="en-US" sz="1200" b="1">
                <a:solidFill>
                  <a:schemeClr val="accent1"/>
                </a:solidFill>
                <a:latin typeface="+mn-ea"/>
                <a:cs typeface="Calibri"/>
              </a:rPr>
              <a:t>깃허브</a:t>
            </a:r>
            <a:endParaRPr lang="ko-KR" altLang="en-US" sz="1200" b="1">
              <a:solidFill>
                <a:schemeClr val="accent1"/>
              </a:solidFill>
              <a:latin typeface="+mn-ea"/>
              <a:cs typeface="Calibri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752767" y="3363034"/>
            <a:ext cx="1547915" cy="237416"/>
          </a:xfrm>
          <a:prstGeom prst="rect">
            <a:avLst/>
          </a:prstGeom>
          <a:noFill/>
        </p:spPr>
        <p:txBody>
          <a:bodyPr wrap="square" lIns="0" rIns="0" bIns="0"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ko-KR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/>
              </a:rPr>
              <a:t>텍스트</a:t>
            </a:r>
            <a:endParaRPr lang="ko-KR" altLang="en-US" sz="1000">
              <a:solidFill>
                <a:schemeClr val="tx1">
                  <a:lumMod val="85000"/>
                  <a:lumOff val="15000"/>
                </a:schemeClr>
              </a:solidFill>
              <a:latin typeface="Microsoft YaHei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57584" y="3056290"/>
            <a:ext cx="1807998" cy="220310"/>
          </a:xfrm>
          <a:prstGeom prst="rect">
            <a:avLst/>
          </a:prstGeom>
          <a:noFill/>
        </p:spPr>
        <p:txBody>
          <a:bodyPr wrap="square" lIns="0" rIns="0" bIns="0">
            <a:spAutoFit/>
          </a:bodyPr>
          <a:lstStyle/>
          <a:p>
            <a:pPr algn="ctr">
              <a:tabLst>
                <a:tab pos="1025525" algn="l"/>
              </a:tabLst>
              <a:defRPr/>
            </a:pPr>
            <a:r>
              <a:rPr lang="ko-KR" altLang="en-US" sz="1200" b="1">
                <a:solidFill>
                  <a:schemeClr val="accent1"/>
                </a:solidFill>
                <a:latin typeface="+mn-ea"/>
                <a:cs typeface="Calibri"/>
              </a:rPr>
              <a:t>협업</a:t>
            </a:r>
            <a:endParaRPr lang="ko-KR" altLang="en-US" sz="1200" b="1">
              <a:solidFill>
                <a:schemeClr val="accent1"/>
              </a:solidFill>
              <a:latin typeface="+mn-ea"/>
              <a:cs typeface="Calibri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84188" y="3360490"/>
            <a:ext cx="1547915" cy="239960"/>
          </a:xfrm>
          <a:prstGeom prst="rect">
            <a:avLst/>
          </a:prstGeom>
          <a:noFill/>
        </p:spPr>
        <p:txBody>
          <a:bodyPr wrap="square" lIns="0" rIns="0" bIns="0"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ko-KR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/>
              </a:rPr>
              <a:t>텍스트</a:t>
            </a:r>
            <a:endParaRPr lang="ko-KR" altLang="en-US" sz="1000">
              <a:solidFill>
                <a:schemeClr val="tx1">
                  <a:lumMod val="85000"/>
                  <a:lumOff val="15000"/>
                </a:schemeClr>
              </a:solidFill>
              <a:latin typeface="Microsoft YaHei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81977" y="3061379"/>
            <a:ext cx="1807998" cy="231699"/>
          </a:xfrm>
          <a:prstGeom prst="rect">
            <a:avLst/>
          </a:prstGeom>
          <a:noFill/>
        </p:spPr>
        <p:txBody>
          <a:bodyPr wrap="square" lIns="0" rIns="0" bIns="0">
            <a:spAutoFit/>
          </a:bodyPr>
          <a:lstStyle/>
          <a:p>
            <a:pPr algn="ctr">
              <a:tabLst>
                <a:tab pos="1025525" algn="l"/>
              </a:tabLst>
              <a:defRPr/>
            </a:pPr>
            <a:r>
              <a:rPr lang="ko-KR" altLang="en-US" sz="1200" b="1">
                <a:solidFill>
                  <a:schemeClr val="accent1"/>
                </a:solidFill>
                <a:latin typeface="+mn-ea"/>
                <a:cs typeface="Calibri"/>
              </a:rPr>
              <a:t>미니게임 모음</a:t>
            </a:r>
            <a:endParaRPr lang="ko-KR" altLang="en-US" sz="1200" b="1">
              <a:solidFill>
                <a:schemeClr val="accent1"/>
              </a:solidFill>
              <a:latin typeface="+mn-ea"/>
              <a:cs typeface="Calibri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008581" y="3365579"/>
            <a:ext cx="1547915" cy="244396"/>
          </a:xfrm>
          <a:prstGeom prst="rect">
            <a:avLst/>
          </a:prstGeom>
          <a:noFill/>
        </p:spPr>
        <p:txBody>
          <a:bodyPr wrap="square" lIns="0" rIns="0" bIns="0"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ko-KR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/>
              </a:rPr>
              <a:t>텍스트</a:t>
            </a:r>
            <a:endParaRPr lang="ko-KR" altLang="en-US" sz="1000">
              <a:solidFill>
                <a:schemeClr val="tx1">
                  <a:lumMod val="85000"/>
                  <a:lumOff val="15000"/>
                </a:schemeClr>
              </a:solidFill>
              <a:latin typeface="Microsoft YaHei"/>
            </a:endParaRPr>
          </a:p>
        </p:txBody>
      </p:sp>
      <p:sp>
        <p:nvSpPr>
          <p:cNvPr id="19" name="Freeform 12"/>
          <p:cNvSpPr>
            <a:spLocks noEditPoints="1"/>
          </p:cNvSpPr>
          <p:nvPr/>
        </p:nvSpPr>
        <p:spPr>
          <a:xfrm>
            <a:off x="5257077" y="1811259"/>
            <a:ext cx="830228" cy="758034"/>
          </a:xfrm>
          <a:custGeom>
            <a:avLst/>
            <a:gdLst/>
            <a:cxnLst>
              <a:cxn ang="0">
                <a:pos x="1284" y="407"/>
              </a:cxn>
              <a:cxn ang="0">
                <a:pos x="1203" y="1128"/>
              </a:cxn>
              <a:cxn ang="0">
                <a:pos x="1657" y="1313"/>
              </a:cxn>
              <a:cxn ang="0">
                <a:pos x="2010" y="1310"/>
              </a:cxn>
              <a:cxn ang="0">
                <a:pos x="2361" y="910"/>
              </a:cxn>
              <a:cxn ang="0">
                <a:pos x="2851" y="696"/>
              </a:cxn>
              <a:cxn ang="0">
                <a:pos x="3216" y="1078"/>
              </a:cxn>
              <a:cxn ang="0">
                <a:pos x="2979" y="1557"/>
              </a:cxn>
              <a:cxn ang="0">
                <a:pos x="2477" y="1517"/>
              </a:cxn>
              <a:cxn ang="0">
                <a:pos x="2080" y="1382"/>
              </a:cxn>
              <a:cxn ang="0">
                <a:pos x="1515" y="2178"/>
              </a:cxn>
              <a:cxn ang="0">
                <a:pos x="1639" y="2686"/>
              </a:cxn>
              <a:cxn ang="0">
                <a:pos x="1428" y="2932"/>
              </a:cxn>
              <a:cxn ang="0">
                <a:pos x="1121" y="2816"/>
              </a:cxn>
              <a:cxn ang="0">
                <a:pos x="1129" y="2487"/>
              </a:cxn>
              <a:cxn ang="0">
                <a:pos x="1413" y="2321"/>
              </a:cxn>
              <a:cxn ang="0">
                <a:pos x="1431" y="1587"/>
              </a:cxn>
              <a:cxn ang="0">
                <a:pos x="954" y="1270"/>
              </a:cxn>
              <a:cxn ang="0">
                <a:pos x="196" y="1138"/>
              </a:cxn>
              <a:cxn ang="0">
                <a:pos x="65" y="378"/>
              </a:cxn>
              <a:cxn ang="0">
                <a:pos x="1533" y="1182"/>
              </a:cxn>
              <a:cxn ang="0">
                <a:pos x="1925" y="1186"/>
              </a:cxn>
              <a:cxn ang="0">
                <a:pos x="2114" y="972"/>
              </a:cxn>
              <a:cxn ang="0">
                <a:pos x="1732" y="1085"/>
              </a:cxn>
              <a:cxn ang="0">
                <a:pos x="2147" y="1514"/>
              </a:cxn>
              <a:cxn ang="0">
                <a:pos x="1918" y="1841"/>
              </a:cxn>
              <a:cxn ang="0">
                <a:pos x="1979" y="2139"/>
              </a:cxn>
              <a:cxn ang="0">
                <a:pos x="2089" y="1757"/>
              </a:cxn>
              <a:cxn ang="0">
                <a:pos x="2167" y="1508"/>
              </a:cxn>
              <a:cxn ang="0">
                <a:pos x="1273" y="1619"/>
              </a:cxn>
              <a:cxn ang="0">
                <a:pos x="1038" y="1398"/>
              </a:cxn>
              <a:cxn ang="0">
                <a:pos x="1199" y="1722"/>
              </a:cxn>
              <a:cxn ang="0">
                <a:pos x="1293" y="2035"/>
              </a:cxn>
              <a:cxn ang="0">
                <a:pos x="650" y="326"/>
              </a:cxn>
              <a:cxn ang="0">
                <a:pos x="1414" y="2691"/>
              </a:cxn>
              <a:cxn ang="0">
                <a:pos x="1400" y="2566"/>
              </a:cxn>
              <a:cxn ang="0">
                <a:pos x="1357" y="2532"/>
              </a:cxn>
              <a:cxn ang="0">
                <a:pos x="1432" y="2647"/>
              </a:cxn>
              <a:cxn ang="0">
                <a:pos x="1338" y="2742"/>
              </a:cxn>
              <a:cxn ang="0">
                <a:pos x="2704" y="1212"/>
              </a:cxn>
              <a:cxn ang="0">
                <a:pos x="2809" y="979"/>
              </a:cxn>
              <a:cxn ang="0">
                <a:pos x="2629" y="1018"/>
              </a:cxn>
              <a:cxn ang="0">
                <a:pos x="2883" y="985"/>
              </a:cxn>
              <a:cxn ang="0">
                <a:pos x="1422" y="2451"/>
              </a:cxn>
              <a:cxn ang="0">
                <a:pos x="1407" y="2447"/>
              </a:cxn>
              <a:cxn ang="0">
                <a:pos x="1384" y="2443"/>
              </a:cxn>
              <a:cxn ang="0">
                <a:pos x="1157" y="2573"/>
              </a:cxn>
              <a:cxn ang="0">
                <a:pos x="1282" y="2861"/>
              </a:cxn>
              <a:cxn ang="0">
                <a:pos x="1564" y="2721"/>
              </a:cxn>
              <a:cxn ang="0">
                <a:pos x="2799" y="751"/>
              </a:cxn>
              <a:cxn ang="0">
                <a:pos x="3147" y="1049"/>
              </a:cxn>
              <a:cxn ang="0">
                <a:pos x="2983" y="1482"/>
              </a:cxn>
              <a:cxn ang="0">
                <a:pos x="2536" y="1483"/>
              </a:cxn>
              <a:cxn ang="0">
                <a:pos x="2359" y="1199"/>
              </a:cxn>
              <a:cxn ang="0">
                <a:pos x="2357" y="1175"/>
              </a:cxn>
              <a:cxn ang="0">
                <a:pos x="2414" y="942"/>
              </a:cxn>
              <a:cxn ang="0">
                <a:pos x="758" y="80"/>
              </a:cxn>
              <a:cxn ang="0">
                <a:pos x="1251" y="547"/>
              </a:cxn>
              <a:cxn ang="0">
                <a:pos x="1106" y="1068"/>
              </a:cxn>
              <a:cxn ang="0">
                <a:pos x="991" y="1165"/>
              </a:cxn>
              <a:cxn ang="0">
                <a:pos x="312" y="1143"/>
              </a:cxn>
              <a:cxn ang="0">
                <a:pos x="100" y="490"/>
              </a:cxn>
              <a:cxn ang="0">
                <a:pos x="638" y="73"/>
              </a:cxn>
            </a:cxnLst>
            <a:rect l="0" t="0" r="r" b="b"/>
            <a:pathLst>
              <a:path w="3221" h="2941">
                <a:moveTo>
                  <a:pt x="668" y="0"/>
                </a:moveTo>
                <a:lnTo>
                  <a:pt x="702" y="1"/>
                </a:lnTo>
                <a:lnTo>
                  <a:pt x="737" y="3"/>
                </a:lnTo>
                <a:lnTo>
                  <a:pt x="770" y="7"/>
                </a:lnTo>
                <a:lnTo>
                  <a:pt x="803" y="13"/>
                </a:lnTo>
                <a:lnTo>
                  <a:pt x="835" y="21"/>
                </a:lnTo>
                <a:lnTo>
                  <a:pt x="867" y="30"/>
                </a:lnTo>
                <a:lnTo>
                  <a:pt x="899" y="40"/>
                </a:lnTo>
                <a:lnTo>
                  <a:pt x="929" y="53"/>
                </a:lnTo>
                <a:lnTo>
                  <a:pt x="958" y="65"/>
                </a:lnTo>
                <a:lnTo>
                  <a:pt x="987" y="81"/>
                </a:lnTo>
                <a:lnTo>
                  <a:pt x="1015" y="96"/>
                </a:lnTo>
                <a:lnTo>
                  <a:pt x="1042" y="114"/>
                </a:lnTo>
                <a:lnTo>
                  <a:pt x="1068" y="132"/>
                </a:lnTo>
                <a:lnTo>
                  <a:pt x="1094" y="152"/>
                </a:lnTo>
                <a:lnTo>
                  <a:pt x="1117" y="173"/>
                </a:lnTo>
                <a:lnTo>
                  <a:pt x="1141" y="195"/>
                </a:lnTo>
                <a:lnTo>
                  <a:pt x="1163" y="218"/>
                </a:lnTo>
                <a:lnTo>
                  <a:pt x="1184" y="242"/>
                </a:lnTo>
                <a:lnTo>
                  <a:pt x="1204" y="268"/>
                </a:lnTo>
                <a:lnTo>
                  <a:pt x="1222" y="294"/>
                </a:lnTo>
                <a:lnTo>
                  <a:pt x="1240" y="321"/>
                </a:lnTo>
                <a:lnTo>
                  <a:pt x="1255" y="349"/>
                </a:lnTo>
                <a:lnTo>
                  <a:pt x="1271" y="378"/>
                </a:lnTo>
                <a:lnTo>
                  <a:pt x="1284" y="407"/>
                </a:lnTo>
                <a:lnTo>
                  <a:pt x="1296" y="438"/>
                </a:lnTo>
                <a:lnTo>
                  <a:pt x="1306" y="469"/>
                </a:lnTo>
                <a:lnTo>
                  <a:pt x="1316" y="500"/>
                </a:lnTo>
                <a:lnTo>
                  <a:pt x="1323" y="532"/>
                </a:lnTo>
                <a:lnTo>
                  <a:pt x="1329" y="565"/>
                </a:lnTo>
                <a:lnTo>
                  <a:pt x="1333" y="598"/>
                </a:lnTo>
                <a:lnTo>
                  <a:pt x="1335" y="632"/>
                </a:lnTo>
                <a:lnTo>
                  <a:pt x="1336" y="666"/>
                </a:lnTo>
                <a:lnTo>
                  <a:pt x="1336" y="699"/>
                </a:lnTo>
                <a:lnTo>
                  <a:pt x="1333" y="730"/>
                </a:lnTo>
                <a:lnTo>
                  <a:pt x="1330" y="760"/>
                </a:lnTo>
                <a:lnTo>
                  <a:pt x="1325" y="790"/>
                </a:lnTo>
                <a:lnTo>
                  <a:pt x="1319" y="820"/>
                </a:lnTo>
                <a:lnTo>
                  <a:pt x="1311" y="849"/>
                </a:lnTo>
                <a:lnTo>
                  <a:pt x="1302" y="878"/>
                </a:lnTo>
                <a:lnTo>
                  <a:pt x="1293" y="906"/>
                </a:lnTo>
                <a:lnTo>
                  <a:pt x="1281" y="934"/>
                </a:lnTo>
                <a:lnTo>
                  <a:pt x="1269" y="960"/>
                </a:lnTo>
                <a:lnTo>
                  <a:pt x="1254" y="986"/>
                </a:lnTo>
                <a:lnTo>
                  <a:pt x="1240" y="1012"/>
                </a:lnTo>
                <a:lnTo>
                  <a:pt x="1224" y="1037"/>
                </a:lnTo>
                <a:lnTo>
                  <a:pt x="1208" y="1061"/>
                </a:lnTo>
                <a:lnTo>
                  <a:pt x="1189" y="1084"/>
                </a:lnTo>
                <a:lnTo>
                  <a:pt x="1170" y="1106"/>
                </a:lnTo>
                <a:lnTo>
                  <a:pt x="1203" y="1128"/>
                </a:lnTo>
                <a:lnTo>
                  <a:pt x="1235" y="1149"/>
                </a:lnTo>
                <a:lnTo>
                  <a:pt x="1269" y="1171"/>
                </a:lnTo>
                <a:lnTo>
                  <a:pt x="1304" y="1192"/>
                </a:lnTo>
                <a:lnTo>
                  <a:pt x="1338" y="1212"/>
                </a:lnTo>
                <a:lnTo>
                  <a:pt x="1373" y="1231"/>
                </a:lnTo>
                <a:lnTo>
                  <a:pt x="1406" y="1248"/>
                </a:lnTo>
                <a:lnTo>
                  <a:pt x="1438" y="1263"/>
                </a:lnTo>
                <a:lnTo>
                  <a:pt x="1466" y="1274"/>
                </a:lnTo>
                <a:lnTo>
                  <a:pt x="1493" y="1283"/>
                </a:lnTo>
                <a:lnTo>
                  <a:pt x="1518" y="1291"/>
                </a:lnTo>
                <a:lnTo>
                  <a:pt x="1543" y="1297"/>
                </a:lnTo>
                <a:lnTo>
                  <a:pt x="1568" y="1302"/>
                </a:lnTo>
                <a:lnTo>
                  <a:pt x="1593" y="1306"/>
                </a:lnTo>
                <a:lnTo>
                  <a:pt x="1618" y="1309"/>
                </a:lnTo>
                <a:lnTo>
                  <a:pt x="1643" y="1312"/>
                </a:lnTo>
                <a:lnTo>
                  <a:pt x="1643" y="1312"/>
                </a:lnTo>
                <a:lnTo>
                  <a:pt x="1646" y="1312"/>
                </a:lnTo>
                <a:lnTo>
                  <a:pt x="1648" y="1312"/>
                </a:lnTo>
                <a:lnTo>
                  <a:pt x="1648" y="1312"/>
                </a:lnTo>
                <a:lnTo>
                  <a:pt x="1650" y="1312"/>
                </a:lnTo>
                <a:lnTo>
                  <a:pt x="1651" y="1313"/>
                </a:lnTo>
                <a:lnTo>
                  <a:pt x="1653" y="1313"/>
                </a:lnTo>
                <a:lnTo>
                  <a:pt x="1655" y="1313"/>
                </a:lnTo>
                <a:lnTo>
                  <a:pt x="1655" y="1313"/>
                </a:lnTo>
                <a:lnTo>
                  <a:pt x="1657" y="1313"/>
                </a:lnTo>
                <a:lnTo>
                  <a:pt x="1658" y="1313"/>
                </a:lnTo>
                <a:lnTo>
                  <a:pt x="1659" y="1313"/>
                </a:lnTo>
                <a:lnTo>
                  <a:pt x="1661" y="1314"/>
                </a:lnTo>
                <a:lnTo>
                  <a:pt x="1662" y="1314"/>
                </a:lnTo>
                <a:lnTo>
                  <a:pt x="1663" y="1314"/>
                </a:lnTo>
                <a:lnTo>
                  <a:pt x="1665" y="1314"/>
                </a:lnTo>
                <a:lnTo>
                  <a:pt x="1666" y="1314"/>
                </a:lnTo>
                <a:lnTo>
                  <a:pt x="1666" y="1314"/>
                </a:lnTo>
                <a:lnTo>
                  <a:pt x="1668" y="1314"/>
                </a:lnTo>
                <a:lnTo>
                  <a:pt x="1669" y="1314"/>
                </a:lnTo>
                <a:lnTo>
                  <a:pt x="1670" y="1315"/>
                </a:lnTo>
                <a:lnTo>
                  <a:pt x="1673" y="1315"/>
                </a:lnTo>
                <a:lnTo>
                  <a:pt x="1681" y="1317"/>
                </a:lnTo>
                <a:lnTo>
                  <a:pt x="1681" y="1317"/>
                </a:lnTo>
                <a:lnTo>
                  <a:pt x="1683" y="1317"/>
                </a:lnTo>
                <a:lnTo>
                  <a:pt x="1712" y="1320"/>
                </a:lnTo>
                <a:lnTo>
                  <a:pt x="1742" y="1322"/>
                </a:lnTo>
                <a:lnTo>
                  <a:pt x="1773" y="1324"/>
                </a:lnTo>
                <a:lnTo>
                  <a:pt x="1804" y="1326"/>
                </a:lnTo>
                <a:lnTo>
                  <a:pt x="1837" y="1327"/>
                </a:lnTo>
                <a:lnTo>
                  <a:pt x="1870" y="1327"/>
                </a:lnTo>
                <a:lnTo>
                  <a:pt x="1903" y="1325"/>
                </a:lnTo>
                <a:lnTo>
                  <a:pt x="1937" y="1322"/>
                </a:lnTo>
                <a:lnTo>
                  <a:pt x="1973" y="1317"/>
                </a:lnTo>
                <a:lnTo>
                  <a:pt x="2010" y="1310"/>
                </a:lnTo>
                <a:lnTo>
                  <a:pt x="2046" y="1301"/>
                </a:lnTo>
                <a:lnTo>
                  <a:pt x="2081" y="1291"/>
                </a:lnTo>
                <a:lnTo>
                  <a:pt x="2118" y="1279"/>
                </a:lnTo>
                <a:lnTo>
                  <a:pt x="2153" y="1266"/>
                </a:lnTo>
                <a:lnTo>
                  <a:pt x="2188" y="1251"/>
                </a:lnTo>
                <a:lnTo>
                  <a:pt x="2222" y="1235"/>
                </a:lnTo>
                <a:lnTo>
                  <a:pt x="2241" y="1226"/>
                </a:lnTo>
                <a:lnTo>
                  <a:pt x="2260" y="1217"/>
                </a:lnTo>
                <a:lnTo>
                  <a:pt x="2278" y="1207"/>
                </a:lnTo>
                <a:lnTo>
                  <a:pt x="2297" y="1197"/>
                </a:lnTo>
                <a:lnTo>
                  <a:pt x="2296" y="1186"/>
                </a:lnTo>
                <a:lnTo>
                  <a:pt x="2295" y="1174"/>
                </a:lnTo>
                <a:lnTo>
                  <a:pt x="2294" y="1161"/>
                </a:lnTo>
                <a:lnTo>
                  <a:pt x="2294" y="1150"/>
                </a:lnTo>
                <a:lnTo>
                  <a:pt x="2295" y="1126"/>
                </a:lnTo>
                <a:lnTo>
                  <a:pt x="2297" y="1102"/>
                </a:lnTo>
                <a:lnTo>
                  <a:pt x="2299" y="1078"/>
                </a:lnTo>
                <a:lnTo>
                  <a:pt x="2303" y="1056"/>
                </a:lnTo>
                <a:lnTo>
                  <a:pt x="2308" y="1034"/>
                </a:lnTo>
                <a:lnTo>
                  <a:pt x="2315" y="1012"/>
                </a:lnTo>
                <a:lnTo>
                  <a:pt x="2322" y="990"/>
                </a:lnTo>
                <a:lnTo>
                  <a:pt x="2330" y="969"/>
                </a:lnTo>
                <a:lnTo>
                  <a:pt x="2340" y="949"/>
                </a:lnTo>
                <a:lnTo>
                  <a:pt x="2350" y="928"/>
                </a:lnTo>
                <a:lnTo>
                  <a:pt x="2361" y="910"/>
                </a:lnTo>
                <a:lnTo>
                  <a:pt x="2374" y="891"/>
                </a:lnTo>
                <a:lnTo>
                  <a:pt x="2386" y="872"/>
                </a:lnTo>
                <a:lnTo>
                  <a:pt x="2400" y="855"/>
                </a:lnTo>
                <a:lnTo>
                  <a:pt x="2414" y="838"/>
                </a:lnTo>
                <a:lnTo>
                  <a:pt x="2430" y="822"/>
                </a:lnTo>
                <a:lnTo>
                  <a:pt x="2446" y="807"/>
                </a:lnTo>
                <a:lnTo>
                  <a:pt x="2463" y="793"/>
                </a:lnTo>
                <a:lnTo>
                  <a:pt x="2481" y="778"/>
                </a:lnTo>
                <a:lnTo>
                  <a:pt x="2498" y="766"/>
                </a:lnTo>
                <a:lnTo>
                  <a:pt x="2517" y="753"/>
                </a:lnTo>
                <a:lnTo>
                  <a:pt x="2537" y="742"/>
                </a:lnTo>
                <a:lnTo>
                  <a:pt x="2556" y="733"/>
                </a:lnTo>
                <a:lnTo>
                  <a:pt x="2577" y="723"/>
                </a:lnTo>
                <a:lnTo>
                  <a:pt x="2599" y="715"/>
                </a:lnTo>
                <a:lnTo>
                  <a:pt x="2620" y="708"/>
                </a:lnTo>
                <a:lnTo>
                  <a:pt x="2643" y="702"/>
                </a:lnTo>
                <a:lnTo>
                  <a:pt x="2664" y="696"/>
                </a:lnTo>
                <a:lnTo>
                  <a:pt x="2687" y="692"/>
                </a:lnTo>
                <a:lnTo>
                  <a:pt x="2711" y="689"/>
                </a:lnTo>
                <a:lnTo>
                  <a:pt x="2734" y="687"/>
                </a:lnTo>
                <a:lnTo>
                  <a:pt x="2758" y="686"/>
                </a:lnTo>
                <a:lnTo>
                  <a:pt x="2782" y="687"/>
                </a:lnTo>
                <a:lnTo>
                  <a:pt x="2805" y="689"/>
                </a:lnTo>
                <a:lnTo>
                  <a:pt x="2828" y="692"/>
                </a:lnTo>
                <a:lnTo>
                  <a:pt x="2851" y="696"/>
                </a:lnTo>
                <a:lnTo>
                  <a:pt x="2874" y="702"/>
                </a:lnTo>
                <a:lnTo>
                  <a:pt x="2896" y="708"/>
                </a:lnTo>
                <a:lnTo>
                  <a:pt x="2917" y="715"/>
                </a:lnTo>
                <a:lnTo>
                  <a:pt x="2938" y="723"/>
                </a:lnTo>
                <a:lnTo>
                  <a:pt x="2959" y="733"/>
                </a:lnTo>
                <a:lnTo>
                  <a:pt x="2979" y="742"/>
                </a:lnTo>
                <a:lnTo>
                  <a:pt x="2998" y="753"/>
                </a:lnTo>
                <a:lnTo>
                  <a:pt x="3017" y="766"/>
                </a:lnTo>
                <a:lnTo>
                  <a:pt x="3036" y="778"/>
                </a:lnTo>
                <a:lnTo>
                  <a:pt x="3053" y="793"/>
                </a:lnTo>
                <a:lnTo>
                  <a:pt x="3070" y="807"/>
                </a:lnTo>
                <a:lnTo>
                  <a:pt x="3086" y="822"/>
                </a:lnTo>
                <a:lnTo>
                  <a:pt x="3101" y="838"/>
                </a:lnTo>
                <a:lnTo>
                  <a:pt x="3116" y="855"/>
                </a:lnTo>
                <a:lnTo>
                  <a:pt x="3130" y="872"/>
                </a:lnTo>
                <a:lnTo>
                  <a:pt x="3143" y="891"/>
                </a:lnTo>
                <a:lnTo>
                  <a:pt x="3155" y="910"/>
                </a:lnTo>
                <a:lnTo>
                  <a:pt x="3165" y="928"/>
                </a:lnTo>
                <a:lnTo>
                  <a:pt x="3176" y="949"/>
                </a:lnTo>
                <a:lnTo>
                  <a:pt x="3185" y="969"/>
                </a:lnTo>
                <a:lnTo>
                  <a:pt x="3193" y="990"/>
                </a:lnTo>
                <a:lnTo>
                  <a:pt x="3201" y="1012"/>
                </a:lnTo>
                <a:lnTo>
                  <a:pt x="3207" y="1034"/>
                </a:lnTo>
                <a:lnTo>
                  <a:pt x="3212" y="1056"/>
                </a:lnTo>
                <a:lnTo>
                  <a:pt x="3216" y="1078"/>
                </a:lnTo>
                <a:lnTo>
                  <a:pt x="3219" y="1102"/>
                </a:lnTo>
                <a:lnTo>
                  <a:pt x="3221" y="1126"/>
                </a:lnTo>
                <a:lnTo>
                  <a:pt x="3221" y="1150"/>
                </a:lnTo>
                <a:lnTo>
                  <a:pt x="3221" y="1174"/>
                </a:lnTo>
                <a:lnTo>
                  <a:pt x="3219" y="1196"/>
                </a:lnTo>
                <a:lnTo>
                  <a:pt x="3216" y="1220"/>
                </a:lnTo>
                <a:lnTo>
                  <a:pt x="3212" y="1243"/>
                </a:lnTo>
                <a:lnTo>
                  <a:pt x="3207" y="1265"/>
                </a:lnTo>
                <a:lnTo>
                  <a:pt x="3201" y="1288"/>
                </a:lnTo>
                <a:lnTo>
                  <a:pt x="3193" y="1308"/>
                </a:lnTo>
                <a:lnTo>
                  <a:pt x="3185" y="1330"/>
                </a:lnTo>
                <a:lnTo>
                  <a:pt x="3176" y="1350"/>
                </a:lnTo>
                <a:lnTo>
                  <a:pt x="3165" y="1370"/>
                </a:lnTo>
                <a:lnTo>
                  <a:pt x="3155" y="1389"/>
                </a:lnTo>
                <a:lnTo>
                  <a:pt x="3143" y="1409"/>
                </a:lnTo>
                <a:lnTo>
                  <a:pt x="3130" y="1426"/>
                </a:lnTo>
                <a:lnTo>
                  <a:pt x="3116" y="1444"/>
                </a:lnTo>
                <a:lnTo>
                  <a:pt x="3101" y="1460"/>
                </a:lnTo>
                <a:lnTo>
                  <a:pt x="3086" y="1477"/>
                </a:lnTo>
                <a:lnTo>
                  <a:pt x="3070" y="1492"/>
                </a:lnTo>
                <a:lnTo>
                  <a:pt x="3053" y="1507"/>
                </a:lnTo>
                <a:lnTo>
                  <a:pt x="3036" y="1520"/>
                </a:lnTo>
                <a:lnTo>
                  <a:pt x="3017" y="1533"/>
                </a:lnTo>
                <a:lnTo>
                  <a:pt x="2998" y="1545"/>
                </a:lnTo>
                <a:lnTo>
                  <a:pt x="2979" y="1557"/>
                </a:lnTo>
                <a:lnTo>
                  <a:pt x="2959" y="1567"/>
                </a:lnTo>
                <a:lnTo>
                  <a:pt x="2938" y="1576"/>
                </a:lnTo>
                <a:lnTo>
                  <a:pt x="2917" y="1585"/>
                </a:lnTo>
                <a:lnTo>
                  <a:pt x="2896" y="1592"/>
                </a:lnTo>
                <a:lnTo>
                  <a:pt x="2874" y="1598"/>
                </a:lnTo>
                <a:lnTo>
                  <a:pt x="2851" y="1603"/>
                </a:lnTo>
                <a:lnTo>
                  <a:pt x="2828" y="1607"/>
                </a:lnTo>
                <a:lnTo>
                  <a:pt x="2805" y="1609"/>
                </a:lnTo>
                <a:lnTo>
                  <a:pt x="2782" y="1612"/>
                </a:lnTo>
                <a:lnTo>
                  <a:pt x="2758" y="1613"/>
                </a:lnTo>
                <a:lnTo>
                  <a:pt x="2737" y="1612"/>
                </a:lnTo>
                <a:lnTo>
                  <a:pt x="2716" y="1610"/>
                </a:lnTo>
                <a:lnTo>
                  <a:pt x="2695" y="1608"/>
                </a:lnTo>
                <a:lnTo>
                  <a:pt x="2676" y="1605"/>
                </a:lnTo>
                <a:lnTo>
                  <a:pt x="2655" y="1601"/>
                </a:lnTo>
                <a:lnTo>
                  <a:pt x="2635" y="1596"/>
                </a:lnTo>
                <a:lnTo>
                  <a:pt x="2617" y="1590"/>
                </a:lnTo>
                <a:lnTo>
                  <a:pt x="2597" y="1584"/>
                </a:lnTo>
                <a:lnTo>
                  <a:pt x="2579" y="1576"/>
                </a:lnTo>
                <a:lnTo>
                  <a:pt x="2561" y="1568"/>
                </a:lnTo>
                <a:lnTo>
                  <a:pt x="2543" y="1560"/>
                </a:lnTo>
                <a:lnTo>
                  <a:pt x="2525" y="1550"/>
                </a:lnTo>
                <a:lnTo>
                  <a:pt x="2509" y="1540"/>
                </a:lnTo>
                <a:lnTo>
                  <a:pt x="2492" y="1529"/>
                </a:lnTo>
                <a:lnTo>
                  <a:pt x="2477" y="1517"/>
                </a:lnTo>
                <a:lnTo>
                  <a:pt x="2461" y="1505"/>
                </a:lnTo>
                <a:lnTo>
                  <a:pt x="2446" y="1492"/>
                </a:lnTo>
                <a:lnTo>
                  <a:pt x="2432" y="1479"/>
                </a:lnTo>
                <a:lnTo>
                  <a:pt x="2418" y="1465"/>
                </a:lnTo>
                <a:lnTo>
                  <a:pt x="2405" y="1450"/>
                </a:lnTo>
                <a:lnTo>
                  <a:pt x="2393" y="1435"/>
                </a:lnTo>
                <a:lnTo>
                  <a:pt x="2381" y="1419"/>
                </a:lnTo>
                <a:lnTo>
                  <a:pt x="2370" y="1402"/>
                </a:lnTo>
                <a:lnTo>
                  <a:pt x="2359" y="1386"/>
                </a:lnTo>
                <a:lnTo>
                  <a:pt x="2350" y="1369"/>
                </a:lnTo>
                <a:lnTo>
                  <a:pt x="2341" y="1352"/>
                </a:lnTo>
                <a:lnTo>
                  <a:pt x="2332" y="1333"/>
                </a:lnTo>
                <a:lnTo>
                  <a:pt x="2325" y="1315"/>
                </a:lnTo>
                <a:lnTo>
                  <a:pt x="2318" y="1296"/>
                </a:lnTo>
                <a:lnTo>
                  <a:pt x="2312" y="1277"/>
                </a:lnTo>
                <a:lnTo>
                  <a:pt x="2306" y="1258"/>
                </a:lnTo>
                <a:lnTo>
                  <a:pt x="2302" y="1238"/>
                </a:lnTo>
                <a:lnTo>
                  <a:pt x="2274" y="1253"/>
                </a:lnTo>
                <a:lnTo>
                  <a:pt x="2246" y="1271"/>
                </a:lnTo>
                <a:lnTo>
                  <a:pt x="2217" y="1288"/>
                </a:lnTo>
                <a:lnTo>
                  <a:pt x="2188" y="1306"/>
                </a:lnTo>
                <a:lnTo>
                  <a:pt x="2160" y="1325"/>
                </a:lnTo>
                <a:lnTo>
                  <a:pt x="2132" y="1343"/>
                </a:lnTo>
                <a:lnTo>
                  <a:pt x="2105" y="1362"/>
                </a:lnTo>
                <a:lnTo>
                  <a:pt x="2080" y="1382"/>
                </a:lnTo>
                <a:lnTo>
                  <a:pt x="2061" y="1397"/>
                </a:lnTo>
                <a:lnTo>
                  <a:pt x="2041" y="1413"/>
                </a:lnTo>
                <a:lnTo>
                  <a:pt x="2023" y="1429"/>
                </a:lnTo>
                <a:lnTo>
                  <a:pt x="2007" y="1445"/>
                </a:lnTo>
                <a:lnTo>
                  <a:pt x="1990" y="1461"/>
                </a:lnTo>
                <a:lnTo>
                  <a:pt x="1974" y="1478"/>
                </a:lnTo>
                <a:lnTo>
                  <a:pt x="1960" y="1495"/>
                </a:lnTo>
                <a:lnTo>
                  <a:pt x="1945" y="1511"/>
                </a:lnTo>
                <a:lnTo>
                  <a:pt x="1917" y="1545"/>
                </a:lnTo>
                <a:lnTo>
                  <a:pt x="1889" y="1581"/>
                </a:lnTo>
                <a:lnTo>
                  <a:pt x="1862" y="1619"/>
                </a:lnTo>
                <a:lnTo>
                  <a:pt x="1834" y="1658"/>
                </a:lnTo>
                <a:lnTo>
                  <a:pt x="1804" y="1701"/>
                </a:lnTo>
                <a:lnTo>
                  <a:pt x="1774" y="1744"/>
                </a:lnTo>
                <a:lnTo>
                  <a:pt x="1743" y="1787"/>
                </a:lnTo>
                <a:lnTo>
                  <a:pt x="1712" y="1833"/>
                </a:lnTo>
                <a:lnTo>
                  <a:pt x="1682" y="1878"/>
                </a:lnTo>
                <a:lnTo>
                  <a:pt x="1653" y="1921"/>
                </a:lnTo>
                <a:lnTo>
                  <a:pt x="1626" y="1964"/>
                </a:lnTo>
                <a:lnTo>
                  <a:pt x="1601" y="2005"/>
                </a:lnTo>
                <a:lnTo>
                  <a:pt x="1579" y="2043"/>
                </a:lnTo>
                <a:lnTo>
                  <a:pt x="1560" y="2079"/>
                </a:lnTo>
                <a:lnTo>
                  <a:pt x="1543" y="2114"/>
                </a:lnTo>
                <a:lnTo>
                  <a:pt x="1528" y="2146"/>
                </a:lnTo>
                <a:lnTo>
                  <a:pt x="1515" y="2178"/>
                </a:lnTo>
                <a:lnTo>
                  <a:pt x="1503" y="2208"/>
                </a:lnTo>
                <a:lnTo>
                  <a:pt x="1492" y="2238"/>
                </a:lnTo>
                <a:lnTo>
                  <a:pt x="1482" y="2268"/>
                </a:lnTo>
                <a:lnTo>
                  <a:pt x="1471" y="2299"/>
                </a:lnTo>
                <a:lnTo>
                  <a:pt x="1461" y="2329"/>
                </a:lnTo>
                <a:lnTo>
                  <a:pt x="1452" y="2359"/>
                </a:lnTo>
                <a:lnTo>
                  <a:pt x="1442" y="2387"/>
                </a:lnTo>
                <a:lnTo>
                  <a:pt x="1463" y="2394"/>
                </a:lnTo>
                <a:lnTo>
                  <a:pt x="1484" y="2403"/>
                </a:lnTo>
                <a:lnTo>
                  <a:pt x="1503" y="2415"/>
                </a:lnTo>
                <a:lnTo>
                  <a:pt x="1522" y="2426"/>
                </a:lnTo>
                <a:lnTo>
                  <a:pt x="1540" y="2440"/>
                </a:lnTo>
                <a:lnTo>
                  <a:pt x="1555" y="2455"/>
                </a:lnTo>
                <a:lnTo>
                  <a:pt x="1571" y="2471"/>
                </a:lnTo>
                <a:lnTo>
                  <a:pt x="1584" y="2488"/>
                </a:lnTo>
                <a:lnTo>
                  <a:pt x="1597" y="2506"/>
                </a:lnTo>
                <a:lnTo>
                  <a:pt x="1608" y="2526"/>
                </a:lnTo>
                <a:lnTo>
                  <a:pt x="1618" y="2545"/>
                </a:lnTo>
                <a:lnTo>
                  <a:pt x="1626" y="2567"/>
                </a:lnTo>
                <a:lnTo>
                  <a:pt x="1632" y="2589"/>
                </a:lnTo>
                <a:lnTo>
                  <a:pt x="1637" y="2610"/>
                </a:lnTo>
                <a:lnTo>
                  <a:pt x="1640" y="2634"/>
                </a:lnTo>
                <a:lnTo>
                  <a:pt x="1640" y="2657"/>
                </a:lnTo>
                <a:lnTo>
                  <a:pt x="1640" y="2671"/>
                </a:lnTo>
                <a:lnTo>
                  <a:pt x="1639" y="2686"/>
                </a:lnTo>
                <a:lnTo>
                  <a:pt x="1637" y="2700"/>
                </a:lnTo>
                <a:lnTo>
                  <a:pt x="1635" y="2715"/>
                </a:lnTo>
                <a:lnTo>
                  <a:pt x="1632" y="2728"/>
                </a:lnTo>
                <a:lnTo>
                  <a:pt x="1628" y="2742"/>
                </a:lnTo>
                <a:lnTo>
                  <a:pt x="1624" y="2754"/>
                </a:lnTo>
                <a:lnTo>
                  <a:pt x="1619" y="2768"/>
                </a:lnTo>
                <a:lnTo>
                  <a:pt x="1612" y="2780"/>
                </a:lnTo>
                <a:lnTo>
                  <a:pt x="1606" y="2793"/>
                </a:lnTo>
                <a:lnTo>
                  <a:pt x="1600" y="2804"/>
                </a:lnTo>
                <a:lnTo>
                  <a:pt x="1593" y="2816"/>
                </a:lnTo>
                <a:lnTo>
                  <a:pt x="1584" y="2827"/>
                </a:lnTo>
                <a:lnTo>
                  <a:pt x="1576" y="2838"/>
                </a:lnTo>
                <a:lnTo>
                  <a:pt x="1567" y="2848"/>
                </a:lnTo>
                <a:lnTo>
                  <a:pt x="1557" y="2858"/>
                </a:lnTo>
                <a:lnTo>
                  <a:pt x="1548" y="2867"/>
                </a:lnTo>
                <a:lnTo>
                  <a:pt x="1538" y="2876"/>
                </a:lnTo>
                <a:lnTo>
                  <a:pt x="1526" y="2885"/>
                </a:lnTo>
                <a:lnTo>
                  <a:pt x="1516" y="2893"/>
                </a:lnTo>
                <a:lnTo>
                  <a:pt x="1504" y="2900"/>
                </a:lnTo>
                <a:lnTo>
                  <a:pt x="1492" y="2906"/>
                </a:lnTo>
                <a:lnTo>
                  <a:pt x="1480" y="2913"/>
                </a:lnTo>
                <a:lnTo>
                  <a:pt x="1467" y="2919"/>
                </a:lnTo>
                <a:lnTo>
                  <a:pt x="1455" y="2924"/>
                </a:lnTo>
                <a:lnTo>
                  <a:pt x="1441" y="2928"/>
                </a:lnTo>
                <a:lnTo>
                  <a:pt x="1428" y="2932"/>
                </a:lnTo>
                <a:lnTo>
                  <a:pt x="1414" y="2935"/>
                </a:lnTo>
                <a:lnTo>
                  <a:pt x="1400" y="2938"/>
                </a:lnTo>
                <a:lnTo>
                  <a:pt x="1385" y="2940"/>
                </a:lnTo>
                <a:lnTo>
                  <a:pt x="1372" y="2941"/>
                </a:lnTo>
                <a:lnTo>
                  <a:pt x="1356" y="2941"/>
                </a:lnTo>
                <a:lnTo>
                  <a:pt x="1342" y="2941"/>
                </a:lnTo>
                <a:lnTo>
                  <a:pt x="1327" y="2940"/>
                </a:lnTo>
                <a:lnTo>
                  <a:pt x="1314" y="2938"/>
                </a:lnTo>
                <a:lnTo>
                  <a:pt x="1299" y="2935"/>
                </a:lnTo>
                <a:lnTo>
                  <a:pt x="1286" y="2932"/>
                </a:lnTo>
                <a:lnTo>
                  <a:pt x="1272" y="2928"/>
                </a:lnTo>
                <a:lnTo>
                  <a:pt x="1259" y="2924"/>
                </a:lnTo>
                <a:lnTo>
                  <a:pt x="1246" y="2919"/>
                </a:lnTo>
                <a:lnTo>
                  <a:pt x="1234" y="2913"/>
                </a:lnTo>
                <a:lnTo>
                  <a:pt x="1221" y="2906"/>
                </a:lnTo>
                <a:lnTo>
                  <a:pt x="1209" y="2900"/>
                </a:lnTo>
                <a:lnTo>
                  <a:pt x="1197" y="2893"/>
                </a:lnTo>
                <a:lnTo>
                  <a:pt x="1186" y="2885"/>
                </a:lnTo>
                <a:lnTo>
                  <a:pt x="1176" y="2876"/>
                </a:lnTo>
                <a:lnTo>
                  <a:pt x="1165" y="2867"/>
                </a:lnTo>
                <a:lnTo>
                  <a:pt x="1156" y="2858"/>
                </a:lnTo>
                <a:lnTo>
                  <a:pt x="1146" y="2848"/>
                </a:lnTo>
                <a:lnTo>
                  <a:pt x="1137" y="2838"/>
                </a:lnTo>
                <a:lnTo>
                  <a:pt x="1129" y="2827"/>
                </a:lnTo>
                <a:lnTo>
                  <a:pt x="1121" y="2816"/>
                </a:lnTo>
                <a:lnTo>
                  <a:pt x="1113" y="2804"/>
                </a:lnTo>
                <a:lnTo>
                  <a:pt x="1106" y="2793"/>
                </a:lnTo>
                <a:lnTo>
                  <a:pt x="1100" y="2780"/>
                </a:lnTo>
                <a:lnTo>
                  <a:pt x="1095" y="2768"/>
                </a:lnTo>
                <a:lnTo>
                  <a:pt x="1089" y="2754"/>
                </a:lnTo>
                <a:lnTo>
                  <a:pt x="1085" y="2742"/>
                </a:lnTo>
                <a:lnTo>
                  <a:pt x="1081" y="2728"/>
                </a:lnTo>
                <a:lnTo>
                  <a:pt x="1078" y="2715"/>
                </a:lnTo>
                <a:lnTo>
                  <a:pt x="1076" y="2700"/>
                </a:lnTo>
                <a:lnTo>
                  <a:pt x="1074" y="2686"/>
                </a:lnTo>
                <a:lnTo>
                  <a:pt x="1073" y="2671"/>
                </a:lnTo>
                <a:lnTo>
                  <a:pt x="1072" y="2657"/>
                </a:lnTo>
                <a:lnTo>
                  <a:pt x="1073" y="2643"/>
                </a:lnTo>
                <a:lnTo>
                  <a:pt x="1074" y="2628"/>
                </a:lnTo>
                <a:lnTo>
                  <a:pt x="1076" y="2615"/>
                </a:lnTo>
                <a:lnTo>
                  <a:pt x="1078" y="2600"/>
                </a:lnTo>
                <a:lnTo>
                  <a:pt x="1081" y="2587"/>
                </a:lnTo>
                <a:lnTo>
                  <a:pt x="1085" y="2573"/>
                </a:lnTo>
                <a:lnTo>
                  <a:pt x="1089" y="2560"/>
                </a:lnTo>
                <a:lnTo>
                  <a:pt x="1095" y="2547"/>
                </a:lnTo>
                <a:lnTo>
                  <a:pt x="1100" y="2534"/>
                </a:lnTo>
                <a:lnTo>
                  <a:pt x="1106" y="2522"/>
                </a:lnTo>
                <a:lnTo>
                  <a:pt x="1113" y="2510"/>
                </a:lnTo>
                <a:lnTo>
                  <a:pt x="1121" y="2499"/>
                </a:lnTo>
                <a:lnTo>
                  <a:pt x="1129" y="2487"/>
                </a:lnTo>
                <a:lnTo>
                  <a:pt x="1137" y="2477"/>
                </a:lnTo>
                <a:lnTo>
                  <a:pt x="1146" y="2467"/>
                </a:lnTo>
                <a:lnTo>
                  <a:pt x="1156" y="2457"/>
                </a:lnTo>
                <a:lnTo>
                  <a:pt x="1165" y="2447"/>
                </a:lnTo>
                <a:lnTo>
                  <a:pt x="1176" y="2439"/>
                </a:lnTo>
                <a:lnTo>
                  <a:pt x="1186" y="2430"/>
                </a:lnTo>
                <a:lnTo>
                  <a:pt x="1197" y="2422"/>
                </a:lnTo>
                <a:lnTo>
                  <a:pt x="1209" y="2415"/>
                </a:lnTo>
                <a:lnTo>
                  <a:pt x="1221" y="2408"/>
                </a:lnTo>
                <a:lnTo>
                  <a:pt x="1234" y="2401"/>
                </a:lnTo>
                <a:lnTo>
                  <a:pt x="1246" y="2396"/>
                </a:lnTo>
                <a:lnTo>
                  <a:pt x="1259" y="2391"/>
                </a:lnTo>
                <a:lnTo>
                  <a:pt x="1272" y="2387"/>
                </a:lnTo>
                <a:lnTo>
                  <a:pt x="1286" y="2383"/>
                </a:lnTo>
                <a:lnTo>
                  <a:pt x="1299" y="2380"/>
                </a:lnTo>
                <a:lnTo>
                  <a:pt x="1314" y="2376"/>
                </a:lnTo>
                <a:lnTo>
                  <a:pt x="1327" y="2375"/>
                </a:lnTo>
                <a:lnTo>
                  <a:pt x="1342" y="2374"/>
                </a:lnTo>
                <a:lnTo>
                  <a:pt x="1356" y="2373"/>
                </a:lnTo>
                <a:lnTo>
                  <a:pt x="1366" y="2373"/>
                </a:lnTo>
                <a:lnTo>
                  <a:pt x="1377" y="2374"/>
                </a:lnTo>
                <a:lnTo>
                  <a:pt x="1387" y="2375"/>
                </a:lnTo>
                <a:lnTo>
                  <a:pt x="1398" y="2376"/>
                </a:lnTo>
                <a:lnTo>
                  <a:pt x="1406" y="2350"/>
                </a:lnTo>
                <a:lnTo>
                  <a:pt x="1413" y="2321"/>
                </a:lnTo>
                <a:lnTo>
                  <a:pt x="1421" y="2291"/>
                </a:lnTo>
                <a:lnTo>
                  <a:pt x="1430" y="2260"/>
                </a:lnTo>
                <a:lnTo>
                  <a:pt x="1438" y="2228"/>
                </a:lnTo>
                <a:lnTo>
                  <a:pt x="1445" y="2197"/>
                </a:lnTo>
                <a:lnTo>
                  <a:pt x="1452" y="2166"/>
                </a:lnTo>
                <a:lnTo>
                  <a:pt x="1458" y="2133"/>
                </a:lnTo>
                <a:lnTo>
                  <a:pt x="1462" y="2100"/>
                </a:lnTo>
                <a:lnTo>
                  <a:pt x="1466" y="2065"/>
                </a:lnTo>
                <a:lnTo>
                  <a:pt x="1468" y="2030"/>
                </a:lnTo>
                <a:lnTo>
                  <a:pt x="1469" y="1991"/>
                </a:lnTo>
                <a:lnTo>
                  <a:pt x="1469" y="1953"/>
                </a:lnTo>
                <a:lnTo>
                  <a:pt x="1467" y="1913"/>
                </a:lnTo>
                <a:lnTo>
                  <a:pt x="1464" y="1871"/>
                </a:lnTo>
                <a:lnTo>
                  <a:pt x="1461" y="1830"/>
                </a:lnTo>
                <a:lnTo>
                  <a:pt x="1457" y="1789"/>
                </a:lnTo>
                <a:lnTo>
                  <a:pt x="1452" y="1747"/>
                </a:lnTo>
                <a:lnTo>
                  <a:pt x="1446" y="1708"/>
                </a:lnTo>
                <a:lnTo>
                  <a:pt x="1442" y="1671"/>
                </a:lnTo>
                <a:lnTo>
                  <a:pt x="1441" y="1666"/>
                </a:lnTo>
                <a:lnTo>
                  <a:pt x="1441" y="1665"/>
                </a:lnTo>
                <a:lnTo>
                  <a:pt x="1441" y="1664"/>
                </a:lnTo>
                <a:lnTo>
                  <a:pt x="1439" y="1652"/>
                </a:lnTo>
                <a:lnTo>
                  <a:pt x="1439" y="1651"/>
                </a:lnTo>
                <a:lnTo>
                  <a:pt x="1435" y="1618"/>
                </a:lnTo>
                <a:lnTo>
                  <a:pt x="1431" y="1587"/>
                </a:lnTo>
                <a:lnTo>
                  <a:pt x="1427" y="1558"/>
                </a:lnTo>
                <a:lnTo>
                  <a:pt x="1421" y="1531"/>
                </a:lnTo>
                <a:lnTo>
                  <a:pt x="1416" y="1505"/>
                </a:lnTo>
                <a:lnTo>
                  <a:pt x="1411" y="1480"/>
                </a:lnTo>
                <a:lnTo>
                  <a:pt x="1405" y="1457"/>
                </a:lnTo>
                <a:lnTo>
                  <a:pt x="1398" y="1436"/>
                </a:lnTo>
                <a:lnTo>
                  <a:pt x="1389" y="1413"/>
                </a:lnTo>
                <a:lnTo>
                  <a:pt x="1379" y="1392"/>
                </a:lnTo>
                <a:lnTo>
                  <a:pt x="1366" y="1371"/>
                </a:lnTo>
                <a:lnTo>
                  <a:pt x="1353" y="1352"/>
                </a:lnTo>
                <a:lnTo>
                  <a:pt x="1335" y="1331"/>
                </a:lnTo>
                <a:lnTo>
                  <a:pt x="1317" y="1309"/>
                </a:lnTo>
                <a:lnTo>
                  <a:pt x="1293" y="1285"/>
                </a:lnTo>
                <a:lnTo>
                  <a:pt x="1267" y="1261"/>
                </a:lnTo>
                <a:lnTo>
                  <a:pt x="1237" y="1233"/>
                </a:lnTo>
                <a:lnTo>
                  <a:pt x="1204" y="1204"/>
                </a:lnTo>
                <a:lnTo>
                  <a:pt x="1169" y="1175"/>
                </a:lnTo>
                <a:lnTo>
                  <a:pt x="1134" y="1145"/>
                </a:lnTo>
                <a:lnTo>
                  <a:pt x="1111" y="1166"/>
                </a:lnTo>
                <a:lnTo>
                  <a:pt x="1087" y="1186"/>
                </a:lnTo>
                <a:lnTo>
                  <a:pt x="1062" y="1206"/>
                </a:lnTo>
                <a:lnTo>
                  <a:pt x="1037" y="1223"/>
                </a:lnTo>
                <a:lnTo>
                  <a:pt x="1010" y="1240"/>
                </a:lnTo>
                <a:lnTo>
                  <a:pt x="982" y="1255"/>
                </a:lnTo>
                <a:lnTo>
                  <a:pt x="954" y="1270"/>
                </a:lnTo>
                <a:lnTo>
                  <a:pt x="924" y="1283"/>
                </a:lnTo>
                <a:lnTo>
                  <a:pt x="894" y="1295"/>
                </a:lnTo>
                <a:lnTo>
                  <a:pt x="863" y="1304"/>
                </a:lnTo>
                <a:lnTo>
                  <a:pt x="832" y="1313"/>
                </a:lnTo>
                <a:lnTo>
                  <a:pt x="801" y="1321"/>
                </a:lnTo>
                <a:lnTo>
                  <a:pt x="768" y="1326"/>
                </a:lnTo>
                <a:lnTo>
                  <a:pt x="736" y="1330"/>
                </a:lnTo>
                <a:lnTo>
                  <a:pt x="702" y="1333"/>
                </a:lnTo>
                <a:lnTo>
                  <a:pt x="668" y="1333"/>
                </a:lnTo>
                <a:lnTo>
                  <a:pt x="634" y="1333"/>
                </a:lnTo>
                <a:lnTo>
                  <a:pt x="600" y="1330"/>
                </a:lnTo>
                <a:lnTo>
                  <a:pt x="567" y="1326"/>
                </a:lnTo>
                <a:lnTo>
                  <a:pt x="533" y="1320"/>
                </a:lnTo>
                <a:lnTo>
                  <a:pt x="501" y="1312"/>
                </a:lnTo>
                <a:lnTo>
                  <a:pt x="469" y="1303"/>
                </a:lnTo>
                <a:lnTo>
                  <a:pt x="439" y="1293"/>
                </a:lnTo>
                <a:lnTo>
                  <a:pt x="408" y="1281"/>
                </a:lnTo>
                <a:lnTo>
                  <a:pt x="379" y="1268"/>
                </a:lnTo>
                <a:lnTo>
                  <a:pt x="350" y="1253"/>
                </a:lnTo>
                <a:lnTo>
                  <a:pt x="322" y="1237"/>
                </a:lnTo>
                <a:lnTo>
                  <a:pt x="295" y="1219"/>
                </a:lnTo>
                <a:lnTo>
                  <a:pt x="269" y="1201"/>
                </a:lnTo>
                <a:lnTo>
                  <a:pt x="243" y="1181"/>
                </a:lnTo>
                <a:lnTo>
                  <a:pt x="219" y="1160"/>
                </a:lnTo>
                <a:lnTo>
                  <a:pt x="196" y="1138"/>
                </a:lnTo>
                <a:lnTo>
                  <a:pt x="173" y="1115"/>
                </a:lnTo>
                <a:lnTo>
                  <a:pt x="153" y="1091"/>
                </a:lnTo>
                <a:lnTo>
                  <a:pt x="133" y="1066"/>
                </a:lnTo>
                <a:lnTo>
                  <a:pt x="114" y="1039"/>
                </a:lnTo>
                <a:lnTo>
                  <a:pt x="97" y="1012"/>
                </a:lnTo>
                <a:lnTo>
                  <a:pt x="81" y="984"/>
                </a:lnTo>
                <a:lnTo>
                  <a:pt x="65" y="956"/>
                </a:lnTo>
                <a:lnTo>
                  <a:pt x="52" y="926"/>
                </a:lnTo>
                <a:lnTo>
                  <a:pt x="41" y="896"/>
                </a:lnTo>
                <a:lnTo>
                  <a:pt x="30" y="865"/>
                </a:lnTo>
                <a:lnTo>
                  <a:pt x="21" y="833"/>
                </a:lnTo>
                <a:lnTo>
                  <a:pt x="14" y="801"/>
                </a:lnTo>
                <a:lnTo>
                  <a:pt x="7" y="768"/>
                </a:lnTo>
                <a:lnTo>
                  <a:pt x="3" y="735"/>
                </a:lnTo>
                <a:lnTo>
                  <a:pt x="1" y="701"/>
                </a:lnTo>
                <a:lnTo>
                  <a:pt x="0" y="666"/>
                </a:lnTo>
                <a:lnTo>
                  <a:pt x="1" y="632"/>
                </a:lnTo>
                <a:lnTo>
                  <a:pt x="3" y="598"/>
                </a:lnTo>
                <a:lnTo>
                  <a:pt x="7" y="565"/>
                </a:lnTo>
                <a:lnTo>
                  <a:pt x="14" y="532"/>
                </a:lnTo>
                <a:lnTo>
                  <a:pt x="21" y="500"/>
                </a:lnTo>
                <a:lnTo>
                  <a:pt x="30" y="469"/>
                </a:lnTo>
                <a:lnTo>
                  <a:pt x="41" y="438"/>
                </a:lnTo>
                <a:lnTo>
                  <a:pt x="52" y="407"/>
                </a:lnTo>
                <a:lnTo>
                  <a:pt x="65" y="378"/>
                </a:lnTo>
                <a:lnTo>
                  <a:pt x="81" y="349"/>
                </a:lnTo>
                <a:lnTo>
                  <a:pt x="97" y="321"/>
                </a:lnTo>
                <a:lnTo>
                  <a:pt x="114" y="294"/>
                </a:lnTo>
                <a:lnTo>
                  <a:pt x="133" y="268"/>
                </a:lnTo>
                <a:lnTo>
                  <a:pt x="153" y="242"/>
                </a:lnTo>
                <a:lnTo>
                  <a:pt x="173" y="218"/>
                </a:lnTo>
                <a:lnTo>
                  <a:pt x="196" y="195"/>
                </a:lnTo>
                <a:lnTo>
                  <a:pt x="219" y="173"/>
                </a:lnTo>
                <a:lnTo>
                  <a:pt x="243" y="152"/>
                </a:lnTo>
                <a:lnTo>
                  <a:pt x="269" y="132"/>
                </a:lnTo>
                <a:lnTo>
                  <a:pt x="295" y="114"/>
                </a:lnTo>
                <a:lnTo>
                  <a:pt x="322" y="96"/>
                </a:lnTo>
                <a:lnTo>
                  <a:pt x="350" y="81"/>
                </a:lnTo>
                <a:lnTo>
                  <a:pt x="379" y="65"/>
                </a:lnTo>
                <a:lnTo>
                  <a:pt x="408" y="53"/>
                </a:lnTo>
                <a:lnTo>
                  <a:pt x="439" y="40"/>
                </a:lnTo>
                <a:lnTo>
                  <a:pt x="469" y="30"/>
                </a:lnTo>
                <a:lnTo>
                  <a:pt x="501" y="21"/>
                </a:lnTo>
                <a:lnTo>
                  <a:pt x="533" y="13"/>
                </a:lnTo>
                <a:lnTo>
                  <a:pt x="567" y="7"/>
                </a:lnTo>
                <a:lnTo>
                  <a:pt x="600" y="3"/>
                </a:lnTo>
                <a:lnTo>
                  <a:pt x="634" y="1"/>
                </a:lnTo>
                <a:lnTo>
                  <a:pt x="668" y="0"/>
                </a:lnTo>
                <a:close/>
                <a:moveTo>
                  <a:pt x="1524" y="1176"/>
                </a:moveTo>
                <a:lnTo>
                  <a:pt x="1533" y="1182"/>
                </a:lnTo>
                <a:lnTo>
                  <a:pt x="1543" y="1187"/>
                </a:lnTo>
                <a:lnTo>
                  <a:pt x="1553" y="1192"/>
                </a:lnTo>
                <a:lnTo>
                  <a:pt x="1565" y="1197"/>
                </a:lnTo>
                <a:lnTo>
                  <a:pt x="1576" y="1201"/>
                </a:lnTo>
                <a:lnTo>
                  <a:pt x="1587" y="1205"/>
                </a:lnTo>
                <a:lnTo>
                  <a:pt x="1599" y="1207"/>
                </a:lnTo>
                <a:lnTo>
                  <a:pt x="1611" y="1210"/>
                </a:lnTo>
                <a:lnTo>
                  <a:pt x="1637" y="1213"/>
                </a:lnTo>
                <a:lnTo>
                  <a:pt x="1663" y="1214"/>
                </a:lnTo>
                <a:lnTo>
                  <a:pt x="1689" y="1214"/>
                </a:lnTo>
                <a:lnTo>
                  <a:pt x="1716" y="1213"/>
                </a:lnTo>
                <a:lnTo>
                  <a:pt x="1742" y="1211"/>
                </a:lnTo>
                <a:lnTo>
                  <a:pt x="1768" y="1208"/>
                </a:lnTo>
                <a:lnTo>
                  <a:pt x="1792" y="1204"/>
                </a:lnTo>
                <a:lnTo>
                  <a:pt x="1815" y="1200"/>
                </a:lnTo>
                <a:lnTo>
                  <a:pt x="1836" y="1194"/>
                </a:lnTo>
                <a:lnTo>
                  <a:pt x="1856" y="1190"/>
                </a:lnTo>
                <a:lnTo>
                  <a:pt x="1873" y="1186"/>
                </a:lnTo>
                <a:lnTo>
                  <a:pt x="1886" y="1183"/>
                </a:lnTo>
                <a:lnTo>
                  <a:pt x="1906" y="1178"/>
                </a:lnTo>
                <a:lnTo>
                  <a:pt x="1916" y="1177"/>
                </a:lnTo>
                <a:lnTo>
                  <a:pt x="1919" y="1178"/>
                </a:lnTo>
                <a:lnTo>
                  <a:pt x="1922" y="1179"/>
                </a:lnTo>
                <a:lnTo>
                  <a:pt x="1924" y="1182"/>
                </a:lnTo>
                <a:lnTo>
                  <a:pt x="1925" y="1186"/>
                </a:lnTo>
                <a:lnTo>
                  <a:pt x="1930" y="1197"/>
                </a:lnTo>
                <a:lnTo>
                  <a:pt x="1935" y="1212"/>
                </a:lnTo>
                <a:lnTo>
                  <a:pt x="1940" y="1225"/>
                </a:lnTo>
                <a:lnTo>
                  <a:pt x="1945" y="1237"/>
                </a:lnTo>
                <a:lnTo>
                  <a:pt x="1950" y="1248"/>
                </a:lnTo>
                <a:lnTo>
                  <a:pt x="1950" y="1249"/>
                </a:lnTo>
                <a:lnTo>
                  <a:pt x="1953" y="1247"/>
                </a:lnTo>
                <a:lnTo>
                  <a:pt x="1972" y="1231"/>
                </a:lnTo>
                <a:lnTo>
                  <a:pt x="1993" y="1214"/>
                </a:lnTo>
                <a:lnTo>
                  <a:pt x="2020" y="1190"/>
                </a:lnTo>
                <a:lnTo>
                  <a:pt x="2035" y="1177"/>
                </a:lnTo>
                <a:lnTo>
                  <a:pt x="2048" y="1161"/>
                </a:lnTo>
                <a:lnTo>
                  <a:pt x="2063" y="1145"/>
                </a:lnTo>
                <a:lnTo>
                  <a:pt x="2076" y="1127"/>
                </a:lnTo>
                <a:lnTo>
                  <a:pt x="2090" y="1109"/>
                </a:lnTo>
                <a:lnTo>
                  <a:pt x="2101" y="1090"/>
                </a:lnTo>
                <a:lnTo>
                  <a:pt x="2112" y="1071"/>
                </a:lnTo>
                <a:lnTo>
                  <a:pt x="2122" y="1053"/>
                </a:lnTo>
                <a:lnTo>
                  <a:pt x="2138" y="1017"/>
                </a:lnTo>
                <a:lnTo>
                  <a:pt x="2150" y="990"/>
                </a:lnTo>
                <a:lnTo>
                  <a:pt x="2161" y="965"/>
                </a:lnTo>
                <a:lnTo>
                  <a:pt x="2162" y="961"/>
                </a:lnTo>
                <a:lnTo>
                  <a:pt x="2159" y="961"/>
                </a:lnTo>
                <a:lnTo>
                  <a:pt x="2137" y="967"/>
                </a:lnTo>
                <a:lnTo>
                  <a:pt x="2114" y="972"/>
                </a:lnTo>
                <a:lnTo>
                  <a:pt x="2084" y="979"/>
                </a:lnTo>
                <a:lnTo>
                  <a:pt x="2050" y="985"/>
                </a:lnTo>
                <a:lnTo>
                  <a:pt x="2013" y="990"/>
                </a:lnTo>
                <a:lnTo>
                  <a:pt x="1974" y="994"/>
                </a:lnTo>
                <a:lnTo>
                  <a:pt x="1938" y="996"/>
                </a:lnTo>
                <a:lnTo>
                  <a:pt x="1907" y="996"/>
                </a:lnTo>
                <a:lnTo>
                  <a:pt x="1883" y="996"/>
                </a:lnTo>
                <a:lnTo>
                  <a:pt x="1860" y="996"/>
                </a:lnTo>
                <a:lnTo>
                  <a:pt x="1857" y="996"/>
                </a:lnTo>
                <a:lnTo>
                  <a:pt x="1857" y="998"/>
                </a:lnTo>
                <a:lnTo>
                  <a:pt x="1862" y="1011"/>
                </a:lnTo>
                <a:lnTo>
                  <a:pt x="1868" y="1025"/>
                </a:lnTo>
                <a:lnTo>
                  <a:pt x="1874" y="1041"/>
                </a:lnTo>
                <a:lnTo>
                  <a:pt x="1880" y="1058"/>
                </a:lnTo>
                <a:lnTo>
                  <a:pt x="1884" y="1072"/>
                </a:lnTo>
                <a:lnTo>
                  <a:pt x="1889" y="1085"/>
                </a:lnTo>
                <a:lnTo>
                  <a:pt x="1890" y="1087"/>
                </a:lnTo>
                <a:lnTo>
                  <a:pt x="1887" y="1088"/>
                </a:lnTo>
                <a:lnTo>
                  <a:pt x="1870" y="1089"/>
                </a:lnTo>
                <a:lnTo>
                  <a:pt x="1850" y="1091"/>
                </a:lnTo>
                <a:lnTo>
                  <a:pt x="1822" y="1092"/>
                </a:lnTo>
                <a:lnTo>
                  <a:pt x="1803" y="1092"/>
                </a:lnTo>
                <a:lnTo>
                  <a:pt x="1782" y="1091"/>
                </a:lnTo>
                <a:lnTo>
                  <a:pt x="1759" y="1088"/>
                </a:lnTo>
                <a:lnTo>
                  <a:pt x="1732" y="1085"/>
                </a:lnTo>
                <a:lnTo>
                  <a:pt x="1702" y="1079"/>
                </a:lnTo>
                <a:lnTo>
                  <a:pt x="1669" y="1073"/>
                </a:lnTo>
                <a:lnTo>
                  <a:pt x="1636" y="1066"/>
                </a:lnTo>
                <a:lnTo>
                  <a:pt x="1602" y="1058"/>
                </a:lnTo>
                <a:lnTo>
                  <a:pt x="1570" y="1050"/>
                </a:lnTo>
                <a:lnTo>
                  <a:pt x="1539" y="1043"/>
                </a:lnTo>
                <a:lnTo>
                  <a:pt x="1512" y="1036"/>
                </a:lnTo>
                <a:lnTo>
                  <a:pt x="1488" y="1030"/>
                </a:lnTo>
                <a:lnTo>
                  <a:pt x="1456" y="1023"/>
                </a:lnTo>
                <a:lnTo>
                  <a:pt x="1439" y="1018"/>
                </a:lnTo>
                <a:lnTo>
                  <a:pt x="1433" y="1016"/>
                </a:lnTo>
                <a:lnTo>
                  <a:pt x="1433" y="1016"/>
                </a:lnTo>
                <a:lnTo>
                  <a:pt x="1434" y="1020"/>
                </a:lnTo>
                <a:lnTo>
                  <a:pt x="1443" y="1047"/>
                </a:lnTo>
                <a:lnTo>
                  <a:pt x="1448" y="1061"/>
                </a:lnTo>
                <a:lnTo>
                  <a:pt x="1454" y="1075"/>
                </a:lnTo>
                <a:lnTo>
                  <a:pt x="1461" y="1093"/>
                </a:lnTo>
                <a:lnTo>
                  <a:pt x="1470" y="1111"/>
                </a:lnTo>
                <a:lnTo>
                  <a:pt x="1481" y="1128"/>
                </a:lnTo>
                <a:lnTo>
                  <a:pt x="1493" y="1146"/>
                </a:lnTo>
                <a:lnTo>
                  <a:pt x="1500" y="1154"/>
                </a:lnTo>
                <a:lnTo>
                  <a:pt x="1508" y="1161"/>
                </a:lnTo>
                <a:lnTo>
                  <a:pt x="1516" y="1168"/>
                </a:lnTo>
                <a:lnTo>
                  <a:pt x="1524" y="1176"/>
                </a:lnTo>
                <a:close/>
                <a:moveTo>
                  <a:pt x="2147" y="1514"/>
                </a:moveTo>
                <a:lnTo>
                  <a:pt x="2136" y="1518"/>
                </a:lnTo>
                <a:lnTo>
                  <a:pt x="2126" y="1524"/>
                </a:lnTo>
                <a:lnTo>
                  <a:pt x="2117" y="1529"/>
                </a:lnTo>
                <a:lnTo>
                  <a:pt x="2106" y="1536"/>
                </a:lnTo>
                <a:lnTo>
                  <a:pt x="2097" y="1543"/>
                </a:lnTo>
                <a:lnTo>
                  <a:pt x="2087" y="1550"/>
                </a:lnTo>
                <a:lnTo>
                  <a:pt x="2078" y="1559"/>
                </a:lnTo>
                <a:lnTo>
                  <a:pt x="2070" y="1568"/>
                </a:lnTo>
                <a:lnTo>
                  <a:pt x="2053" y="1587"/>
                </a:lnTo>
                <a:lnTo>
                  <a:pt x="2037" y="1607"/>
                </a:lnTo>
                <a:lnTo>
                  <a:pt x="2022" y="1629"/>
                </a:lnTo>
                <a:lnTo>
                  <a:pt x="2009" y="1652"/>
                </a:lnTo>
                <a:lnTo>
                  <a:pt x="1996" y="1675"/>
                </a:lnTo>
                <a:lnTo>
                  <a:pt x="1985" y="1698"/>
                </a:lnTo>
                <a:lnTo>
                  <a:pt x="1974" y="1720"/>
                </a:lnTo>
                <a:lnTo>
                  <a:pt x="1965" y="1742"/>
                </a:lnTo>
                <a:lnTo>
                  <a:pt x="1957" y="1763"/>
                </a:lnTo>
                <a:lnTo>
                  <a:pt x="1950" y="1781"/>
                </a:lnTo>
                <a:lnTo>
                  <a:pt x="1944" y="1797"/>
                </a:lnTo>
                <a:lnTo>
                  <a:pt x="1939" y="1810"/>
                </a:lnTo>
                <a:lnTo>
                  <a:pt x="1932" y="1830"/>
                </a:lnTo>
                <a:lnTo>
                  <a:pt x="1928" y="1839"/>
                </a:lnTo>
                <a:lnTo>
                  <a:pt x="1925" y="1841"/>
                </a:lnTo>
                <a:lnTo>
                  <a:pt x="1923" y="1841"/>
                </a:lnTo>
                <a:lnTo>
                  <a:pt x="1918" y="1841"/>
                </a:lnTo>
                <a:lnTo>
                  <a:pt x="1914" y="1840"/>
                </a:lnTo>
                <a:lnTo>
                  <a:pt x="1903" y="1838"/>
                </a:lnTo>
                <a:lnTo>
                  <a:pt x="1888" y="1835"/>
                </a:lnTo>
                <a:lnTo>
                  <a:pt x="1874" y="1831"/>
                </a:lnTo>
                <a:lnTo>
                  <a:pt x="1861" y="1829"/>
                </a:lnTo>
                <a:lnTo>
                  <a:pt x="1850" y="1826"/>
                </a:lnTo>
                <a:lnTo>
                  <a:pt x="1848" y="1826"/>
                </a:lnTo>
                <a:lnTo>
                  <a:pt x="1849" y="1830"/>
                </a:lnTo>
                <a:lnTo>
                  <a:pt x="1851" y="1855"/>
                </a:lnTo>
                <a:lnTo>
                  <a:pt x="1853" y="1882"/>
                </a:lnTo>
                <a:lnTo>
                  <a:pt x="1858" y="1917"/>
                </a:lnTo>
                <a:lnTo>
                  <a:pt x="1862" y="1937"/>
                </a:lnTo>
                <a:lnTo>
                  <a:pt x="1867" y="1957"/>
                </a:lnTo>
                <a:lnTo>
                  <a:pt x="1873" y="1978"/>
                </a:lnTo>
                <a:lnTo>
                  <a:pt x="1879" y="1999"/>
                </a:lnTo>
                <a:lnTo>
                  <a:pt x="1887" y="2019"/>
                </a:lnTo>
                <a:lnTo>
                  <a:pt x="1897" y="2040"/>
                </a:lnTo>
                <a:lnTo>
                  <a:pt x="1907" y="2060"/>
                </a:lnTo>
                <a:lnTo>
                  <a:pt x="1916" y="2078"/>
                </a:lnTo>
                <a:lnTo>
                  <a:pt x="1936" y="2110"/>
                </a:lnTo>
                <a:lnTo>
                  <a:pt x="1952" y="2136"/>
                </a:lnTo>
                <a:lnTo>
                  <a:pt x="1967" y="2159"/>
                </a:lnTo>
                <a:lnTo>
                  <a:pt x="1969" y="2163"/>
                </a:lnTo>
                <a:lnTo>
                  <a:pt x="1970" y="2160"/>
                </a:lnTo>
                <a:lnTo>
                  <a:pt x="1979" y="2139"/>
                </a:lnTo>
                <a:lnTo>
                  <a:pt x="1987" y="2117"/>
                </a:lnTo>
                <a:lnTo>
                  <a:pt x="1998" y="2089"/>
                </a:lnTo>
                <a:lnTo>
                  <a:pt x="2013" y="2057"/>
                </a:lnTo>
                <a:lnTo>
                  <a:pt x="2029" y="2022"/>
                </a:lnTo>
                <a:lnTo>
                  <a:pt x="2048" y="1988"/>
                </a:lnTo>
                <a:lnTo>
                  <a:pt x="2066" y="1958"/>
                </a:lnTo>
                <a:lnTo>
                  <a:pt x="2083" y="1931"/>
                </a:lnTo>
                <a:lnTo>
                  <a:pt x="2096" y="1912"/>
                </a:lnTo>
                <a:lnTo>
                  <a:pt x="2109" y="1893"/>
                </a:lnTo>
                <a:lnTo>
                  <a:pt x="2110" y="1890"/>
                </a:lnTo>
                <a:lnTo>
                  <a:pt x="2109" y="1890"/>
                </a:lnTo>
                <a:lnTo>
                  <a:pt x="2095" y="1886"/>
                </a:lnTo>
                <a:lnTo>
                  <a:pt x="2081" y="1883"/>
                </a:lnTo>
                <a:lnTo>
                  <a:pt x="2064" y="1879"/>
                </a:lnTo>
                <a:lnTo>
                  <a:pt x="2046" y="1874"/>
                </a:lnTo>
                <a:lnTo>
                  <a:pt x="2033" y="1870"/>
                </a:lnTo>
                <a:lnTo>
                  <a:pt x="2019" y="1867"/>
                </a:lnTo>
                <a:lnTo>
                  <a:pt x="2017" y="1867"/>
                </a:lnTo>
                <a:lnTo>
                  <a:pt x="2018" y="1865"/>
                </a:lnTo>
                <a:lnTo>
                  <a:pt x="2026" y="1849"/>
                </a:lnTo>
                <a:lnTo>
                  <a:pt x="2036" y="1832"/>
                </a:lnTo>
                <a:lnTo>
                  <a:pt x="2050" y="1807"/>
                </a:lnTo>
                <a:lnTo>
                  <a:pt x="2061" y="1793"/>
                </a:lnTo>
                <a:lnTo>
                  <a:pt x="2074" y="1776"/>
                </a:lnTo>
                <a:lnTo>
                  <a:pt x="2089" y="1757"/>
                </a:lnTo>
                <a:lnTo>
                  <a:pt x="2107" y="1737"/>
                </a:lnTo>
                <a:lnTo>
                  <a:pt x="2128" y="1715"/>
                </a:lnTo>
                <a:lnTo>
                  <a:pt x="2151" y="1692"/>
                </a:lnTo>
                <a:lnTo>
                  <a:pt x="2176" y="1668"/>
                </a:lnTo>
                <a:lnTo>
                  <a:pt x="2201" y="1645"/>
                </a:lnTo>
                <a:lnTo>
                  <a:pt x="2225" y="1622"/>
                </a:lnTo>
                <a:lnTo>
                  <a:pt x="2248" y="1600"/>
                </a:lnTo>
                <a:lnTo>
                  <a:pt x="2270" y="1581"/>
                </a:lnTo>
                <a:lnTo>
                  <a:pt x="2288" y="1565"/>
                </a:lnTo>
                <a:lnTo>
                  <a:pt x="2313" y="1543"/>
                </a:lnTo>
                <a:lnTo>
                  <a:pt x="2325" y="1532"/>
                </a:lnTo>
                <a:lnTo>
                  <a:pt x="2329" y="1528"/>
                </a:lnTo>
                <a:lnTo>
                  <a:pt x="2330" y="1527"/>
                </a:lnTo>
                <a:lnTo>
                  <a:pt x="2330" y="1527"/>
                </a:lnTo>
                <a:lnTo>
                  <a:pt x="2326" y="1526"/>
                </a:lnTo>
                <a:lnTo>
                  <a:pt x="2317" y="1524"/>
                </a:lnTo>
                <a:lnTo>
                  <a:pt x="2298" y="1518"/>
                </a:lnTo>
                <a:lnTo>
                  <a:pt x="2285" y="1515"/>
                </a:lnTo>
                <a:lnTo>
                  <a:pt x="2269" y="1512"/>
                </a:lnTo>
                <a:lnTo>
                  <a:pt x="2251" y="1508"/>
                </a:lnTo>
                <a:lnTo>
                  <a:pt x="2232" y="1506"/>
                </a:lnTo>
                <a:lnTo>
                  <a:pt x="2211" y="1505"/>
                </a:lnTo>
                <a:lnTo>
                  <a:pt x="2189" y="1505"/>
                </a:lnTo>
                <a:lnTo>
                  <a:pt x="2179" y="1506"/>
                </a:lnTo>
                <a:lnTo>
                  <a:pt x="2167" y="1508"/>
                </a:lnTo>
                <a:lnTo>
                  <a:pt x="2157" y="1511"/>
                </a:lnTo>
                <a:lnTo>
                  <a:pt x="2147" y="1514"/>
                </a:lnTo>
                <a:close/>
                <a:moveTo>
                  <a:pt x="1312" y="2009"/>
                </a:moveTo>
                <a:lnTo>
                  <a:pt x="1318" y="1999"/>
                </a:lnTo>
                <a:lnTo>
                  <a:pt x="1323" y="1988"/>
                </a:lnTo>
                <a:lnTo>
                  <a:pt x="1327" y="1978"/>
                </a:lnTo>
                <a:lnTo>
                  <a:pt x="1330" y="1967"/>
                </a:lnTo>
                <a:lnTo>
                  <a:pt x="1332" y="1955"/>
                </a:lnTo>
                <a:lnTo>
                  <a:pt x="1335" y="1943"/>
                </a:lnTo>
                <a:lnTo>
                  <a:pt x="1336" y="1931"/>
                </a:lnTo>
                <a:lnTo>
                  <a:pt x="1337" y="1919"/>
                </a:lnTo>
                <a:lnTo>
                  <a:pt x="1338" y="1893"/>
                </a:lnTo>
                <a:lnTo>
                  <a:pt x="1337" y="1867"/>
                </a:lnTo>
                <a:lnTo>
                  <a:pt x="1334" y="1840"/>
                </a:lnTo>
                <a:lnTo>
                  <a:pt x="1331" y="1814"/>
                </a:lnTo>
                <a:lnTo>
                  <a:pt x="1326" y="1789"/>
                </a:lnTo>
                <a:lnTo>
                  <a:pt x="1320" y="1764"/>
                </a:lnTo>
                <a:lnTo>
                  <a:pt x="1314" y="1740"/>
                </a:lnTo>
                <a:lnTo>
                  <a:pt x="1306" y="1717"/>
                </a:lnTo>
                <a:lnTo>
                  <a:pt x="1300" y="1696"/>
                </a:lnTo>
                <a:lnTo>
                  <a:pt x="1294" y="1678"/>
                </a:lnTo>
                <a:lnTo>
                  <a:pt x="1288" y="1662"/>
                </a:lnTo>
                <a:lnTo>
                  <a:pt x="1282" y="1649"/>
                </a:lnTo>
                <a:lnTo>
                  <a:pt x="1276" y="1629"/>
                </a:lnTo>
                <a:lnTo>
                  <a:pt x="1273" y="1619"/>
                </a:lnTo>
                <a:lnTo>
                  <a:pt x="1274" y="1616"/>
                </a:lnTo>
                <a:lnTo>
                  <a:pt x="1276" y="1614"/>
                </a:lnTo>
                <a:lnTo>
                  <a:pt x="1278" y="1612"/>
                </a:lnTo>
                <a:lnTo>
                  <a:pt x="1282" y="1609"/>
                </a:lnTo>
                <a:lnTo>
                  <a:pt x="1294" y="1604"/>
                </a:lnTo>
                <a:lnTo>
                  <a:pt x="1306" y="1597"/>
                </a:lnTo>
                <a:lnTo>
                  <a:pt x="1320" y="1591"/>
                </a:lnTo>
                <a:lnTo>
                  <a:pt x="1331" y="1585"/>
                </a:lnTo>
                <a:lnTo>
                  <a:pt x="1342" y="1579"/>
                </a:lnTo>
                <a:lnTo>
                  <a:pt x="1343" y="1578"/>
                </a:lnTo>
                <a:lnTo>
                  <a:pt x="1341" y="1576"/>
                </a:lnTo>
                <a:lnTo>
                  <a:pt x="1322" y="1558"/>
                </a:lnTo>
                <a:lnTo>
                  <a:pt x="1303" y="1539"/>
                </a:lnTo>
                <a:lnTo>
                  <a:pt x="1276" y="1515"/>
                </a:lnTo>
                <a:lnTo>
                  <a:pt x="1262" y="1503"/>
                </a:lnTo>
                <a:lnTo>
                  <a:pt x="1245" y="1489"/>
                </a:lnTo>
                <a:lnTo>
                  <a:pt x="1227" y="1477"/>
                </a:lnTo>
                <a:lnTo>
                  <a:pt x="1208" y="1466"/>
                </a:lnTo>
                <a:lnTo>
                  <a:pt x="1188" y="1454"/>
                </a:lnTo>
                <a:lnTo>
                  <a:pt x="1168" y="1445"/>
                </a:lnTo>
                <a:lnTo>
                  <a:pt x="1149" y="1436"/>
                </a:lnTo>
                <a:lnTo>
                  <a:pt x="1129" y="1428"/>
                </a:lnTo>
                <a:lnTo>
                  <a:pt x="1093" y="1416"/>
                </a:lnTo>
                <a:lnTo>
                  <a:pt x="1065" y="1407"/>
                </a:lnTo>
                <a:lnTo>
                  <a:pt x="1038" y="1398"/>
                </a:lnTo>
                <a:lnTo>
                  <a:pt x="1033" y="1397"/>
                </a:lnTo>
                <a:lnTo>
                  <a:pt x="1034" y="1400"/>
                </a:lnTo>
                <a:lnTo>
                  <a:pt x="1042" y="1421"/>
                </a:lnTo>
                <a:lnTo>
                  <a:pt x="1049" y="1443"/>
                </a:lnTo>
                <a:lnTo>
                  <a:pt x="1059" y="1473"/>
                </a:lnTo>
                <a:lnTo>
                  <a:pt x="1069" y="1506"/>
                </a:lnTo>
                <a:lnTo>
                  <a:pt x="1078" y="1543"/>
                </a:lnTo>
                <a:lnTo>
                  <a:pt x="1085" y="1580"/>
                </a:lnTo>
                <a:lnTo>
                  <a:pt x="1090" y="1616"/>
                </a:lnTo>
                <a:lnTo>
                  <a:pt x="1095" y="1647"/>
                </a:lnTo>
                <a:lnTo>
                  <a:pt x="1097" y="1671"/>
                </a:lnTo>
                <a:lnTo>
                  <a:pt x="1100" y="1693"/>
                </a:lnTo>
                <a:lnTo>
                  <a:pt x="1100" y="1696"/>
                </a:lnTo>
                <a:lnTo>
                  <a:pt x="1102" y="1696"/>
                </a:lnTo>
                <a:lnTo>
                  <a:pt x="1114" y="1690"/>
                </a:lnTo>
                <a:lnTo>
                  <a:pt x="1128" y="1683"/>
                </a:lnTo>
                <a:lnTo>
                  <a:pt x="1143" y="1676"/>
                </a:lnTo>
                <a:lnTo>
                  <a:pt x="1159" y="1667"/>
                </a:lnTo>
                <a:lnTo>
                  <a:pt x="1172" y="1661"/>
                </a:lnTo>
                <a:lnTo>
                  <a:pt x="1185" y="1655"/>
                </a:lnTo>
                <a:lnTo>
                  <a:pt x="1187" y="1655"/>
                </a:lnTo>
                <a:lnTo>
                  <a:pt x="1188" y="1657"/>
                </a:lnTo>
                <a:lnTo>
                  <a:pt x="1191" y="1675"/>
                </a:lnTo>
                <a:lnTo>
                  <a:pt x="1195" y="1693"/>
                </a:lnTo>
                <a:lnTo>
                  <a:pt x="1199" y="1722"/>
                </a:lnTo>
                <a:lnTo>
                  <a:pt x="1200" y="1740"/>
                </a:lnTo>
                <a:lnTo>
                  <a:pt x="1201" y="1761"/>
                </a:lnTo>
                <a:lnTo>
                  <a:pt x="1201" y="1784"/>
                </a:lnTo>
                <a:lnTo>
                  <a:pt x="1200" y="1812"/>
                </a:lnTo>
                <a:lnTo>
                  <a:pt x="1198" y="1842"/>
                </a:lnTo>
                <a:lnTo>
                  <a:pt x="1195" y="1875"/>
                </a:lnTo>
                <a:lnTo>
                  <a:pt x="1192" y="1909"/>
                </a:lnTo>
                <a:lnTo>
                  <a:pt x="1188" y="1943"/>
                </a:lnTo>
                <a:lnTo>
                  <a:pt x="1183" y="1976"/>
                </a:lnTo>
                <a:lnTo>
                  <a:pt x="1179" y="2008"/>
                </a:lnTo>
                <a:lnTo>
                  <a:pt x="1176" y="2036"/>
                </a:lnTo>
                <a:lnTo>
                  <a:pt x="1171" y="2060"/>
                </a:lnTo>
                <a:lnTo>
                  <a:pt x="1167" y="2092"/>
                </a:lnTo>
                <a:lnTo>
                  <a:pt x="1164" y="2109"/>
                </a:lnTo>
                <a:lnTo>
                  <a:pt x="1163" y="2116"/>
                </a:lnTo>
                <a:lnTo>
                  <a:pt x="1163" y="2116"/>
                </a:lnTo>
                <a:lnTo>
                  <a:pt x="1167" y="2115"/>
                </a:lnTo>
                <a:lnTo>
                  <a:pt x="1193" y="2102"/>
                </a:lnTo>
                <a:lnTo>
                  <a:pt x="1206" y="2096"/>
                </a:lnTo>
                <a:lnTo>
                  <a:pt x="1220" y="2089"/>
                </a:lnTo>
                <a:lnTo>
                  <a:pt x="1237" y="2079"/>
                </a:lnTo>
                <a:lnTo>
                  <a:pt x="1253" y="2069"/>
                </a:lnTo>
                <a:lnTo>
                  <a:pt x="1270" y="2057"/>
                </a:lnTo>
                <a:lnTo>
                  <a:pt x="1286" y="2043"/>
                </a:lnTo>
                <a:lnTo>
                  <a:pt x="1293" y="2035"/>
                </a:lnTo>
                <a:lnTo>
                  <a:pt x="1300" y="2027"/>
                </a:lnTo>
                <a:lnTo>
                  <a:pt x="1307" y="2018"/>
                </a:lnTo>
                <a:lnTo>
                  <a:pt x="1312" y="2009"/>
                </a:lnTo>
                <a:close/>
                <a:moveTo>
                  <a:pt x="763" y="998"/>
                </a:moveTo>
                <a:lnTo>
                  <a:pt x="671" y="998"/>
                </a:lnTo>
                <a:lnTo>
                  <a:pt x="671" y="417"/>
                </a:lnTo>
                <a:lnTo>
                  <a:pt x="654" y="433"/>
                </a:lnTo>
                <a:lnTo>
                  <a:pt x="633" y="448"/>
                </a:lnTo>
                <a:lnTo>
                  <a:pt x="610" y="464"/>
                </a:lnTo>
                <a:lnTo>
                  <a:pt x="585" y="480"/>
                </a:lnTo>
                <a:lnTo>
                  <a:pt x="559" y="495"/>
                </a:lnTo>
                <a:lnTo>
                  <a:pt x="534" y="507"/>
                </a:lnTo>
                <a:lnTo>
                  <a:pt x="511" y="517"/>
                </a:lnTo>
                <a:lnTo>
                  <a:pt x="489" y="527"/>
                </a:lnTo>
                <a:lnTo>
                  <a:pt x="489" y="439"/>
                </a:lnTo>
                <a:lnTo>
                  <a:pt x="507" y="429"/>
                </a:lnTo>
                <a:lnTo>
                  <a:pt x="526" y="420"/>
                </a:lnTo>
                <a:lnTo>
                  <a:pt x="544" y="410"/>
                </a:lnTo>
                <a:lnTo>
                  <a:pt x="560" y="398"/>
                </a:lnTo>
                <a:lnTo>
                  <a:pt x="577" y="388"/>
                </a:lnTo>
                <a:lnTo>
                  <a:pt x="592" y="376"/>
                </a:lnTo>
                <a:lnTo>
                  <a:pt x="608" y="364"/>
                </a:lnTo>
                <a:lnTo>
                  <a:pt x="623" y="352"/>
                </a:lnTo>
                <a:lnTo>
                  <a:pt x="636" y="338"/>
                </a:lnTo>
                <a:lnTo>
                  <a:pt x="650" y="326"/>
                </a:lnTo>
                <a:lnTo>
                  <a:pt x="661" y="313"/>
                </a:lnTo>
                <a:lnTo>
                  <a:pt x="671" y="301"/>
                </a:lnTo>
                <a:lnTo>
                  <a:pt x="682" y="289"/>
                </a:lnTo>
                <a:lnTo>
                  <a:pt x="690" y="276"/>
                </a:lnTo>
                <a:lnTo>
                  <a:pt x="697" y="265"/>
                </a:lnTo>
                <a:lnTo>
                  <a:pt x="705" y="252"/>
                </a:lnTo>
                <a:lnTo>
                  <a:pt x="763" y="252"/>
                </a:lnTo>
                <a:lnTo>
                  <a:pt x="763" y="998"/>
                </a:lnTo>
                <a:close/>
                <a:moveTo>
                  <a:pt x="1302" y="2688"/>
                </a:moveTo>
                <a:lnTo>
                  <a:pt x="1328" y="2685"/>
                </a:lnTo>
                <a:lnTo>
                  <a:pt x="1331" y="2695"/>
                </a:lnTo>
                <a:lnTo>
                  <a:pt x="1334" y="2704"/>
                </a:lnTo>
                <a:lnTo>
                  <a:pt x="1338" y="2711"/>
                </a:lnTo>
                <a:lnTo>
                  <a:pt x="1344" y="2717"/>
                </a:lnTo>
                <a:lnTo>
                  <a:pt x="1350" y="2721"/>
                </a:lnTo>
                <a:lnTo>
                  <a:pt x="1356" y="2724"/>
                </a:lnTo>
                <a:lnTo>
                  <a:pt x="1363" y="2726"/>
                </a:lnTo>
                <a:lnTo>
                  <a:pt x="1371" y="2726"/>
                </a:lnTo>
                <a:lnTo>
                  <a:pt x="1380" y="2726"/>
                </a:lnTo>
                <a:lnTo>
                  <a:pt x="1387" y="2723"/>
                </a:lnTo>
                <a:lnTo>
                  <a:pt x="1395" y="2719"/>
                </a:lnTo>
                <a:lnTo>
                  <a:pt x="1402" y="2714"/>
                </a:lnTo>
                <a:lnTo>
                  <a:pt x="1408" y="2707"/>
                </a:lnTo>
                <a:lnTo>
                  <a:pt x="1411" y="2699"/>
                </a:lnTo>
                <a:lnTo>
                  <a:pt x="1414" y="2691"/>
                </a:lnTo>
                <a:lnTo>
                  <a:pt x="1414" y="2682"/>
                </a:lnTo>
                <a:lnTo>
                  <a:pt x="1414" y="2674"/>
                </a:lnTo>
                <a:lnTo>
                  <a:pt x="1412" y="2665"/>
                </a:lnTo>
                <a:lnTo>
                  <a:pt x="1408" y="2659"/>
                </a:lnTo>
                <a:lnTo>
                  <a:pt x="1403" y="2652"/>
                </a:lnTo>
                <a:lnTo>
                  <a:pt x="1397" y="2647"/>
                </a:lnTo>
                <a:lnTo>
                  <a:pt x="1389" y="2644"/>
                </a:lnTo>
                <a:lnTo>
                  <a:pt x="1381" y="2641"/>
                </a:lnTo>
                <a:lnTo>
                  <a:pt x="1373" y="2640"/>
                </a:lnTo>
                <a:lnTo>
                  <a:pt x="1364" y="2641"/>
                </a:lnTo>
                <a:lnTo>
                  <a:pt x="1354" y="2644"/>
                </a:lnTo>
                <a:lnTo>
                  <a:pt x="1357" y="2621"/>
                </a:lnTo>
                <a:lnTo>
                  <a:pt x="1359" y="2621"/>
                </a:lnTo>
                <a:lnTo>
                  <a:pt x="1361" y="2621"/>
                </a:lnTo>
                <a:lnTo>
                  <a:pt x="1370" y="2621"/>
                </a:lnTo>
                <a:lnTo>
                  <a:pt x="1377" y="2619"/>
                </a:lnTo>
                <a:lnTo>
                  <a:pt x="1385" y="2616"/>
                </a:lnTo>
                <a:lnTo>
                  <a:pt x="1391" y="2612"/>
                </a:lnTo>
                <a:lnTo>
                  <a:pt x="1398" y="2607"/>
                </a:lnTo>
                <a:lnTo>
                  <a:pt x="1402" y="2601"/>
                </a:lnTo>
                <a:lnTo>
                  <a:pt x="1404" y="2594"/>
                </a:lnTo>
                <a:lnTo>
                  <a:pt x="1405" y="2586"/>
                </a:lnTo>
                <a:lnTo>
                  <a:pt x="1405" y="2578"/>
                </a:lnTo>
                <a:lnTo>
                  <a:pt x="1403" y="2572"/>
                </a:lnTo>
                <a:lnTo>
                  <a:pt x="1400" y="2566"/>
                </a:lnTo>
                <a:lnTo>
                  <a:pt x="1395" y="2562"/>
                </a:lnTo>
                <a:lnTo>
                  <a:pt x="1390" y="2558"/>
                </a:lnTo>
                <a:lnTo>
                  <a:pt x="1384" y="2555"/>
                </a:lnTo>
                <a:lnTo>
                  <a:pt x="1378" y="2552"/>
                </a:lnTo>
                <a:lnTo>
                  <a:pt x="1370" y="2551"/>
                </a:lnTo>
                <a:lnTo>
                  <a:pt x="1362" y="2552"/>
                </a:lnTo>
                <a:lnTo>
                  <a:pt x="1356" y="2555"/>
                </a:lnTo>
                <a:lnTo>
                  <a:pt x="1350" y="2558"/>
                </a:lnTo>
                <a:lnTo>
                  <a:pt x="1345" y="2562"/>
                </a:lnTo>
                <a:lnTo>
                  <a:pt x="1339" y="2567"/>
                </a:lnTo>
                <a:lnTo>
                  <a:pt x="1336" y="2574"/>
                </a:lnTo>
                <a:lnTo>
                  <a:pt x="1333" y="2581"/>
                </a:lnTo>
                <a:lnTo>
                  <a:pt x="1331" y="2591"/>
                </a:lnTo>
                <a:lnTo>
                  <a:pt x="1305" y="2586"/>
                </a:lnTo>
                <a:lnTo>
                  <a:pt x="1308" y="2573"/>
                </a:lnTo>
                <a:lnTo>
                  <a:pt x="1312" y="2563"/>
                </a:lnTo>
                <a:lnTo>
                  <a:pt x="1316" y="2558"/>
                </a:lnTo>
                <a:lnTo>
                  <a:pt x="1319" y="2552"/>
                </a:lnTo>
                <a:lnTo>
                  <a:pt x="1323" y="2548"/>
                </a:lnTo>
                <a:lnTo>
                  <a:pt x="1327" y="2545"/>
                </a:lnTo>
                <a:lnTo>
                  <a:pt x="1331" y="2541"/>
                </a:lnTo>
                <a:lnTo>
                  <a:pt x="1336" y="2539"/>
                </a:lnTo>
                <a:lnTo>
                  <a:pt x="1341" y="2536"/>
                </a:lnTo>
                <a:lnTo>
                  <a:pt x="1346" y="2534"/>
                </a:lnTo>
                <a:lnTo>
                  <a:pt x="1357" y="2532"/>
                </a:lnTo>
                <a:lnTo>
                  <a:pt x="1370" y="2531"/>
                </a:lnTo>
                <a:lnTo>
                  <a:pt x="1378" y="2531"/>
                </a:lnTo>
                <a:lnTo>
                  <a:pt x="1386" y="2533"/>
                </a:lnTo>
                <a:lnTo>
                  <a:pt x="1394" y="2535"/>
                </a:lnTo>
                <a:lnTo>
                  <a:pt x="1402" y="2538"/>
                </a:lnTo>
                <a:lnTo>
                  <a:pt x="1409" y="2542"/>
                </a:lnTo>
                <a:lnTo>
                  <a:pt x="1414" y="2546"/>
                </a:lnTo>
                <a:lnTo>
                  <a:pt x="1419" y="2552"/>
                </a:lnTo>
                <a:lnTo>
                  <a:pt x="1425" y="2559"/>
                </a:lnTo>
                <a:lnTo>
                  <a:pt x="1428" y="2565"/>
                </a:lnTo>
                <a:lnTo>
                  <a:pt x="1430" y="2572"/>
                </a:lnTo>
                <a:lnTo>
                  <a:pt x="1432" y="2578"/>
                </a:lnTo>
                <a:lnTo>
                  <a:pt x="1432" y="2586"/>
                </a:lnTo>
                <a:lnTo>
                  <a:pt x="1432" y="2593"/>
                </a:lnTo>
                <a:lnTo>
                  <a:pt x="1430" y="2599"/>
                </a:lnTo>
                <a:lnTo>
                  <a:pt x="1428" y="2605"/>
                </a:lnTo>
                <a:lnTo>
                  <a:pt x="1425" y="2610"/>
                </a:lnTo>
                <a:lnTo>
                  <a:pt x="1420" y="2617"/>
                </a:lnTo>
                <a:lnTo>
                  <a:pt x="1415" y="2621"/>
                </a:lnTo>
                <a:lnTo>
                  <a:pt x="1409" y="2625"/>
                </a:lnTo>
                <a:lnTo>
                  <a:pt x="1403" y="2629"/>
                </a:lnTo>
                <a:lnTo>
                  <a:pt x="1411" y="2632"/>
                </a:lnTo>
                <a:lnTo>
                  <a:pt x="1419" y="2635"/>
                </a:lnTo>
                <a:lnTo>
                  <a:pt x="1427" y="2640"/>
                </a:lnTo>
                <a:lnTo>
                  <a:pt x="1432" y="2647"/>
                </a:lnTo>
                <a:lnTo>
                  <a:pt x="1437" y="2655"/>
                </a:lnTo>
                <a:lnTo>
                  <a:pt x="1440" y="2662"/>
                </a:lnTo>
                <a:lnTo>
                  <a:pt x="1442" y="2671"/>
                </a:lnTo>
                <a:lnTo>
                  <a:pt x="1442" y="2682"/>
                </a:lnTo>
                <a:lnTo>
                  <a:pt x="1442" y="2688"/>
                </a:lnTo>
                <a:lnTo>
                  <a:pt x="1441" y="2695"/>
                </a:lnTo>
                <a:lnTo>
                  <a:pt x="1440" y="2702"/>
                </a:lnTo>
                <a:lnTo>
                  <a:pt x="1437" y="2708"/>
                </a:lnTo>
                <a:lnTo>
                  <a:pt x="1435" y="2713"/>
                </a:lnTo>
                <a:lnTo>
                  <a:pt x="1431" y="2719"/>
                </a:lnTo>
                <a:lnTo>
                  <a:pt x="1427" y="2724"/>
                </a:lnTo>
                <a:lnTo>
                  <a:pt x="1422" y="2729"/>
                </a:lnTo>
                <a:lnTo>
                  <a:pt x="1416" y="2734"/>
                </a:lnTo>
                <a:lnTo>
                  <a:pt x="1411" y="2738"/>
                </a:lnTo>
                <a:lnTo>
                  <a:pt x="1405" y="2741"/>
                </a:lnTo>
                <a:lnTo>
                  <a:pt x="1399" y="2744"/>
                </a:lnTo>
                <a:lnTo>
                  <a:pt x="1392" y="2746"/>
                </a:lnTo>
                <a:lnTo>
                  <a:pt x="1385" y="2747"/>
                </a:lnTo>
                <a:lnTo>
                  <a:pt x="1378" y="2748"/>
                </a:lnTo>
                <a:lnTo>
                  <a:pt x="1371" y="2748"/>
                </a:lnTo>
                <a:lnTo>
                  <a:pt x="1363" y="2748"/>
                </a:lnTo>
                <a:lnTo>
                  <a:pt x="1357" y="2747"/>
                </a:lnTo>
                <a:lnTo>
                  <a:pt x="1351" y="2746"/>
                </a:lnTo>
                <a:lnTo>
                  <a:pt x="1345" y="2744"/>
                </a:lnTo>
                <a:lnTo>
                  <a:pt x="1338" y="2742"/>
                </a:lnTo>
                <a:lnTo>
                  <a:pt x="1333" y="2739"/>
                </a:lnTo>
                <a:lnTo>
                  <a:pt x="1328" y="2736"/>
                </a:lnTo>
                <a:lnTo>
                  <a:pt x="1324" y="2732"/>
                </a:lnTo>
                <a:lnTo>
                  <a:pt x="1319" y="2727"/>
                </a:lnTo>
                <a:lnTo>
                  <a:pt x="1316" y="2722"/>
                </a:lnTo>
                <a:lnTo>
                  <a:pt x="1311" y="2718"/>
                </a:lnTo>
                <a:lnTo>
                  <a:pt x="1308" y="2713"/>
                </a:lnTo>
                <a:lnTo>
                  <a:pt x="1306" y="2707"/>
                </a:lnTo>
                <a:lnTo>
                  <a:pt x="1304" y="2700"/>
                </a:lnTo>
                <a:lnTo>
                  <a:pt x="1303" y="2694"/>
                </a:lnTo>
                <a:lnTo>
                  <a:pt x="1302" y="2688"/>
                </a:lnTo>
                <a:close/>
                <a:moveTo>
                  <a:pt x="2898" y="1302"/>
                </a:moveTo>
                <a:lnTo>
                  <a:pt x="2898" y="1352"/>
                </a:lnTo>
                <a:lnTo>
                  <a:pt x="2615" y="1352"/>
                </a:lnTo>
                <a:lnTo>
                  <a:pt x="2615" y="1342"/>
                </a:lnTo>
                <a:lnTo>
                  <a:pt x="2616" y="1333"/>
                </a:lnTo>
                <a:lnTo>
                  <a:pt x="2618" y="1325"/>
                </a:lnTo>
                <a:lnTo>
                  <a:pt x="2621" y="1315"/>
                </a:lnTo>
                <a:lnTo>
                  <a:pt x="2627" y="1301"/>
                </a:lnTo>
                <a:lnTo>
                  <a:pt x="2635" y="1286"/>
                </a:lnTo>
                <a:lnTo>
                  <a:pt x="2645" y="1273"/>
                </a:lnTo>
                <a:lnTo>
                  <a:pt x="2656" y="1259"/>
                </a:lnTo>
                <a:lnTo>
                  <a:pt x="2668" y="1244"/>
                </a:lnTo>
                <a:lnTo>
                  <a:pt x="2685" y="1229"/>
                </a:lnTo>
                <a:lnTo>
                  <a:pt x="2704" y="1212"/>
                </a:lnTo>
                <a:lnTo>
                  <a:pt x="2725" y="1194"/>
                </a:lnTo>
                <a:lnTo>
                  <a:pt x="2757" y="1167"/>
                </a:lnTo>
                <a:lnTo>
                  <a:pt x="2783" y="1143"/>
                </a:lnTo>
                <a:lnTo>
                  <a:pt x="2794" y="1132"/>
                </a:lnTo>
                <a:lnTo>
                  <a:pt x="2803" y="1122"/>
                </a:lnTo>
                <a:lnTo>
                  <a:pt x="2812" y="1113"/>
                </a:lnTo>
                <a:lnTo>
                  <a:pt x="2819" y="1103"/>
                </a:lnTo>
                <a:lnTo>
                  <a:pt x="2824" y="1095"/>
                </a:lnTo>
                <a:lnTo>
                  <a:pt x="2829" y="1088"/>
                </a:lnTo>
                <a:lnTo>
                  <a:pt x="2833" y="1079"/>
                </a:lnTo>
                <a:lnTo>
                  <a:pt x="2838" y="1071"/>
                </a:lnTo>
                <a:lnTo>
                  <a:pt x="2840" y="1063"/>
                </a:lnTo>
                <a:lnTo>
                  <a:pt x="2842" y="1056"/>
                </a:lnTo>
                <a:lnTo>
                  <a:pt x="2843" y="1048"/>
                </a:lnTo>
                <a:lnTo>
                  <a:pt x="2844" y="1040"/>
                </a:lnTo>
                <a:lnTo>
                  <a:pt x="2843" y="1033"/>
                </a:lnTo>
                <a:lnTo>
                  <a:pt x="2842" y="1026"/>
                </a:lnTo>
                <a:lnTo>
                  <a:pt x="2841" y="1018"/>
                </a:lnTo>
                <a:lnTo>
                  <a:pt x="2838" y="1012"/>
                </a:lnTo>
                <a:lnTo>
                  <a:pt x="2834" y="1005"/>
                </a:lnTo>
                <a:lnTo>
                  <a:pt x="2831" y="1000"/>
                </a:lnTo>
                <a:lnTo>
                  <a:pt x="2826" y="994"/>
                </a:lnTo>
                <a:lnTo>
                  <a:pt x="2821" y="988"/>
                </a:lnTo>
                <a:lnTo>
                  <a:pt x="2815" y="983"/>
                </a:lnTo>
                <a:lnTo>
                  <a:pt x="2809" y="979"/>
                </a:lnTo>
                <a:lnTo>
                  <a:pt x="2802" y="975"/>
                </a:lnTo>
                <a:lnTo>
                  <a:pt x="2795" y="972"/>
                </a:lnTo>
                <a:lnTo>
                  <a:pt x="2788" y="970"/>
                </a:lnTo>
                <a:lnTo>
                  <a:pt x="2780" y="968"/>
                </a:lnTo>
                <a:lnTo>
                  <a:pt x="2771" y="967"/>
                </a:lnTo>
                <a:lnTo>
                  <a:pt x="2763" y="967"/>
                </a:lnTo>
                <a:lnTo>
                  <a:pt x="2754" y="967"/>
                </a:lnTo>
                <a:lnTo>
                  <a:pt x="2744" y="968"/>
                </a:lnTo>
                <a:lnTo>
                  <a:pt x="2736" y="970"/>
                </a:lnTo>
                <a:lnTo>
                  <a:pt x="2729" y="972"/>
                </a:lnTo>
                <a:lnTo>
                  <a:pt x="2720" y="975"/>
                </a:lnTo>
                <a:lnTo>
                  <a:pt x="2714" y="979"/>
                </a:lnTo>
                <a:lnTo>
                  <a:pt x="2708" y="984"/>
                </a:lnTo>
                <a:lnTo>
                  <a:pt x="2702" y="989"/>
                </a:lnTo>
                <a:lnTo>
                  <a:pt x="2697" y="996"/>
                </a:lnTo>
                <a:lnTo>
                  <a:pt x="2691" y="1002"/>
                </a:lnTo>
                <a:lnTo>
                  <a:pt x="2687" y="1009"/>
                </a:lnTo>
                <a:lnTo>
                  <a:pt x="2684" y="1016"/>
                </a:lnTo>
                <a:lnTo>
                  <a:pt x="2682" y="1025"/>
                </a:lnTo>
                <a:lnTo>
                  <a:pt x="2680" y="1033"/>
                </a:lnTo>
                <a:lnTo>
                  <a:pt x="2679" y="1042"/>
                </a:lnTo>
                <a:lnTo>
                  <a:pt x="2679" y="1052"/>
                </a:lnTo>
                <a:lnTo>
                  <a:pt x="2625" y="1046"/>
                </a:lnTo>
                <a:lnTo>
                  <a:pt x="2626" y="1032"/>
                </a:lnTo>
                <a:lnTo>
                  <a:pt x="2629" y="1018"/>
                </a:lnTo>
                <a:lnTo>
                  <a:pt x="2633" y="1005"/>
                </a:lnTo>
                <a:lnTo>
                  <a:pt x="2637" y="994"/>
                </a:lnTo>
                <a:lnTo>
                  <a:pt x="2644" y="982"/>
                </a:lnTo>
                <a:lnTo>
                  <a:pt x="2650" y="972"/>
                </a:lnTo>
                <a:lnTo>
                  <a:pt x="2658" y="962"/>
                </a:lnTo>
                <a:lnTo>
                  <a:pt x="2666" y="954"/>
                </a:lnTo>
                <a:lnTo>
                  <a:pt x="2676" y="947"/>
                </a:lnTo>
                <a:lnTo>
                  <a:pt x="2686" y="941"/>
                </a:lnTo>
                <a:lnTo>
                  <a:pt x="2698" y="936"/>
                </a:lnTo>
                <a:lnTo>
                  <a:pt x="2709" y="930"/>
                </a:lnTo>
                <a:lnTo>
                  <a:pt x="2721" y="927"/>
                </a:lnTo>
                <a:lnTo>
                  <a:pt x="2735" y="925"/>
                </a:lnTo>
                <a:lnTo>
                  <a:pt x="2748" y="923"/>
                </a:lnTo>
                <a:lnTo>
                  <a:pt x="2764" y="923"/>
                </a:lnTo>
                <a:lnTo>
                  <a:pt x="2778" y="923"/>
                </a:lnTo>
                <a:lnTo>
                  <a:pt x="2793" y="925"/>
                </a:lnTo>
                <a:lnTo>
                  <a:pt x="2806" y="927"/>
                </a:lnTo>
                <a:lnTo>
                  <a:pt x="2819" y="931"/>
                </a:lnTo>
                <a:lnTo>
                  <a:pt x="2830" y="937"/>
                </a:lnTo>
                <a:lnTo>
                  <a:pt x="2842" y="942"/>
                </a:lnTo>
                <a:lnTo>
                  <a:pt x="2852" y="949"/>
                </a:lnTo>
                <a:lnTo>
                  <a:pt x="2861" y="957"/>
                </a:lnTo>
                <a:lnTo>
                  <a:pt x="2870" y="966"/>
                </a:lnTo>
                <a:lnTo>
                  <a:pt x="2877" y="975"/>
                </a:lnTo>
                <a:lnTo>
                  <a:pt x="2883" y="985"/>
                </a:lnTo>
                <a:lnTo>
                  <a:pt x="2888" y="996"/>
                </a:lnTo>
                <a:lnTo>
                  <a:pt x="2893" y="1006"/>
                </a:lnTo>
                <a:lnTo>
                  <a:pt x="2895" y="1017"/>
                </a:lnTo>
                <a:lnTo>
                  <a:pt x="2897" y="1030"/>
                </a:lnTo>
                <a:lnTo>
                  <a:pt x="2898" y="1042"/>
                </a:lnTo>
                <a:lnTo>
                  <a:pt x="2897" y="1055"/>
                </a:lnTo>
                <a:lnTo>
                  <a:pt x="2895" y="1067"/>
                </a:lnTo>
                <a:lnTo>
                  <a:pt x="2892" y="1079"/>
                </a:lnTo>
                <a:lnTo>
                  <a:pt x="2886" y="1092"/>
                </a:lnTo>
                <a:lnTo>
                  <a:pt x="2880" y="1104"/>
                </a:lnTo>
                <a:lnTo>
                  <a:pt x="2873" y="1118"/>
                </a:lnTo>
                <a:lnTo>
                  <a:pt x="2864" y="1131"/>
                </a:lnTo>
                <a:lnTo>
                  <a:pt x="2852" y="1145"/>
                </a:lnTo>
                <a:lnTo>
                  <a:pt x="2838" y="1159"/>
                </a:lnTo>
                <a:lnTo>
                  <a:pt x="2819" y="1177"/>
                </a:lnTo>
                <a:lnTo>
                  <a:pt x="2797" y="1197"/>
                </a:lnTo>
                <a:lnTo>
                  <a:pt x="2771" y="1219"/>
                </a:lnTo>
                <a:lnTo>
                  <a:pt x="2749" y="1238"/>
                </a:lnTo>
                <a:lnTo>
                  <a:pt x="2732" y="1253"/>
                </a:lnTo>
                <a:lnTo>
                  <a:pt x="2718" y="1265"/>
                </a:lnTo>
                <a:lnTo>
                  <a:pt x="2710" y="1273"/>
                </a:lnTo>
                <a:lnTo>
                  <a:pt x="2698" y="1288"/>
                </a:lnTo>
                <a:lnTo>
                  <a:pt x="2687" y="1302"/>
                </a:lnTo>
                <a:lnTo>
                  <a:pt x="2898" y="1302"/>
                </a:lnTo>
                <a:close/>
                <a:moveTo>
                  <a:pt x="1422" y="2451"/>
                </a:moveTo>
                <a:lnTo>
                  <a:pt x="1421" y="2451"/>
                </a:lnTo>
                <a:lnTo>
                  <a:pt x="1420" y="2451"/>
                </a:lnTo>
                <a:lnTo>
                  <a:pt x="1420" y="2450"/>
                </a:lnTo>
                <a:lnTo>
                  <a:pt x="1419" y="2450"/>
                </a:lnTo>
                <a:lnTo>
                  <a:pt x="1418" y="2450"/>
                </a:lnTo>
                <a:lnTo>
                  <a:pt x="1418" y="2450"/>
                </a:lnTo>
                <a:lnTo>
                  <a:pt x="1417" y="2450"/>
                </a:lnTo>
                <a:lnTo>
                  <a:pt x="1417" y="2449"/>
                </a:lnTo>
                <a:lnTo>
                  <a:pt x="1416" y="2449"/>
                </a:lnTo>
                <a:lnTo>
                  <a:pt x="1416" y="2449"/>
                </a:lnTo>
                <a:lnTo>
                  <a:pt x="1415" y="2449"/>
                </a:lnTo>
                <a:lnTo>
                  <a:pt x="1415" y="2449"/>
                </a:lnTo>
                <a:lnTo>
                  <a:pt x="1414" y="2449"/>
                </a:lnTo>
                <a:lnTo>
                  <a:pt x="1413" y="2448"/>
                </a:lnTo>
                <a:lnTo>
                  <a:pt x="1413" y="2448"/>
                </a:lnTo>
                <a:lnTo>
                  <a:pt x="1412" y="2448"/>
                </a:lnTo>
                <a:lnTo>
                  <a:pt x="1411" y="2448"/>
                </a:lnTo>
                <a:lnTo>
                  <a:pt x="1411" y="2448"/>
                </a:lnTo>
                <a:lnTo>
                  <a:pt x="1411" y="2448"/>
                </a:lnTo>
                <a:lnTo>
                  <a:pt x="1410" y="2448"/>
                </a:lnTo>
                <a:lnTo>
                  <a:pt x="1409" y="2447"/>
                </a:lnTo>
                <a:lnTo>
                  <a:pt x="1409" y="2447"/>
                </a:lnTo>
                <a:lnTo>
                  <a:pt x="1408" y="2447"/>
                </a:lnTo>
                <a:lnTo>
                  <a:pt x="1407" y="2447"/>
                </a:lnTo>
                <a:lnTo>
                  <a:pt x="1407" y="2447"/>
                </a:lnTo>
                <a:lnTo>
                  <a:pt x="1406" y="2447"/>
                </a:lnTo>
                <a:lnTo>
                  <a:pt x="1406" y="2447"/>
                </a:lnTo>
                <a:lnTo>
                  <a:pt x="1405" y="2446"/>
                </a:lnTo>
                <a:lnTo>
                  <a:pt x="1405" y="2446"/>
                </a:lnTo>
                <a:lnTo>
                  <a:pt x="1404" y="2446"/>
                </a:lnTo>
                <a:lnTo>
                  <a:pt x="1403" y="2446"/>
                </a:lnTo>
                <a:lnTo>
                  <a:pt x="1403" y="2446"/>
                </a:lnTo>
                <a:lnTo>
                  <a:pt x="1402" y="2446"/>
                </a:lnTo>
                <a:lnTo>
                  <a:pt x="1399" y="2445"/>
                </a:lnTo>
                <a:lnTo>
                  <a:pt x="1399" y="2445"/>
                </a:lnTo>
                <a:lnTo>
                  <a:pt x="1398" y="2445"/>
                </a:lnTo>
                <a:lnTo>
                  <a:pt x="1397" y="2445"/>
                </a:lnTo>
                <a:lnTo>
                  <a:pt x="1395" y="2445"/>
                </a:lnTo>
                <a:lnTo>
                  <a:pt x="1393" y="2444"/>
                </a:lnTo>
                <a:lnTo>
                  <a:pt x="1392" y="2444"/>
                </a:lnTo>
                <a:lnTo>
                  <a:pt x="1391" y="2444"/>
                </a:lnTo>
                <a:lnTo>
                  <a:pt x="1391" y="2444"/>
                </a:lnTo>
                <a:lnTo>
                  <a:pt x="1390" y="2444"/>
                </a:lnTo>
                <a:lnTo>
                  <a:pt x="1389" y="2443"/>
                </a:lnTo>
                <a:lnTo>
                  <a:pt x="1388" y="2443"/>
                </a:lnTo>
                <a:lnTo>
                  <a:pt x="1387" y="2443"/>
                </a:lnTo>
                <a:lnTo>
                  <a:pt x="1387" y="2443"/>
                </a:lnTo>
                <a:lnTo>
                  <a:pt x="1386" y="2443"/>
                </a:lnTo>
                <a:lnTo>
                  <a:pt x="1385" y="2443"/>
                </a:lnTo>
                <a:lnTo>
                  <a:pt x="1384" y="2443"/>
                </a:lnTo>
                <a:lnTo>
                  <a:pt x="1383" y="2443"/>
                </a:lnTo>
                <a:lnTo>
                  <a:pt x="1382" y="2443"/>
                </a:lnTo>
                <a:lnTo>
                  <a:pt x="1382" y="2443"/>
                </a:lnTo>
                <a:lnTo>
                  <a:pt x="1381" y="2442"/>
                </a:lnTo>
                <a:lnTo>
                  <a:pt x="1380" y="2442"/>
                </a:lnTo>
                <a:lnTo>
                  <a:pt x="1380" y="2442"/>
                </a:lnTo>
                <a:lnTo>
                  <a:pt x="1378" y="2442"/>
                </a:lnTo>
                <a:lnTo>
                  <a:pt x="1367" y="2441"/>
                </a:lnTo>
                <a:lnTo>
                  <a:pt x="1356" y="2441"/>
                </a:lnTo>
                <a:lnTo>
                  <a:pt x="1346" y="2441"/>
                </a:lnTo>
                <a:lnTo>
                  <a:pt x="1334" y="2442"/>
                </a:lnTo>
                <a:lnTo>
                  <a:pt x="1324" y="2444"/>
                </a:lnTo>
                <a:lnTo>
                  <a:pt x="1312" y="2445"/>
                </a:lnTo>
                <a:lnTo>
                  <a:pt x="1302" y="2448"/>
                </a:lnTo>
                <a:lnTo>
                  <a:pt x="1292" y="2451"/>
                </a:lnTo>
                <a:lnTo>
                  <a:pt x="1282" y="2454"/>
                </a:lnTo>
                <a:lnTo>
                  <a:pt x="1272" y="2458"/>
                </a:lnTo>
                <a:lnTo>
                  <a:pt x="1253" y="2467"/>
                </a:lnTo>
                <a:lnTo>
                  <a:pt x="1235" y="2478"/>
                </a:lnTo>
                <a:lnTo>
                  <a:pt x="1218" y="2490"/>
                </a:lnTo>
                <a:lnTo>
                  <a:pt x="1204" y="2504"/>
                </a:lnTo>
                <a:lnTo>
                  <a:pt x="1189" y="2519"/>
                </a:lnTo>
                <a:lnTo>
                  <a:pt x="1177" y="2536"/>
                </a:lnTo>
                <a:lnTo>
                  <a:pt x="1166" y="2555"/>
                </a:lnTo>
                <a:lnTo>
                  <a:pt x="1157" y="2573"/>
                </a:lnTo>
                <a:lnTo>
                  <a:pt x="1153" y="2582"/>
                </a:lnTo>
                <a:lnTo>
                  <a:pt x="1150" y="2593"/>
                </a:lnTo>
                <a:lnTo>
                  <a:pt x="1146" y="2603"/>
                </a:lnTo>
                <a:lnTo>
                  <a:pt x="1144" y="2614"/>
                </a:lnTo>
                <a:lnTo>
                  <a:pt x="1142" y="2624"/>
                </a:lnTo>
                <a:lnTo>
                  <a:pt x="1140" y="2635"/>
                </a:lnTo>
                <a:lnTo>
                  <a:pt x="1140" y="2647"/>
                </a:lnTo>
                <a:lnTo>
                  <a:pt x="1139" y="2657"/>
                </a:lnTo>
                <a:lnTo>
                  <a:pt x="1140" y="2668"/>
                </a:lnTo>
                <a:lnTo>
                  <a:pt x="1140" y="2680"/>
                </a:lnTo>
                <a:lnTo>
                  <a:pt x="1142" y="2690"/>
                </a:lnTo>
                <a:lnTo>
                  <a:pt x="1144" y="2700"/>
                </a:lnTo>
                <a:lnTo>
                  <a:pt x="1146" y="2712"/>
                </a:lnTo>
                <a:lnTo>
                  <a:pt x="1150" y="2721"/>
                </a:lnTo>
                <a:lnTo>
                  <a:pt x="1153" y="2732"/>
                </a:lnTo>
                <a:lnTo>
                  <a:pt x="1157" y="2742"/>
                </a:lnTo>
                <a:lnTo>
                  <a:pt x="1166" y="2761"/>
                </a:lnTo>
                <a:lnTo>
                  <a:pt x="1177" y="2778"/>
                </a:lnTo>
                <a:lnTo>
                  <a:pt x="1189" y="2795"/>
                </a:lnTo>
                <a:lnTo>
                  <a:pt x="1204" y="2810"/>
                </a:lnTo>
                <a:lnTo>
                  <a:pt x="1218" y="2825"/>
                </a:lnTo>
                <a:lnTo>
                  <a:pt x="1235" y="2837"/>
                </a:lnTo>
                <a:lnTo>
                  <a:pt x="1253" y="2847"/>
                </a:lnTo>
                <a:lnTo>
                  <a:pt x="1272" y="2857"/>
                </a:lnTo>
                <a:lnTo>
                  <a:pt x="1282" y="2861"/>
                </a:lnTo>
                <a:lnTo>
                  <a:pt x="1292" y="2864"/>
                </a:lnTo>
                <a:lnTo>
                  <a:pt x="1302" y="2867"/>
                </a:lnTo>
                <a:lnTo>
                  <a:pt x="1312" y="2869"/>
                </a:lnTo>
                <a:lnTo>
                  <a:pt x="1324" y="2871"/>
                </a:lnTo>
                <a:lnTo>
                  <a:pt x="1334" y="2872"/>
                </a:lnTo>
                <a:lnTo>
                  <a:pt x="1346" y="2873"/>
                </a:lnTo>
                <a:lnTo>
                  <a:pt x="1356" y="2873"/>
                </a:lnTo>
                <a:lnTo>
                  <a:pt x="1367" y="2873"/>
                </a:lnTo>
                <a:lnTo>
                  <a:pt x="1379" y="2872"/>
                </a:lnTo>
                <a:lnTo>
                  <a:pt x="1389" y="2871"/>
                </a:lnTo>
                <a:lnTo>
                  <a:pt x="1401" y="2869"/>
                </a:lnTo>
                <a:lnTo>
                  <a:pt x="1411" y="2867"/>
                </a:lnTo>
                <a:lnTo>
                  <a:pt x="1421" y="2864"/>
                </a:lnTo>
                <a:lnTo>
                  <a:pt x="1431" y="2861"/>
                </a:lnTo>
                <a:lnTo>
                  <a:pt x="1441" y="2857"/>
                </a:lnTo>
                <a:lnTo>
                  <a:pt x="1460" y="2847"/>
                </a:lnTo>
                <a:lnTo>
                  <a:pt x="1477" y="2837"/>
                </a:lnTo>
                <a:lnTo>
                  <a:pt x="1494" y="2825"/>
                </a:lnTo>
                <a:lnTo>
                  <a:pt x="1510" y="2810"/>
                </a:lnTo>
                <a:lnTo>
                  <a:pt x="1524" y="2795"/>
                </a:lnTo>
                <a:lnTo>
                  <a:pt x="1537" y="2778"/>
                </a:lnTo>
                <a:lnTo>
                  <a:pt x="1547" y="2761"/>
                </a:lnTo>
                <a:lnTo>
                  <a:pt x="1556" y="2742"/>
                </a:lnTo>
                <a:lnTo>
                  <a:pt x="1560" y="2732"/>
                </a:lnTo>
                <a:lnTo>
                  <a:pt x="1564" y="2721"/>
                </a:lnTo>
                <a:lnTo>
                  <a:pt x="1567" y="2712"/>
                </a:lnTo>
                <a:lnTo>
                  <a:pt x="1569" y="2700"/>
                </a:lnTo>
                <a:lnTo>
                  <a:pt x="1571" y="2690"/>
                </a:lnTo>
                <a:lnTo>
                  <a:pt x="1573" y="2680"/>
                </a:lnTo>
                <a:lnTo>
                  <a:pt x="1573" y="2668"/>
                </a:lnTo>
                <a:lnTo>
                  <a:pt x="1574" y="2657"/>
                </a:lnTo>
                <a:lnTo>
                  <a:pt x="1573" y="2639"/>
                </a:lnTo>
                <a:lnTo>
                  <a:pt x="1571" y="2622"/>
                </a:lnTo>
                <a:lnTo>
                  <a:pt x="1567" y="2604"/>
                </a:lnTo>
                <a:lnTo>
                  <a:pt x="1563" y="2588"/>
                </a:lnTo>
                <a:lnTo>
                  <a:pt x="1556" y="2572"/>
                </a:lnTo>
                <a:lnTo>
                  <a:pt x="1549" y="2557"/>
                </a:lnTo>
                <a:lnTo>
                  <a:pt x="1541" y="2542"/>
                </a:lnTo>
                <a:lnTo>
                  <a:pt x="1530" y="2529"/>
                </a:lnTo>
                <a:lnTo>
                  <a:pt x="1520" y="2515"/>
                </a:lnTo>
                <a:lnTo>
                  <a:pt x="1509" y="2503"/>
                </a:lnTo>
                <a:lnTo>
                  <a:pt x="1496" y="2491"/>
                </a:lnTo>
                <a:lnTo>
                  <a:pt x="1483" y="2481"/>
                </a:lnTo>
                <a:lnTo>
                  <a:pt x="1469" y="2472"/>
                </a:lnTo>
                <a:lnTo>
                  <a:pt x="1454" y="2463"/>
                </a:lnTo>
                <a:lnTo>
                  <a:pt x="1438" y="2457"/>
                </a:lnTo>
                <a:lnTo>
                  <a:pt x="1422" y="2451"/>
                </a:lnTo>
                <a:close/>
                <a:moveTo>
                  <a:pt x="2758" y="749"/>
                </a:moveTo>
                <a:lnTo>
                  <a:pt x="2778" y="749"/>
                </a:lnTo>
                <a:lnTo>
                  <a:pt x="2799" y="751"/>
                </a:lnTo>
                <a:lnTo>
                  <a:pt x="2819" y="753"/>
                </a:lnTo>
                <a:lnTo>
                  <a:pt x="2839" y="757"/>
                </a:lnTo>
                <a:lnTo>
                  <a:pt x="2858" y="762"/>
                </a:lnTo>
                <a:lnTo>
                  <a:pt x="2877" y="767"/>
                </a:lnTo>
                <a:lnTo>
                  <a:pt x="2896" y="773"/>
                </a:lnTo>
                <a:lnTo>
                  <a:pt x="2914" y="780"/>
                </a:lnTo>
                <a:lnTo>
                  <a:pt x="2932" y="789"/>
                </a:lnTo>
                <a:lnTo>
                  <a:pt x="2950" y="797"/>
                </a:lnTo>
                <a:lnTo>
                  <a:pt x="2966" y="807"/>
                </a:lnTo>
                <a:lnTo>
                  <a:pt x="2983" y="818"/>
                </a:lnTo>
                <a:lnTo>
                  <a:pt x="2998" y="828"/>
                </a:lnTo>
                <a:lnTo>
                  <a:pt x="3013" y="840"/>
                </a:lnTo>
                <a:lnTo>
                  <a:pt x="3028" y="853"/>
                </a:lnTo>
                <a:lnTo>
                  <a:pt x="3042" y="866"/>
                </a:lnTo>
                <a:lnTo>
                  <a:pt x="3055" y="880"/>
                </a:lnTo>
                <a:lnTo>
                  <a:pt x="3068" y="894"/>
                </a:lnTo>
                <a:lnTo>
                  <a:pt x="3079" y="910"/>
                </a:lnTo>
                <a:lnTo>
                  <a:pt x="3091" y="925"/>
                </a:lnTo>
                <a:lnTo>
                  <a:pt x="3101" y="942"/>
                </a:lnTo>
                <a:lnTo>
                  <a:pt x="3111" y="958"/>
                </a:lnTo>
                <a:lnTo>
                  <a:pt x="3120" y="976"/>
                </a:lnTo>
                <a:lnTo>
                  <a:pt x="3128" y="994"/>
                </a:lnTo>
                <a:lnTo>
                  <a:pt x="3135" y="1011"/>
                </a:lnTo>
                <a:lnTo>
                  <a:pt x="3142" y="1030"/>
                </a:lnTo>
                <a:lnTo>
                  <a:pt x="3147" y="1049"/>
                </a:lnTo>
                <a:lnTo>
                  <a:pt x="3151" y="1069"/>
                </a:lnTo>
                <a:lnTo>
                  <a:pt x="3155" y="1089"/>
                </a:lnTo>
                <a:lnTo>
                  <a:pt x="3157" y="1108"/>
                </a:lnTo>
                <a:lnTo>
                  <a:pt x="3159" y="1129"/>
                </a:lnTo>
                <a:lnTo>
                  <a:pt x="3159" y="1150"/>
                </a:lnTo>
                <a:lnTo>
                  <a:pt x="3159" y="1170"/>
                </a:lnTo>
                <a:lnTo>
                  <a:pt x="3157" y="1190"/>
                </a:lnTo>
                <a:lnTo>
                  <a:pt x="3155" y="1211"/>
                </a:lnTo>
                <a:lnTo>
                  <a:pt x="3151" y="1231"/>
                </a:lnTo>
                <a:lnTo>
                  <a:pt x="3147" y="1249"/>
                </a:lnTo>
                <a:lnTo>
                  <a:pt x="3142" y="1269"/>
                </a:lnTo>
                <a:lnTo>
                  <a:pt x="3135" y="1288"/>
                </a:lnTo>
                <a:lnTo>
                  <a:pt x="3128" y="1305"/>
                </a:lnTo>
                <a:lnTo>
                  <a:pt x="3120" y="1323"/>
                </a:lnTo>
                <a:lnTo>
                  <a:pt x="3111" y="1340"/>
                </a:lnTo>
                <a:lnTo>
                  <a:pt x="3101" y="1357"/>
                </a:lnTo>
                <a:lnTo>
                  <a:pt x="3091" y="1373"/>
                </a:lnTo>
                <a:lnTo>
                  <a:pt x="3079" y="1389"/>
                </a:lnTo>
                <a:lnTo>
                  <a:pt x="3068" y="1404"/>
                </a:lnTo>
                <a:lnTo>
                  <a:pt x="3055" y="1419"/>
                </a:lnTo>
                <a:lnTo>
                  <a:pt x="3042" y="1432"/>
                </a:lnTo>
                <a:lnTo>
                  <a:pt x="3028" y="1446"/>
                </a:lnTo>
                <a:lnTo>
                  <a:pt x="3013" y="1458"/>
                </a:lnTo>
                <a:lnTo>
                  <a:pt x="2998" y="1471"/>
                </a:lnTo>
                <a:lnTo>
                  <a:pt x="2983" y="1482"/>
                </a:lnTo>
                <a:lnTo>
                  <a:pt x="2966" y="1492"/>
                </a:lnTo>
                <a:lnTo>
                  <a:pt x="2950" y="1502"/>
                </a:lnTo>
                <a:lnTo>
                  <a:pt x="2932" y="1510"/>
                </a:lnTo>
                <a:lnTo>
                  <a:pt x="2914" y="1518"/>
                </a:lnTo>
                <a:lnTo>
                  <a:pt x="2896" y="1526"/>
                </a:lnTo>
                <a:lnTo>
                  <a:pt x="2877" y="1532"/>
                </a:lnTo>
                <a:lnTo>
                  <a:pt x="2858" y="1537"/>
                </a:lnTo>
                <a:lnTo>
                  <a:pt x="2839" y="1542"/>
                </a:lnTo>
                <a:lnTo>
                  <a:pt x="2819" y="1545"/>
                </a:lnTo>
                <a:lnTo>
                  <a:pt x="2799" y="1548"/>
                </a:lnTo>
                <a:lnTo>
                  <a:pt x="2778" y="1549"/>
                </a:lnTo>
                <a:lnTo>
                  <a:pt x="2758" y="1550"/>
                </a:lnTo>
                <a:lnTo>
                  <a:pt x="2739" y="1549"/>
                </a:lnTo>
                <a:lnTo>
                  <a:pt x="2720" y="1548"/>
                </a:lnTo>
                <a:lnTo>
                  <a:pt x="2702" y="1546"/>
                </a:lnTo>
                <a:lnTo>
                  <a:pt x="2684" y="1543"/>
                </a:lnTo>
                <a:lnTo>
                  <a:pt x="2666" y="1539"/>
                </a:lnTo>
                <a:lnTo>
                  <a:pt x="2649" y="1535"/>
                </a:lnTo>
                <a:lnTo>
                  <a:pt x="2631" y="1530"/>
                </a:lnTo>
                <a:lnTo>
                  <a:pt x="2615" y="1524"/>
                </a:lnTo>
                <a:lnTo>
                  <a:pt x="2598" y="1517"/>
                </a:lnTo>
                <a:lnTo>
                  <a:pt x="2581" y="1509"/>
                </a:lnTo>
                <a:lnTo>
                  <a:pt x="2566" y="1501"/>
                </a:lnTo>
                <a:lnTo>
                  <a:pt x="2550" y="1492"/>
                </a:lnTo>
                <a:lnTo>
                  <a:pt x="2536" y="1483"/>
                </a:lnTo>
                <a:lnTo>
                  <a:pt x="2521" y="1473"/>
                </a:lnTo>
                <a:lnTo>
                  <a:pt x="2507" y="1462"/>
                </a:lnTo>
                <a:lnTo>
                  <a:pt x="2493" y="1451"/>
                </a:lnTo>
                <a:lnTo>
                  <a:pt x="2481" y="1439"/>
                </a:lnTo>
                <a:lnTo>
                  <a:pt x="2468" y="1426"/>
                </a:lnTo>
                <a:lnTo>
                  <a:pt x="2456" y="1414"/>
                </a:lnTo>
                <a:lnTo>
                  <a:pt x="2444" y="1400"/>
                </a:lnTo>
                <a:lnTo>
                  <a:pt x="2434" y="1386"/>
                </a:lnTo>
                <a:lnTo>
                  <a:pt x="2424" y="1371"/>
                </a:lnTo>
                <a:lnTo>
                  <a:pt x="2414" y="1357"/>
                </a:lnTo>
                <a:lnTo>
                  <a:pt x="2406" y="1341"/>
                </a:lnTo>
                <a:lnTo>
                  <a:pt x="2398" y="1326"/>
                </a:lnTo>
                <a:lnTo>
                  <a:pt x="2389" y="1309"/>
                </a:lnTo>
                <a:lnTo>
                  <a:pt x="2383" y="1293"/>
                </a:lnTo>
                <a:lnTo>
                  <a:pt x="2377" y="1276"/>
                </a:lnTo>
                <a:lnTo>
                  <a:pt x="2372" y="1259"/>
                </a:lnTo>
                <a:lnTo>
                  <a:pt x="2368" y="1241"/>
                </a:lnTo>
                <a:lnTo>
                  <a:pt x="2363" y="1223"/>
                </a:lnTo>
                <a:lnTo>
                  <a:pt x="2360" y="1206"/>
                </a:lnTo>
                <a:lnTo>
                  <a:pt x="2360" y="1205"/>
                </a:lnTo>
                <a:lnTo>
                  <a:pt x="2360" y="1204"/>
                </a:lnTo>
                <a:lnTo>
                  <a:pt x="2360" y="1204"/>
                </a:lnTo>
                <a:lnTo>
                  <a:pt x="2360" y="1203"/>
                </a:lnTo>
                <a:lnTo>
                  <a:pt x="2359" y="1199"/>
                </a:lnTo>
                <a:lnTo>
                  <a:pt x="2359" y="1199"/>
                </a:lnTo>
                <a:lnTo>
                  <a:pt x="2359" y="1197"/>
                </a:lnTo>
                <a:lnTo>
                  <a:pt x="2359" y="1197"/>
                </a:lnTo>
                <a:lnTo>
                  <a:pt x="2359" y="1196"/>
                </a:lnTo>
                <a:lnTo>
                  <a:pt x="2359" y="1195"/>
                </a:lnTo>
                <a:lnTo>
                  <a:pt x="2359" y="1195"/>
                </a:lnTo>
                <a:lnTo>
                  <a:pt x="2359" y="1194"/>
                </a:lnTo>
                <a:lnTo>
                  <a:pt x="2359" y="1194"/>
                </a:lnTo>
                <a:lnTo>
                  <a:pt x="2359" y="1193"/>
                </a:lnTo>
                <a:lnTo>
                  <a:pt x="2359" y="1192"/>
                </a:lnTo>
                <a:lnTo>
                  <a:pt x="2358" y="1189"/>
                </a:lnTo>
                <a:lnTo>
                  <a:pt x="2358" y="1188"/>
                </a:lnTo>
                <a:lnTo>
                  <a:pt x="2358" y="1187"/>
                </a:lnTo>
                <a:lnTo>
                  <a:pt x="2358" y="1187"/>
                </a:lnTo>
                <a:lnTo>
                  <a:pt x="2358" y="1186"/>
                </a:lnTo>
                <a:lnTo>
                  <a:pt x="2358" y="1185"/>
                </a:lnTo>
                <a:lnTo>
                  <a:pt x="2358" y="1185"/>
                </a:lnTo>
                <a:lnTo>
                  <a:pt x="2358" y="1184"/>
                </a:lnTo>
                <a:lnTo>
                  <a:pt x="2358" y="1184"/>
                </a:lnTo>
                <a:lnTo>
                  <a:pt x="2358" y="1183"/>
                </a:lnTo>
                <a:lnTo>
                  <a:pt x="2357" y="1178"/>
                </a:lnTo>
                <a:lnTo>
                  <a:pt x="2357" y="1177"/>
                </a:lnTo>
                <a:lnTo>
                  <a:pt x="2357" y="1177"/>
                </a:lnTo>
                <a:lnTo>
                  <a:pt x="2357" y="1176"/>
                </a:lnTo>
                <a:lnTo>
                  <a:pt x="2357" y="1175"/>
                </a:lnTo>
                <a:lnTo>
                  <a:pt x="2357" y="1175"/>
                </a:lnTo>
                <a:lnTo>
                  <a:pt x="2357" y="1174"/>
                </a:lnTo>
                <a:lnTo>
                  <a:pt x="2357" y="1174"/>
                </a:lnTo>
                <a:lnTo>
                  <a:pt x="2357" y="1173"/>
                </a:lnTo>
                <a:lnTo>
                  <a:pt x="2357" y="1172"/>
                </a:lnTo>
                <a:lnTo>
                  <a:pt x="2357" y="1172"/>
                </a:lnTo>
                <a:lnTo>
                  <a:pt x="2357" y="1168"/>
                </a:lnTo>
                <a:lnTo>
                  <a:pt x="2357" y="1167"/>
                </a:lnTo>
                <a:lnTo>
                  <a:pt x="2357" y="1166"/>
                </a:lnTo>
                <a:lnTo>
                  <a:pt x="2357" y="1166"/>
                </a:lnTo>
                <a:lnTo>
                  <a:pt x="2357" y="1165"/>
                </a:lnTo>
                <a:lnTo>
                  <a:pt x="2357" y="1164"/>
                </a:lnTo>
                <a:lnTo>
                  <a:pt x="2357" y="1164"/>
                </a:lnTo>
                <a:lnTo>
                  <a:pt x="2356" y="1157"/>
                </a:lnTo>
                <a:lnTo>
                  <a:pt x="2356" y="1150"/>
                </a:lnTo>
                <a:lnTo>
                  <a:pt x="2357" y="1129"/>
                </a:lnTo>
                <a:lnTo>
                  <a:pt x="2358" y="1108"/>
                </a:lnTo>
                <a:lnTo>
                  <a:pt x="2361" y="1089"/>
                </a:lnTo>
                <a:lnTo>
                  <a:pt x="2365" y="1069"/>
                </a:lnTo>
                <a:lnTo>
                  <a:pt x="2369" y="1049"/>
                </a:lnTo>
                <a:lnTo>
                  <a:pt x="2375" y="1030"/>
                </a:lnTo>
                <a:lnTo>
                  <a:pt x="2381" y="1011"/>
                </a:lnTo>
                <a:lnTo>
                  <a:pt x="2388" y="994"/>
                </a:lnTo>
                <a:lnTo>
                  <a:pt x="2396" y="976"/>
                </a:lnTo>
                <a:lnTo>
                  <a:pt x="2405" y="958"/>
                </a:lnTo>
                <a:lnTo>
                  <a:pt x="2414" y="942"/>
                </a:lnTo>
                <a:lnTo>
                  <a:pt x="2425" y="925"/>
                </a:lnTo>
                <a:lnTo>
                  <a:pt x="2436" y="910"/>
                </a:lnTo>
                <a:lnTo>
                  <a:pt x="2449" y="894"/>
                </a:lnTo>
                <a:lnTo>
                  <a:pt x="2461" y="880"/>
                </a:lnTo>
                <a:lnTo>
                  <a:pt x="2474" y="866"/>
                </a:lnTo>
                <a:lnTo>
                  <a:pt x="2488" y="853"/>
                </a:lnTo>
                <a:lnTo>
                  <a:pt x="2502" y="840"/>
                </a:lnTo>
                <a:lnTo>
                  <a:pt x="2518" y="828"/>
                </a:lnTo>
                <a:lnTo>
                  <a:pt x="2534" y="818"/>
                </a:lnTo>
                <a:lnTo>
                  <a:pt x="2550" y="807"/>
                </a:lnTo>
                <a:lnTo>
                  <a:pt x="2567" y="797"/>
                </a:lnTo>
                <a:lnTo>
                  <a:pt x="2584" y="789"/>
                </a:lnTo>
                <a:lnTo>
                  <a:pt x="2602" y="780"/>
                </a:lnTo>
                <a:lnTo>
                  <a:pt x="2620" y="773"/>
                </a:lnTo>
                <a:lnTo>
                  <a:pt x="2638" y="767"/>
                </a:lnTo>
                <a:lnTo>
                  <a:pt x="2658" y="762"/>
                </a:lnTo>
                <a:lnTo>
                  <a:pt x="2677" y="757"/>
                </a:lnTo>
                <a:lnTo>
                  <a:pt x="2697" y="753"/>
                </a:lnTo>
                <a:lnTo>
                  <a:pt x="2717" y="751"/>
                </a:lnTo>
                <a:lnTo>
                  <a:pt x="2737" y="749"/>
                </a:lnTo>
                <a:lnTo>
                  <a:pt x="2758" y="749"/>
                </a:lnTo>
                <a:close/>
                <a:moveTo>
                  <a:pt x="668" y="73"/>
                </a:moveTo>
                <a:lnTo>
                  <a:pt x="699" y="73"/>
                </a:lnTo>
                <a:lnTo>
                  <a:pt x="729" y="76"/>
                </a:lnTo>
                <a:lnTo>
                  <a:pt x="758" y="80"/>
                </a:lnTo>
                <a:lnTo>
                  <a:pt x="789" y="85"/>
                </a:lnTo>
                <a:lnTo>
                  <a:pt x="817" y="92"/>
                </a:lnTo>
                <a:lnTo>
                  <a:pt x="846" y="99"/>
                </a:lnTo>
                <a:lnTo>
                  <a:pt x="873" y="110"/>
                </a:lnTo>
                <a:lnTo>
                  <a:pt x="900" y="120"/>
                </a:lnTo>
                <a:lnTo>
                  <a:pt x="927" y="131"/>
                </a:lnTo>
                <a:lnTo>
                  <a:pt x="951" y="145"/>
                </a:lnTo>
                <a:lnTo>
                  <a:pt x="976" y="159"/>
                </a:lnTo>
                <a:lnTo>
                  <a:pt x="1001" y="175"/>
                </a:lnTo>
                <a:lnTo>
                  <a:pt x="1024" y="191"/>
                </a:lnTo>
                <a:lnTo>
                  <a:pt x="1047" y="209"/>
                </a:lnTo>
                <a:lnTo>
                  <a:pt x="1069" y="228"/>
                </a:lnTo>
                <a:lnTo>
                  <a:pt x="1089" y="247"/>
                </a:lnTo>
                <a:lnTo>
                  <a:pt x="1109" y="268"/>
                </a:lnTo>
                <a:lnTo>
                  <a:pt x="1128" y="289"/>
                </a:lnTo>
                <a:lnTo>
                  <a:pt x="1145" y="311"/>
                </a:lnTo>
                <a:lnTo>
                  <a:pt x="1162" y="335"/>
                </a:lnTo>
                <a:lnTo>
                  <a:pt x="1177" y="359"/>
                </a:lnTo>
                <a:lnTo>
                  <a:pt x="1191" y="384"/>
                </a:lnTo>
                <a:lnTo>
                  <a:pt x="1205" y="410"/>
                </a:lnTo>
                <a:lnTo>
                  <a:pt x="1216" y="436"/>
                </a:lnTo>
                <a:lnTo>
                  <a:pt x="1227" y="463"/>
                </a:lnTo>
                <a:lnTo>
                  <a:pt x="1237" y="490"/>
                </a:lnTo>
                <a:lnTo>
                  <a:pt x="1244" y="518"/>
                </a:lnTo>
                <a:lnTo>
                  <a:pt x="1251" y="547"/>
                </a:lnTo>
                <a:lnTo>
                  <a:pt x="1256" y="576"/>
                </a:lnTo>
                <a:lnTo>
                  <a:pt x="1261" y="606"/>
                </a:lnTo>
                <a:lnTo>
                  <a:pt x="1263" y="636"/>
                </a:lnTo>
                <a:lnTo>
                  <a:pt x="1263" y="666"/>
                </a:lnTo>
                <a:lnTo>
                  <a:pt x="1263" y="695"/>
                </a:lnTo>
                <a:lnTo>
                  <a:pt x="1261" y="723"/>
                </a:lnTo>
                <a:lnTo>
                  <a:pt x="1258" y="751"/>
                </a:lnTo>
                <a:lnTo>
                  <a:pt x="1252" y="778"/>
                </a:lnTo>
                <a:lnTo>
                  <a:pt x="1247" y="805"/>
                </a:lnTo>
                <a:lnTo>
                  <a:pt x="1240" y="832"/>
                </a:lnTo>
                <a:lnTo>
                  <a:pt x="1232" y="858"/>
                </a:lnTo>
                <a:lnTo>
                  <a:pt x="1222" y="883"/>
                </a:lnTo>
                <a:lnTo>
                  <a:pt x="1212" y="908"/>
                </a:lnTo>
                <a:lnTo>
                  <a:pt x="1200" y="932"/>
                </a:lnTo>
                <a:lnTo>
                  <a:pt x="1188" y="955"/>
                </a:lnTo>
                <a:lnTo>
                  <a:pt x="1175" y="979"/>
                </a:lnTo>
                <a:lnTo>
                  <a:pt x="1160" y="1001"/>
                </a:lnTo>
                <a:lnTo>
                  <a:pt x="1144" y="1023"/>
                </a:lnTo>
                <a:lnTo>
                  <a:pt x="1128" y="1043"/>
                </a:lnTo>
                <a:lnTo>
                  <a:pt x="1110" y="1064"/>
                </a:lnTo>
                <a:lnTo>
                  <a:pt x="1110" y="1064"/>
                </a:lnTo>
                <a:lnTo>
                  <a:pt x="1107" y="1067"/>
                </a:lnTo>
                <a:lnTo>
                  <a:pt x="1107" y="1067"/>
                </a:lnTo>
                <a:lnTo>
                  <a:pt x="1106" y="1068"/>
                </a:lnTo>
                <a:lnTo>
                  <a:pt x="1106" y="1068"/>
                </a:lnTo>
                <a:lnTo>
                  <a:pt x="1106" y="1069"/>
                </a:lnTo>
                <a:lnTo>
                  <a:pt x="1105" y="1070"/>
                </a:lnTo>
                <a:lnTo>
                  <a:pt x="1101" y="1074"/>
                </a:lnTo>
                <a:lnTo>
                  <a:pt x="1101" y="1074"/>
                </a:lnTo>
                <a:lnTo>
                  <a:pt x="1100" y="1075"/>
                </a:lnTo>
                <a:lnTo>
                  <a:pt x="1098" y="1077"/>
                </a:lnTo>
                <a:lnTo>
                  <a:pt x="1098" y="1077"/>
                </a:lnTo>
                <a:lnTo>
                  <a:pt x="1097" y="1078"/>
                </a:lnTo>
                <a:lnTo>
                  <a:pt x="1097" y="1078"/>
                </a:lnTo>
                <a:lnTo>
                  <a:pt x="1092" y="1084"/>
                </a:lnTo>
                <a:lnTo>
                  <a:pt x="1090" y="1085"/>
                </a:lnTo>
                <a:lnTo>
                  <a:pt x="1090" y="1086"/>
                </a:lnTo>
                <a:lnTo>
                  <a:pt x="1090" y="1086"/>
                </a:lnTo>
                <a:lnTo>
                  <a:pt x="1088" y="1087"/>
                </a:lnTo>
                <a:lnTo>
                  <a:pt x="1088" y="1088"/>
                </a:lnTo>
                <a:lnTo>
                  <a:pt x="1087" y="1088"/>
                </a:lnTo>
                <a:lnTo>
                  <a:pt x="1087" y="1089"/>
                </a:lnTo>
                <a:lnTo>
                  <a:pt x="1086" y="1089"/>
                </a:lnTo>
                <a:lnTo>
                  <a:pt x="1080" y="1095"/>
                </a:lnTo>
                <a:lnTo>
                  <a:pt x="1080" y="1095"/>
                </a:lnTo>
                <a:lnTo>
                  <a:pt x="1077" y="1098"/>
                </a:lnTo>
                <a:lnTo>
                  <a:pt x="1057" y="1116"/>
                </a:lnTo>
                <a:lnTo>
                  <a:pt x="1035" y="1133"/>
                </a:lnTo>
                <a:lnTo>
                  <a:pt x="1014" y="1150"/>
                </a:lnTo>
                <a:lnTo>
                  <a:pt x="991" y="1165"/>
                </a:lnTo>
                <a:lnTo>
                  <a:pt x="967" y="1180"/>
                </a:lnTo>
                <a:lnTo>
                  <a:pt x="943" y="1193"/>
                </a:lnTo>
                <a:lnTo>
                  <a:pt x="918" y="1206"/>
                </a:lnTo>
                <a:lnTo>
                  <a:pt x="892" y="1217"/>
                </a:lnTo>
                <a:lnTo>
                  <a:pt x="866" y="1226"/>
                </a:lnTo>
                <a:lnTo>
                  <a:pt x="839" y="1236"/>
                </a:lnTo>
                <a:lnTo>
                  <a:pt x="812" y="1243"/>
                </a:lnTo>
                <a:lnTo>
                  <a:pt x="784" y="1249"/>
                </a:lnTo>
                <a:lnTo>
                  <a:pt x="755" y="1254"/>
                </a:lnTo>
                <a:lnTo>
                  <a:pt x="727" y="1258"/>
                </a:lnTo>
                <a:lnTo>
                  <a:pt x="698" y="1260"/>
                </a:lnTo>
                <a:lnTo>
                  <a:pt x="668" y="1261"/>
                </a:lnTo>
                <a:lnTo>
                  <a:pt x="638" y="1260"/>
                </a:lnTo>
                <a:lnTo>
                  <a:pt x="607" y="1258"/>
                </a:lnTo>
                <a:lnTo>
                  <a:pt x="578" y="1253"/>
                </a:lnTo>
                <a:lnTo>
                  <a:pt x="548" y="1248"/>
                </a:lnTo>
                <a:lnTo>
                  <a:pt x="520" y="1242"/>
                </a:lnTo>
                <a:lnTo>
                  <a:pt x="492" y="1234"/>
                </a:lnTo>
                <a:lnTo>
                  <a:pt x="464" y="1224"/>
                </a:lnTo>
                <a:lnTo>
                  <a:pt x="437" y="1214"/>
                </a:lnTo>
                <a:lnTo>
                  <a:pt x="410" y="1202"/>
                </a:lnTo>
                <a:lnTo>
                  <a:pt x="385" y="1188"/>
                </a:lnTo>
                <a:lnTo>
                  <a:pt x="360" y="1175"/>
                </a:lnTo>
                <a:lnTo>
                  <a:pt x="335" y="1159"/>
                </a:lnTo>
                <a:lnTo>
                  <a:pt x="312" y="1143"/>
                </a:lnTo>
                <a:lnTo>
                  <a:pt x="290" y="1125"/>
                </a:lnTo>
                <a:lnTo>
                  <a:pt x="268" y="1106"/>
                </a:lnTo>
                <a:lnTo>
                  <a:pt x="248" y="1087"/>
                </a:lnTo>
                <a:lnTo>
                  <a:pt x="228" y="1066"/>
                </a:lnTo>
                <a:lnTo>
                  <a:pt x="210" y="1044"/>
                </a:lnTo>
                <a:lnTo>
                  <a:pt x="192" y="1021"/>
                </a:lnTo>
                <a:lnTo>
                  <a:pt x="175" y="999"/>
                </a:lnTo>
                <a:lnTo>
                  <a:pt x="160" y="975"/>
                </a:lnTo>
                <a:lnTo>
                  <a:pt x="145" y="950"/>
                </a:lnTo>
                <a:lnTo>
                  <a:pt x="132" y="924"/>
                </a:lnTo>
                <a:lnTo>
                  <a:pt x="120" y="897"/>
                </a:lnTo>
                <a:lnTo>
                  <a:pt x="109" y="870"/>
                </a:lnTo>
                <a:lnTo>
                  <a:pt x="100" y="843"/>
                </a:lnTo>
                <a:lnTo>
                  <a:pt x="92" y="816"/>
                </a:lnTo>
                <a:lnTo>
                  <a:pt x="85" y="787"/>
                </a:lnTo>
                <a:lnTo>
                  <a:pt x="80" y="758"/>
                </a:lnTo>
                <a:lnTo>
                  <a:pt x="77" y="728"/>
                </a:lnTo>
                <a:lnTo>
                  <a:pt x="74" y="698"/>
                </a:lnTo>
                <a:lnTo>
                  <a:pt x="74" y="666"/>
                </a:lnTo>
                <a:lnTo>
                  <a:pt x="74" y="636"/>
                </a:lnTo>
                <a:lnTo>
                  <a:pt x="77" y="606"/>
                </a:lnTo>
                <a:lnTo>
                  <a:pt x="80" y="576"/>
                </a:lnTo>
                <a:lnTo>
                  <a:pt x="85" y="547"/>
                </a:lnTo>
                <a:lnTo>
                  <a:pt x="92" y="518"/>
                </a:lnTo>
                <a:lnTo>
                  <a:pt x="100" y="490"/>
                </a:lnTo>
                <a:lnTo>
                  <a:pt x="109" y="463"/>
                </a:lnTo>
                <a:lnTo>
                  <a:pt x="120" y="436"/>
                </a:lnTo>
                <a:lnTo>
                  <a:pt x="132" y="410"/>
                </a:lnTo>
                <a:lnTo>
                  <a:pt x="145" y="384"/>
                </a:lnTo>
                <a:lnTo>
                  <a:pt x="160" y="359"/>
                </a:lnTo>
                <a:lnTo>
                  <a:pt x="175" y="335"/>
                </a:lnTo>
                <a:lnTo>
                  <a:pt x="191" y="311"/>
                </a:lnTo>
                <a:lnTo>
                  <a:pt x="210" y="289"/>
                </a:lnTo>
                <a:lnTo>
                  <a:pt x="228" y="268"/>
                </a:lnTo>
                <a:lnTo>
                  <a:pt x="248" y="247"/>
                </a:lnTo>
                <a:lnTo>
                  <a:pt x="268" y="228"/>
                </a:lnTo>
                <a:lnTo>
                  <a:pt x="290" y="209"/>
                </a:lnTo>
                <a:lnTo>
                  <a:pt x="312" y="191"/>
                </a:lnTo>
                <a:lnTo>
                  <a:pt x="335" y="175"/>
                </a:lnTo>
                <a:lnTo>
                  <a:pt x="360" y="159"/>
                </a:lnTo>
                <a:lnTo>
                  <a:pt x="385" y="145"/>
                </a:lnTo>
                <a:lnTo>
                  <a:pt x="410" y="131"/>
                </a:lnTo>
                <a:lnTo>
                  <a:pt x="437" y="120"/>
                </a:lnTo>
                <a:lnTo>
                  <a:pt x="464" y="110"/>
                </a:lnTo>
                <a:lnTo>
                  <a:pt x="492" y="99"/>
                </a:lnTo>
                <a:lnTo>
                  <a:pt x="520" y="92"/>
                </a:lnTo>
                <a:lnTo>
                  <a:pt x="548" y="85"/>
                </a:lnTo>
                <a:lnTo>
                  <a:pt x="578" y="80"/>
                </a:lnTo>
                <a:lnTo>
                  <a:pt x="607" y="76"/>
                </a:lnTo>
                <a:lnTo>
                  <a:pt x="638" y="73"/>
                </a:lnTo>
                <a:lnTo>
                  <a:pt x="668" y="73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en-US">
              <a:latin typeface="+mn-ea"/>
            </a:endParaRPr>
          </a:p>
        </p:txBody>
      </p:sp>
      <p:grpSp>
        <p:nvGrpSpPr>
          <p:cNvPr id="29" name="Group 173"/>
          <p:cNvGrpSpPr/>
          <p:nvPr/>
        </p:nvGrpSpPr>
        <p:grpSpPr>
          <a:xfrm rot="0">
            <a:off x="1031978" y="1773885"/>
            <a:ext cx="803717" cy="797865"/>
            <a:chOff x="6400800" y="1195388"/>
            <a:chExt cx="654050" cy="649287"/>
          </a:xfrm>
          <a:solidFill>
            <a:schemeClr val="accent1"/>
          </a:solidFill>
        </p:grpSpPr>
        <p:sp>
          <p:nvSpPr>
            <p:cNvPr id="30" name="Freeform 289"/>
            <p:cNvSpPr>
              <a:spLocks noEditPoints="1"/>
            </p:cNvSpPr>
            <p:nvPr/>
          </p:nvSpPr>
          <p:spPr>
            <a:xfrm>
              <a:off x="6400800" y="1195388"/>
              <a:ext cx="654050" cy="649287"/>
            </a:xfrm>
            <a:custGeom>
              <a:avLst/>
              <a:gdLst>
                <a:gd name="T0" fmla="*/ 361 w 412"/>
                <a:gd name="T1" fmla="*/ 47 h 409"/>
                <a:gd name="T2" fmla="*/ 359 w 412"/>
                <a:gd name="T3" fmla="*/ 39 h 409"/>
                <a:gd name="T4" fmla="*/ 355 w 412"/>
                <a:gd name="T5" fmla="*/ 23 h 409"/>
                <a:gd name="T6" fmla="*/ 343 w 412"/>
                <a:gd name="T7" fmla="*/ 10 h 409"/>
                <a:gd name="T8" fmla="*/ 328 w 412"/>
                <a:gd name="T9" fmla="*/ 1 h 409"/>
                <a:gd name="T10" fmla="*/ 66 w 412"/>
                <a:gd name="T11" fmla="*/ 0 h 409"/>
                <a:gd name="T12" fmla="*/ 60 w 412"/>
                <a:gd name="T13" fmla="*/ 0 h 409"/>
                <a:gd name="T14" fmla="*/ 40 w 412"/>
                <a:gd name="T15" fmla="*/ 4 h 409"/>
                <a:gd name="T16" fmla="*/ 29 w 412"/>
                <a:gd name="T17" fmla="*/ 13 h 409"/>
                <a:gd name="T18" fmla="*/ 21 w 412"/>
                <a:gd name="T19" fmla="*/ 20 h 409"/>
                <a:gd name="T20" fmla="*/ 11 w 412"/>
                <a:gd name="T21" fmla="*/ 37 h 409"/>
                <a:gd name="T22" fmla="*/ 4 w 412"/>
                <a:gd name="T23" fmla="*/ 59 h 409"/>
                <a:gd name="T24" fmla="*/ 1 w 412"/>
                <a:gd name="T25" fmla="*/ 86 h 409"/>
                <a:gd name="T26" fmla="*/ 0 w 412"/>
                <a:gd name="T27" fmla="*/ 113 h 409"/>
                <a:gd name="T28" fmla="*/ 52 w 412"/>
                <a:gd name="T29" fmla="*/ 366 h 409"/>
                <a:gd name="T30" fmla="*/ 52 w 412"/>
                <a:gd name="T31" fmla="*/ 378 h 409"/>
                <a:gd name="T32" fmla="*/ 59 w 412"/>
                <a:gd name="T33" fmla="*/ 395 h 409"/>
                <a:gd name="T34" fmla="*/ 63 w 412"/>
                <a:gd name="T35" fmla="*/ 400 h 409"/>
                <a:gd name="T36" fmla="*/ 73 w 412"/>
                <a:gd name="T37" fmla="*/ 408 h 409"/>
                <a:gd name="T38" fmla="*/ 82 w 412"/>
                <a:gd name="T39" fmla="*/ 409 h 409"/>
                <a:gd name="T40" fmla="*/ 348 w 412"/>
                <a:gd name="T41" fmla="*/ 409 h 409"/>
                <a:gd name="T42" fmla="*/ 365 w 412"/>
                <a:gd name="T43" fmla="*/ 408 h 409"/>
                <a:gd name="T44" fmla="*/ 379 w 412"/>
                <a:gd name="T45" fmla="*/ 400 h 409"/>
                <a:gd name="T46" fmla="*/ 391 w 412"/>
                <a:gd name="T47" fmla="*/ 392 h 409"/>
                <a:gd name="T48" fmla="*/ 405 w 412"/>
                <a:gd name="T49" fmla="*/ 368 h 409"/>
                <a:gd name="T50" fmla="*/ 411 w 412"/>
                <a:gd name="T51" fmla="*/ 342 h 409"/>
                <a:gd name="T52" fmla="*/ 412 w 412"/>
                <a:gd name="T53" fmla="*/ 317 h 409"/>
                <a:gd name="T54" fmla="*/ 26 w 412"/>
                <a:gd name="T55" fmla="*/ 87 h 409"/>
                <a:gd name="T56" fmla="*/ 29 w 412"/>
                <a:gd name="T57" fmla="*/ 67 h 409"/>
                <a:gd name="T58" fmla="*/ 39 w 412"/>
                <a:gd name="T59" fmla="*/ 41 h 409"/>
                <a:gd name="T60" fmla="*/ 44 w 412"/>
                <a:gd name="T61" fmla="*/ 33 h 409"/>
                <a:gd name="T62" fmla="*/ 49 w 412"/>
                <a:gd name="T63" fmla="*/ 41 h 409"/>
                <a:gd name="T64" fmla="*/ 52 w 412"/>
                <a:gd name="T65" fmla="*/ 60 h 409"/>
                <a:gd name="T66" fmla="*/ 26 w 412"/>
                <a:gd name="T67" fmla="*/ 87 h 409"/>
                <a:gd name="T68" fmla="*/ 103 w 412"/>
                <a:gd name="T69" fmla="*/ 330 h 409"/>
                <a:gd name="T70" fmla="*/ 102 w 412"/>
                <a:gd name="T71" fmla="*/ 356 h 409"/>
                <a:gd name="T72" fmla="*/ 96 w 412"/>
                <a:gd name="T73" fmla="*/ 372 h 409"/>
                <a:gd name="T74" fmla="*/ 90 w 412"/>
                <a:gd name="T75" fmla="*/ 380 h 409"/>
                <a:gd name="T76" fmla="*/ 83 w 412"/>
                <a:gd name="T77" fmla="*/ 385 h 409"/>
                <a:gd name="T78" fmla="*/ 82 w 412"/>
                <a:gd name="T79" fmla="*/ 383 h 409"/>
                <a:gd name="T80" fmla="*/ 77 w 412"/>
                <a:gd name="T81" fmla="*/ 375 h 409"/>
                <a:gd name="T82" fmla="*/ 77 w 412"/>
                <a:gd name="T83" fmla="*/ 60 h 409"/>
                <a:gd name="T84" fmla="*/ 76 w 412"/>
                <a:gd name="T85" fmla="*/ 49 h 409"/>
                <a:gd name="T86" fmla="*/ 72 w 412"/>
                <a:gd name="T87" fmla="*/ 31 h 409"/>
                <a:gd name="T88" fmla="*/ 316 w 412"/>
                <a:gd name="T89" fmla="*/ 26 h 409"/>
                <a:gd name="T90" fmla="*/ 322 w 412"/>
                <a:gd name="T91" fmla="*/ 26 h 409"/>
                <a:gd name="T92" fmla="*/ 329 w 412"/>
                <a:gd name="T93" fmla="*/ 30 h 409"/>
                <a:gd name="T94" fmla="*/ 333 w 412"/>
                <a:gd name="T95" fmla="*/ 41 h 409"/>
                <a:gd name="T96" fmla="*/ 335 w 412"/>
                <a:gd name="T97" fmla="*/ 317 h 409"/>
                <a:gd name="T98" fmla="*/ 103 w 412"/>
                <a:gd name="T99" fmla="*/ 330 h 409"/>
                <a:gd name="T100" fmla="*/ 119 w 412"/>
                <a:gd name="T101" fmla="*/ 385 h 409"/>
                <a:gd name="T102" fmla="*/ 122 w 412"/>
                <a:gd name="T103" fmla="*/ 376 h 409"/>
                <a:gd name="T104" fmla="*/ 127 w 412"/>
                <a:gd name="T105" fmla="*/ 356 h 409"/>
                <a:gd name="T106" fmla="*/ 385 w 412"/>
                <a:gd name="T107" fmla="*/ 343 h 409"/>
                <a:gd name="T108" fmla="*/ 382 w 412"/>
                <a:gd name="T109" fmla="*/ 356 h 409"/>
                <a:gd name="T110" fmla="*/ 376 w 412"/>
                <a:gd name="T111" fmla="*/ 369 h 409"/>
                <a:gd name="T112" fmla="*/ 365 w 412"/>
                <a:gd name="T113" fmla="*/ 380 h 409"/>
                <a:gd name="T114" fmla="*/ 348 w 412"/>
                <a:gd name="T115" fmla="*/ 385 h 409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12" h="409">
                  <a:moveTo>
                    <a:pt x="361" y="317"/>
                  </a:moveTo>
                  <a:lnTo>
                    <a:pt x="361" y="47"/>
                  </a:lnTo>
                  <a:lnTo>
                    <a:pt x="361" y="47"/>
                  </a:lnTo>
                  <a:lnTo>
                    <a:pt x="359" y="39"/>
                  </a:lnTo>
                  <a:lnTo>
                    <a:pt x="358" y="31"/>
                  </a:lnTo>
                  <a:lnTo>
                    <a:pt x="355" y="23"/>
                  </a:lnTo>
                  <a:lnTo>
                    <a:pt x="350" y="16"/>
                  </a:lnTo>
                  <a:lnTo>
                    <a:pt x="343" y="10"/>
                  </a:lnTo>
                  <a:lnTo>
                    <a:pt x="336" y="4"/>
                  </a:lnTo>
                  <a:lnTo>
                    <a:pt x="328" y="1"/>
                  </a:lnTo>
                  <a:lnTo>
                    <a:pt x="316" y="0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60" y="0"/>
                  </a:lnTo>
                  <a:lnTo>
                    <a:pt x="52" y="1"/>
                  </a:lnTo>
                  <a:lnTo>
                    <a:pt x="40" y="4"/>
                  </a:lnTo>
                  <a:lnTo>
                    <a:pt x="34" y="9"/>
                  </a:lnTo>
                  <a:lnTo>
                    <a:pt x="29" y="13"/>
                  </a:lnTo>
                  <a:lnTo>
                    <a:pt x="29" y="13"/>
                  </a:lnTo>
                  <a:lnTo>
                    <a:pt x="21" y="20"/>
                  </a:lnTo>
                  <a:lnTo>
                    <a:pt x="16" y="27"/>
                  </a:lnTo>
                  <a:lnTo>
                    <a:pt x="11" y="37"/>
                  </a:lnTo>
                  <a:lnTo>
                    <a:pt x="7" y="47"/>
                  </a:lnTo>
                  <a:lnTo>
                    <a:pt x="4" y="59"/>
                  </a:lnTo>
                  <a:lnTo>
                    <a:pt x="1" y="72"/>
                  </a:lnTo>
                  <a:lnTo>
                    <a:pt x="1" y="86"/>
                  </a:lnTo>
                  <a:lnTo>
                    <a:pt x="0" y="100"/>
                  </a:lnTo>
                  <a:lnTo>
                    <a:pt x="0" y="113"/>
                  </a:lnTo>
                  <a:lnTo>
                    <a:pt x="52" y="113"/>
                  </a:lnTo>
                  <a:lnTo>
                    <a:pt x="52" y="366"/>
                  </a:lnTo>
                  <a:lnTo>
                    <a:pt x="52" y="366"/>
                  </a:lnTo>
                  <a:lnTo>
                    <a:pt x="52" y="378"/>
                  </a:lnTo>
                  <a:lnTo>
                    <a:pt x="54" y="386"/>
                  </a:lnTo>
                  <a:lnTo>
                    <a:pt x="59" y="395"/>
                  </a:lnTo>
                  <a:lnTo>
                    <a:pt x="63" y="400"/>
                  </a:lnTo>
                  <a:lnTo>
                    <a:pt x="63" y="400"/>
                  </a:lnTo>
                  <a:lnTo>
                    <a:pt x="69" y="405"/>
                  </a:lnTo>
                  <a:lnTo>
                    <a:pt x="73" y="408"/>
                  </a:lnTo>
                  <a:lnTo>
                    <a:pt x="82" y="409"/>
                  </a:lnTo>
                  <a:lnTo>
                    <a:pt x="82" y="409"/>
                  </a:lnTo>
                  <a:lnTo>
                    <a:pt x="348" y="409"/>
                  </a:lnTo>
                  <a:lnTo>
                    <a:pt x="348" y="409"/>
                  </a:lnTo>
                  <a:lnTo>
                    <a:pt x="358" y="409"/>
                  </a:lnTo>
                  <a:lnTo>
                    <a:pt x="365" y="408"/>
                  </a:lnTo>
                  <a:lnTo>
                    <a:pt x="373" y="405"/>
                  </a:lnTo>
                  <a:lnTo>
                    <a:pt x="379" y="400"/>
                  </a:lnTo>
                  <a:lnTo>
                    <a:pt x="385" y="396"/>
                  </a:lnTo>
                  <a:lnTo>
                    <a:pt x="391" y="392"/>
                  </a:lnTo>
                  <a:lnTo>
                    <a:pt x="399" y="380"/>
                  </a:lnTo>
                  <a:lnTo>
                    <a:pt x="405" y="368"/>
                  </a:lnTo>
                  <a:lnTo>
                    <a:pt x="409" y="355"/>
                  </a:lnTo>
                  <a:lnTo>
                    <a:pt x="411" y="342"/>
                  </a:lnTo>
                  <a:lnTo>
                    <a:pt x="412" y="330"/>
                  </a:lnTo>
                  <a:lnTo>
                    <a:pt x="412" y="317"/>
                  </a:lnTo>
                  <a:lnTo>
                    <a:pt x="361" y="317"/>
                  </a:lnTo>
                  <a:close/>
                  <a:moveTo>
                    <a:pt x="26" y="87"/>
                  </a:moveTo>
                  <a:lnTo>
                    <a:pt x="26" y="87"/>
                  </a:lnTo>
                  <a:lnTo>
                    <a:pt x="29" y="67"/>
                  </a:lnTo>
                  <a:lnTo>
                    <a:pt x="33" y="51"/>
                  </a:lnTo>
                  <a:lnTo>
                    <a:pt x="39" y="41"/>
                  </a:lnTo>
                  <a:lnTo>
                    <a:pt x="44" y="33"/>
                  </a:lnTo>
                  <a:lnTo>
                    <a:pt x="44" y="33"/>
                  </a:lnTo>
                  <a:lnTo>
                    <a:pt x="47" y="37"/>
                  </a:lnTo>
                  <a:lnTo>
                    <a:pt x="49" y="41"/>
                  </a:lnTo>
                  <a:lnTo>
                    <a:pt x="50" y="49"/>
                  </a:lnTo>
                  <a:lnTo>
                    <a:pt x="52" y="60"/>
                  </a:lnTo>
                  <a:lnTo>
                    <a:pt x="52" y="87"/>
                  </a:lnTo>
                  <a:lnTo>
                    <a:pt x="26" y="87"/>
                  </a:lnTo>
                  <a:close/>
                  <a:moveTo>
                    <a:pt x="103" y="330"/>
                  </a:moveTo>
                  <a:lnTo>
                    <a:pt x="103" y="330"/>
                  </a:lnTo>
                  <a:lnTo>
                    <a:pt x="103" y="345"/>
                  </a:lnTo>
                  <a:lnTo>
                    <a:pt x="102" y="356"/>
                  </a:lnTo>
                  <a:lnTo>
                    <a:pt x="99" y="365"/>
                  </a:lnTo>
                  <a:lnTo>
                    <a:pt x="96" y="372"/>
                  </a:lnTo>
                  <a:lnTo>
                    <a:pt x="93" y="378"/>
                  </a:lnTo>
                  <a:lnTo>
                    <a:pt x="90" y="380"/>
                  </a:lnTo>
                  <a:lnTo>
                    <a:pt x="87" y="383"/>
                  </a:lnTo>
                  <a:lnTo>
                    <a:pt x="83" y="385"/>
                  </a:lnTo>
                  <a:lnTo>
                    <a:pt x="83" y="385"/>
                  </a:lnTo>
                  <a:lnTo>
                    <a:pt x="82" y="383"/>
                  </a:lnTo>
                  <a:lnTo>
                    <a:pt x="79" y="379"/>
                  </a:lnTo>
                  <a:lnTo>
                    <a:pt x="77" y="375"/>
                  </a:lnTo>
                  <a:lnTo>
                    <a:pt x="77" y="366"/>
                  </a:lnTo>
                  <a:lnTo>
                    <a:pt x="77" y="60"/>
                  </a:lnTo>
                  <a:lnTo>
                    <a:pt x="77" y="60"/>
                  </a:lnTo>
                  <a:lnTo>
                    <a:pt x="76" y="49"/>
                  </a:lnTo>
                  <a:lnTo>
                    <a:pt x="74" y="40"/>
                  </a:lnTo>
                  <a:lnTo>
                    <a:pt x="72" y="31"/>
                  </a:lnTo>
                  <a:lnTo>
                    <a:pt x="69" y="24"/>
                  </a:lnTo>
                  <a:lnTo>
                    <a:pt x="316" y="26"/>
                  </a:lnTo>
                  <a:lnTo>
                    <a:pt x="316" y="26"/>
                  </a:lnTo>
                  <a:lnTo>
                    <a:pt x="322" y="26"/>
                  </a:lnTo>
                  <a:lnTo>
                    <a:pt x="326" y="27"/>
                  </a:lnTo>
                  <a:lnTo>
                    <a:pt x="329" y="30"/>
                  </a:lnTo>
                  <a:lnTo>
                    <a:pt x="332" y="34"/>
                  </a:lnTo>
                  <a:lnTo>
                    <a:pt x="333" y="41"/>
                  </a:lnTo>
                  <a:lnTo>
                    <a:pt x="335" y="47"/>
                  </a:lnTo>
                  <a:lnTo>
                    <a:pt x="335" y="317"/>
                  </a:lnTo>
                  <a:lnTo>
                    <a:pt x="103" y="319"/>
                  </a:lnTo>
                  <a:lnTo>
                    <a:pt x="103" y="330"/>
                  </a:lnTo>
                  <a:close/>
                  <a:moveTo>
                    <a:pt x="348" y="385"/>
                  </a:moveTo>
                  <a:lnTo>
                    <a:pt x="119" y="385"/>
                  </a:lnTo>
                  <a:lnTo>
                    <a:pt x="119" y="385"/>
                  </a:lnTo>
                  <a:lnTo>
                    <a:pt x="122" y="376"/>
                  </a:lnTo>
                  <a:lnTo>
                    <a:pt x="124" y="368"/>
                  </a:lnTo>
                  <a:lnTo>
                    <a:pt x="127" y="356"/>
                  </a:lnTo>
                  <a:lnTo>
                    <a:pt x="129" y="343"/>
                  </a:lnTo>
                  <a:lnTo>
                    <a:pt x="385" y="343"/>
                  </a:lnTo>
                  <a:lnTo>
                    <a:pt x="385" y="343"/>
                  </a:lnTo>
                  <a:lnTo>
                    <a:pt x="382" y="356"/>
                  </a:lnTo>
                  <a:lnTo>
                    <a:pt x="379" y="363"/>
                  </a:lnTo>
                  <a:lnTo>
                    <a:pt x="376" y="369"/>
                  </a:lnTo>
                  <a:lnTo>
                    <a:pt x="371" y="375"/>
                  </a:lnTo>
                  <a:lnTo>
                    <a:pt x="365" y="380"/>
                  </a:lnTo>
                  <a:lnTo>
                    <a:pt x="358" y="383"/>
                  </a:lnTo>
                  <a:lnTo>
                    <a:pt x="348" y="385"/>
                  </a:lnTo>
                  <a:lnTo>
                    <a:pt x="348" y="38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defRPr/>
              </a:pPr>
              <a:endParaRPr lang="en-US">
                <a:latin typeface="+mn-ea"/>
              </a:endParaRPr>
            </a:p>
          </p:txBody>
        </p:sp>
        <p:sp>
          <p:nvSpPr>
            <p:cNvPr id="31" name="Rectangle 290"/>
            <p:cNvSpPr>
              <a:spLocks noChangeArrowheads="1"/>
            </p:cNvSpPr>
            <p:nvPr/>
          </p:nvSpPr>
          <p:spPr>
            <a:xfrm>
              <a:off x="6597650" y="1320800"/>
              <a:ext cx="268288" cy="381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defRPr/>
              </a:pPr>
              <a:endParaRPr lang="en-US">
                <a:latin typeface="+mn-ea"/>
              </a:endParaRPr>
            </a:p>
          </p:txBody>
        </p:sp>
        <p:sp>
          <p:nvSpPr>
            <p:cNvPr id="32" name="Rectangle 291"/>
            <p:cNvSpPr>
              <a:spLocks noChangeArrowheads="1"/>
            </p:cNvSpPr>
            <p:nvPr/>
          </p:nvSpPr>
          <p:spPr>
            <a:xfrm>
              <a:off x="6597650" y="1408113"/>
              <a:ext cx="268288" cy="41275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defRPr/>
              </a:pPr>
              <a:endParaRPr lang="en-US">
                <a:latin typeface="+mn-ea"/>
              </a:endParaRPr>
            </a:p>
          </p:txBody>
        </p:sp>
        <p:sp>
          <p:nvSpPr>
            <p:cNvPr id="33" name="Rectangle 292"/>
            <p:cNvSpPr>
              <a:spLocks noChangeArrowheads="1"/>
            </p:cNvSpPr>
            <p:nvPr/>
          </p:nvSpPr>
          <p:spPr>
            <a:xfrm>
              <a:off x="6597650" y="1500188"/>
              <a:ext cx="268288" cy="396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defRPr/>
              </a:pPr>
              <a:endParaRPr lang="en-US">
                <a:latin typeface="+mn-ea"/>
              </a:endParaRPr>
            </a:p>
          </p:txBody>
        </p:sp>
        <p:sp>
          <p:nvSpPr>
            <p:cNvPr id="34" name="Rectangle 293"/>
            <p:cNvSpPr>
              <a:spLocks noChangeArrowheads="1"/>
            </p:cNvSpPr>
            <p:nvPr/>
          </p:nvSpPr>
          <p:spPr>
            <a:xfrm>
              <a:off x="6597650" y="1587500"/>
              <a:ext cx="268288" cy="41275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defRPr/>
              </a:pPr>
              <a:endParaRPr lang="en-US">
                <a:latin typeface="+mn-ea"/>
              </a:endParaRP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-41955" y="-2540818"/>
            <a:ext cx="87716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zh-CN" altLang="en-US"/>
              <a:t>延迟符</a:t>
            </a:r>
            <a:endParaRPr lang="zh-CN" altLang="en-US"/>
          </a:p>
        </p:txBody>
      </p:sp>
      <p:pic>
        <p:nvPicPr>
          <p:cNvPr id="4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754344" y="1404175"/>
            <a:ext cx="1584198" cy="1584198"/>
          </a:xfrm>
          <a:prstGeom prst="rect">
            <a:avLst/>
          </a:prstGeom>
        </p:spPr>
      </p:pic>
      <p:pic>
        <p:nvPicPr>
          <p:cNvPr id="42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380312" y="1779661"/>
            <a:ext cx="792088" cy="7920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 idx="0"/>
          </p:nvPr>
        </p:nvSpPr>
        <p:spPr/>
        <p:txBody>
          <a:bodyPr>
            <a:noAutofit/>
          </a:bodyPr>
          <a:lstStyle/>
          <a:p>
            <a:pPr lvl="0">
              <a:defRPr/>
            </a:pPr>
            <a:r>
              <a:rPr lang="ko-KR" altLang="en-US" sz="1800" b="1">
                <a:latin typeface="맑은 고딕"/>
                <a:ea typeface="맑은 고딕"/>
              </a:rPr>
              <a:t>사용되는 </a:t>
            </a:r>
            <a:r>
              <a:rPr lang="en-US" altLang="ko-KR" sz="1800" b="1">
                <a:latin typeface="맑은 고딕"/>
                <a:ea typeface="맑은 고딕"/>
              </a:rPr>
              <a:t>C++</a:t>
            </a:r>
            <a:r>
              <a:rPr lang="ko-KR" altLang="en-US" sz="1800" b="1">
                <a:latin typeface="맑은 고딕"/>
                <a:ea typeface="맑은 고딕"/>
              </a:rPr>
              <a:t> 기능</a:t>
            </a:r>
            <a:endParaRPr lang="ko-KR" altLang="en-US" sz="1800" b="1">
              <a:latin typeface="맑은 고딕"/>
              <a:ea typeface="맑은 고딕"/>
            </a:endParaRPr>
          </a:p>
        </p:txBody>
      </p:sp>
      <p:sp>
        <p:nvSpPr>
          <p:cNvPr id="3" name="Shape 6891"/>
          <p:cNvSpPr/>
          <p:nvPr/>
        </p:nvSpPr>
        <p:spPr>
          <a:xfrm flipH="1">
            <a:off x="5278671" y="2126846"/>
            <a:ext cx="1021895" cy="1021740"/>
          </a:xfrm>
          <a:custGeom>
            <a:avLst/>
            <a:gd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507" y="0"/>
                </a:moveTo>
                <a:quadBezTo>
                  <a:pt x="0" y="0"/>
                  <a:pt x="0" y="0"/>
                </a:quadBezTo>
                <a:quadBezTo>
                  <a:pt x="0" y="13507"/>
                  <a:pt x="0" y="13507"/>
                </a:quadBezTo>
                <a:cubicBezTo>
                  <a:pt x="0" y="17978"/>
                  <a:pt x="3622" y="21600"/>
                  <a:pt x="8112" y="21600"/>
                </a:cubicBezTo>
                <a:quadBezTo>
                  <a:pt x="21600" y="21600"/>
                  <a:pt x="21600" y="21600"/>
                </a:quadBezTo>
                <a:quadBezTo>
                  <a:pt x="21600" y="8112"/>
                  <a:pt x="21600" y="8112"/>
                </a:quadBezTo>
                <a:cubicBezTo>
                  <a:pt x="21600" y="3622"/>
                  <a:pt x="17978" y="0"/>
                  <a:pt x="13507" y="0"/>
                </a:cubicBezTo>
                <a:close/>
              </a:path>
            </a:pathLst>
          </a:custGeom>
          <a:solidFill>
            <a:srgbClr val="e0e0e0">
              <a:alpha val="15000"/>
            </a:srgbClr>
          </a:solidFill>
          <a:ln>
            <a:round/>
          </a:ln>
        </p:spPr>
        <p:txBody>
          <a:bodyPr lIns="0" tIns="0" rIns="0" bIns="0"/>
          <a:lstStyle/>
          <a:p>
            <a:pPr lvl="0">
              <a:buClrTx/>
              <a:defRPr/>
            </a:pPr>
            <a:endParaRPr>
              <a:latin typeface="+mn-ea"/>
            </a:endParaRPr>
          </a:p>
        </p:txBody>
      </p:sp>
      <p:sp>
        <p:nvSpPr>
          <p:cNvPr id="4" name="Shape 6914"/>
          <p:cNvSpPr/>
          <p:nvPr/>
        </p:nvSpPr>
        <p:spPr>
          <a:xfrm>
            <a:off x="2896385" y="1235582"/>
            <a:ext cx="1774422" cy="1612631"/>
          </a:xfrm>
          <a:custGeom>
            <a:avLst/>
            <a:gd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095" y="18391"/>
                </a:moveTo>
                <a:cubicBezTo>
                  <a:pt x="2131" y="18465"/>
                  <a:pt x="1144" y="18588"/>
                  <a:pt x="224" y="18761"/>
                </a:cubicBezTo>
                <a:cubicBezTo>
                  <a:pt x="90" y="19699"/>
                  <a:pt x="22" y="20637"/>
                  <a:pt x="0" y="21600"/>
                </a:cubicBezTo>
                <a:quadBezTo>
                  <a:pt x="3701" y="21600"/>
                  <a:pt x="3701" y="21600"/>
                </a:quadBezTo>
                <a:cubicBezTo>
                  <a:pt x="4060" y="20168"/>
                  <a:pt x="5249" y="19156"/>
                  <a:pt x="6639" y="19156"/>
                </a:cubicBezTo>
                <a:cubicBezTo>
                  <a:pt x="8030" y="19156"/>
                  <a:pt x="9219" y="20168"/>
                  <a:pt x="9600" y="21600"/>
                </a:cubicBezTo>
                <a:quadBezTo>
                  <a:pt x="10273" y="21600"/>
                  <a:pt x="10273" y="21600"/>
                </a:quadBezTo>
                <a:cubicBezTo>
                  <a:pt x="10295" y="20711"/>
                  <a:pt x="10430" y="19847"/>
                  <a:pt x="10654" y="18983"/>
                </a:cubicBezTo>
                <a:cubicBezTo>
                  <a:pt x="11125" y="17206"/>
                  <a:pt x="12045" y="15552"/>
                  <a:pt x="13279" y="14268"/>
                </a:cubicBezTo>
                <a:cubicBezTo>
                  <a:pt x="14467" y="12960"/>
                  <a:pt x="16015" y="12096"/>
                  <a:pt x="17675" y="11602"/>
                </a:cubicBezTo>
                <a:cubicBezTo>
                  <a:pt x="18258" y="11454"/>
                  <a:pt x="18841" y="11380"/>
                  <a:pt x="19447" y="11331"/>
                </a:cubicBezTo>
                <a:quadBezTo>
                  <a:pt x="19447" y="9183"/>
                  <a:pt x="19447" y="9183"/>
                </a:quadBezTo>
                <a:quadBezTo>
                  <a:pt x="19828" y="9109"/>
                  <a:pt x="19828" y="9109"/>
                </a:quadBezTo>
                <a:cubicBezTo>
                  <a:pt x="20860" y="8912"/>
                  <a:pt x="21600" y="7949"/>
                  <a:pt x="21600" y="6764"/>
                </a:cubicBezTo>
                <a:cubicBezTo>
                  <a:pt x="21600" y="5579"/>
                  <a:pt x="20860" y="4592"/>
                  <a:pt x="19828" y="4394"/>
                </a:cubicBezTo>
                <a:quadBezTo>
                  <a:pt x="19447" y="4320"/>
                  <a:pt x="19447" y="4320"/>
                </a:quadBezTo>
                <a:quadBezTo>
                  <a:pt x="19447" y="0"/>
                  <a:pt x="19447" y="0"/>
                </a:quadBezTo>
                <a:cubicBezTo>
                  <a:pt x="18931" y="25"/>
                  <a:pt x="18437" y="49"/>
                  <a:pt x="17921" y="123"/>
                </a:cubicBezTo>
                <a:cubicBezTo>
                  <a:pt x="17720" y="1185"/>
                  <a:pt x="17563" y="2197"/>
                  <a:pt x="17450" y="3259"/>
                </a:cubicBezTo>
                <a:quadBezTo>
                  <a:pt x="15880" y="3579"/>
                  <a:pt x="15880" y="3579"/>
                </a:quadBezTo>
                <a:quadBezTo>
                  <a:pt x="14355" y="4098"/>
                  <a:pt x="14355" y="4098"/>
                </a:quadBezTo>
                <a:cubicBezTo>
                  <a:pt x="13817" y="3209"/>
                  <a:pt x="13234" y="2370"/>
                  <a:pt x="12628" y="1555"/>
                </a:cubicBezTo>
                <a:cubicBezTo>
                  <a:pt x="11080" y="2197"/>
                  <a:pt x="9622" y="3110"/>
                  <a:pt x="8277" y="4172"/>
                </a:cubicBezTo>
                <a:cubicBezTo>
                  <a:pt x="8568" y="5159"/>
                  <a:pt x="8905" y="6171"/>
                  <a:pt x="9286" y="7134"/>
                </a:cubicBezTo>
                <a:cubicBezTo>
                  <a:pt x="8882" y="7529"/>
                  <a:pt x="8456" y="7875"/>
                  <a:pt x="8075" y="8294"/>
                </a:cubicBezTo>
                <a:cubicBezTo>
                  <a:pt x="7716" y="8714"/>
                  <a:pt x="7312" y="9109"/>
                  <a:pt x="6976" y="9578"/>
                </a:cubicBezTo>
                <a:cubicBezTo>
                  <a:pt x="6123" y="9134"/>
                  <a:pt x="5226" y="8714"/>
                  <a:pt x="4329" y="8319"/>
                </a:cubicBezTo>
                <a:cubicBezTo>
                  <a:pt x="3297" y="9751"/>
                  <a:pt x="2422" y="11331"/>
                  <a:pt x="1750" y="12985"/>
                </a:cubicBezTo>
                <a:cubicBezTo>
                  <a:pt x="2490" y="13701"/>
                  <a:pt x="3230" y="14367"/>
                  <a:pt x="3993" y="15009"/>
                </a:cubicBezTo>
                <a:cubicBezTo>
                  <a:pt x="3746" y="15552"/>
                  <a:pt x="3634" y="16120"/>
                  <a:pt x="3454" y="16663"/>
                </a:cubicBezTo>
                <a:cubicBezTo>
                  <a:pt x="3275" y="17231"/>
                  <a:pt x="3207" y="17798"/>
                  <a:pt x="3095" y="18391"/>
                </a:cubicBezTo>
                <a:close/>
              </a:path>
            </a:pathLst>
          </a:custGeom>
          <a:solidFill>
            <a:schemeClr val="accent1">
              <a:alpha val="24000"/>
            </a:schemeClr>
          </a:solidFill>
          <a:ln w="12700" cmpd="sng">
            <a:solidFill>
              <a:schemeClr val="accent1"/>
            </a:solidFill>
            <a:miter/>
          </a:ln>
        </p:spPr>
        <p:txBody>
          <a:bodyPr anchor="ctr"/>
          <a:lstStyle/>
          <a:p>
            <a:pPr lvl="0">
              <a:defRPr/>
            </a:pPr>
            <a:endParaRPr/>
          </a:p>
        </p:txBody>
      </p:sp>
      <p:sp>
        <p:nvSpPr>
          <p:cNvPr id="5" name="Shape 6915"/>
          <p:cNvSpPr/>
          <p:nvPr/>
        </p:nvSpPr>
        <p:spPr>
          <a:xfrm>
            <a:off x="4566956" y="1235581"/>
            <a:ext cx="1609032" cy="1789534"/>
          </a:xfrm>
          <a:custGeom>
            <a:avLst/>
            <a:gd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3181"/>
                </a:moveTo>
                <a:cubicBezTo>
                  <a:pt x="1410" y="3559"/>
                  <a:pt x="2375" y="4738"/>
                  <a:pt x="2375" y="6095"/>
                </a:cubicBezTo>
                <a:cubicBezTo>
                  <a:pt x="2375" y="7452"/>
                  <a:pt x="1410" y="8609"/>
                  <a:pt x="0" y="9009"/>
                </a:cubicBezTo>
                <a:quadBezTo>
                  <a:pt x="0" y="10188"/>
                  <a:pt x="0" y="10188"/>
                </a:quadBezTo>
                <a:cubicBezTo>
                  <a:pt x="866" y="10233"/>
                  <a:pt x="1732" y="10344"/>
                  <a:pt x="2573" y="10566"/>
                </a:cubicBezTo>
                <a:cubicBezTo>
                  <a:pt x="4379" y="11034"/>
                  <a:pt x="6037" y="11946"/>
                  <a:pt x="7324" y="13169"/>
                </a:cubicBezTo>
                <a:cubicBezTo>
                  <a:pt x="8635" y="14370"/>
                  <a:pt x="9501" y="15883"/>
                  <a:pt x="9971" y="17529"/>
                </a:cubicBezTo>
                <a:cubicBezTo>
                  <a:pt x="10120" y="18130"/>
                  <a:pt x="10219" y="18753"/>
                  <a:pt x="10268" y="19375"/>
                </a:cubicBezTo>
                <a:quadBezTo>
                  <a:pt x="12767" y="19375"/>
                  <a:pt x="12767" y="19375"/>
                </a:quadBezTo>
                <a:quadBezTo>
                  <a:pt x="12841" y="19754"/>
                  <a:pt x="12841" y="19754"/>
                </a:quadBezTo>
                <a:cubicBezTo>
                  <a:pt x="13014" y="20821"/>
                  <a:pt x="14029" y="21600"/>
                  <a:pt x="15216" y="21600"/>
                </a:cubicBezTo>
                <a:cubicBezTo>
                  <a:pt x="16404" y="21600"/>
                  <a:pt x="17394" y="20821"/>
                  <a:pt x="17592" y="19776"/>
                </a:cubicBezTo>
                <a:quadBezTo>
                  <a:pt x="17641" y="19375"/>
                  <a:pt x="17641" y="19375"/>
                </a:quadBezTo>
                <a:quadBezTo>
                  <a:pt x="21600" y="19375"/>
                  <a:pt x="21600" y="19375"/>
                </a:quadBezTo>
                <a:cubicBezTo>
                  <a:pt x="21600" y="18842"/>
                  <a:pt x="21551" y="18308"/>
                  <a:pt x="21476" y="17774"/>
                </a:cubicBezTo>
                <a:cubicBezTo>
                  <a:pt x="20437" y="17596"/>
                  <a:pt x="19423" y="17418"/>
                  <a:pt x="18359" y="17307"/>
                </a:cubicBezTo>
                <a:quadBezTo>
                  <a:pt x="18012" y="15750"/>
                  <a:pt x="18012" y="15750"/>
                </a:quadBezTo>
                <a:quadBezTo>
                  <a:pt x="17518" y="14237"/>
                  <a:pt x="17518" y="14237"/>
                </a:quadBezTo>
                <a:cubicBezTo>
                  <a:pt x="18408" y="13703"/>
                  <a:pt x="19225" y="13125"/>
                  <a:pt x="20066" y="12524"/>
                </a:cubicBezTo>
                <a:cubicBezTo>
                  <a:pt x="19423" y="10989"/>
                  <a:pt x="18482" y="9543"/>
                  <a:pt x="17443" y="8208"/>
                </a:cubicBezTo>
                <a:cubicBezTo>
                  <a:pt x="16429" y="8498"/>
                  <a:pt x="15414" y="8854"/>
                  <a:pt x="14449" y="9209"/>
                </a:cubicBezTo>
                <a:cubicBezTo>
                  <a:pt x="14078" y="8809"/>
                  <a:pt x="13732" y="8386"/>
                  <a:pt x="13287" y="8008"/>
                </a:cubicBezTo>
                <a:cubicBezTo>
                  <a:pt x="12866" y="7652"/>
                  <a:pt x="12470" y="7252"/>
                  <a:pt x="12000" y="6918"/>
                </a:cubicBezTo>
                <a:cubicBezTo>
                  <a:pt x="12470" y="6073"/>
                  <a:pt x="12891" y="5183"/>
                  <a:pt x="13262" y="4293"/>
                </a:cubicBezTo>
                <a:cubicBezTo>
                  <a:pt x="11827" y="3270"/>
                  <a:pt x="10268" y="2402"/>
                  <a:pt x="8586" y="1735"/>
                </a:cubicBezTo>
                <a:cubicBezTo>
                  <a:pt x="7868" y="2469"/>
                  <a:pt x="7200" y="3203"/>
                  <a:pt x="6581" y="3960"/>
                </a:cubicBezTo>
                <a:cubicBezTo>
                  <a:pt x="6037" y="3737"/>
                  <a:pt x="5468" y="3604"/>
                  <a:pt x="4899" y="3426"/>
                </a:cubicBezTo>
                <a:cubicBezTo>
                  <a:pt x="4355" y="3270"/>
                  <a:pt x="3761" y="3181"/>
                  <a:pt x="3192" y="3070"/>
                </a:cubicBezTo>
                <a:cubicBezTo>
                  <a:pt x="3093" y="2113"/>
                  <a:pt x="2994" y="1135"/>
                  <a:pt x="2796" y="200"/>
                </a:cubicBezTo>
                <a:cubicBezTo>
                  <a:pt x="1880" y="111"/>
                  <a:pt x="940" y="22"/>
                  <a:pt x="0" y="0"/>
                </a:cubicBezTo>
                <a:lnTo>
                  <a:pt x="0" y="3181"/>
                </a:lnTo>
                <a:close/>
              </a:path>
            </a:pathLst>
          </a:custGeom>
          <a:solidFill>
            <a:schemeClr val="accent1">
              <a:alpha val="24000"/>
            </a:schemeClr>
          </a:solidFill>
          <a:ln w="12700" cmpd="sng">
            <a:solidFill>
              <a:schemeClr val="accent1"/>
            </a:solidFill>
            <a:miter/>
          </a:ln>
        </p:spPr>
        <p:txBody>
          <a:bodyPr anchor="ctr"/>
          <a:lstStyle/>
          <a:p>
            <a:pPr lvl="0">
              <a:defRPr/>
            </a:pPr>
            <a:endParaRPr/>
          </a:p>
        </p:txBody>
      </p:sp>
      <p:sp>
        <p:nvSpPr>
          <p:cNvPr id="7" name="Shape 6916"/>
          <p:cNvSpPr/>
          <p:nvPr/>
        </p:nvSpPr>
        <p:spPr>
          <a:xfrm>
            <a:off x="2896386" y="2740532"/>
            <a:ext cx="1597492" cy="1775433"/>
          </a:xfrm>
          <a:custGeom>
            <a:avLst/>
            <a:gd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8530"/>
                </a:moveTo>
                <a:cubicBezTo>
                  <a:pt x="20205" y="18127"/>
                  <a:pt x="19233" y="16984"/>
                  <a:pt x="19233" y="15595"/>
                </a:cubicBezTo>
                <a:cubicBezTo>
                  <a:pt x="19233" y="14228"/>
                  <a:pt x="20205" y="13063"/>
                  <a:pt x="21600" y="12682"/>
                </a:cubicBezTo>
                <a:quadBezTo>
                  <a:pt x="21600" y="11338"/>
                  <a:pt x="21600" y="11338"/>
                </a:quadBezTo>
                <a:cubicBezTo>
                  <a:pt x="20778" y="11293"/>
                  <a:pt x="19956" y="11181"/>
                  <a:pt x="19158" y="10957"/>
                </a:cubicBezTo>
                <a:cubicBezTo>
                  <a:pt x="17365" y="10486"/>
                  <a:pt x="15696" y="9590"/>
                  <a:pt x="14400" y="8358"/>
                </a:cubicBezTo>
                <a:cubicBezTo>
                  <a:pt x="13080" y="7148"/>
                  <a:pt x="12208" y="5602"/>
                  <a:pt x="11709" y="3966"/>
                </a:cubicBezTo>
                <a:cubicBezTo>
                  <a:pt x="11560" y="3383"/>
                  <a:pt x="11485" y="2801"/>
                  <a:pt x="11435" y="2218"/>
                </a:cubicBezTo>
                <a:quadBezTo>
                  <a:pt x="9841" y="2218"/>
                  <a:pt x="9841" y="2218"/>
                </a:quadBezTo>
                <a:quadBezTo>
                  <a:pt x="9766" y="1837"/>
                  <a:pt x="9766" y="1837"/>
                </a:quadBezTo>
                <a:cubicBezTo>
                  <a:pt x="9592" y="784"/>
                  <a:pt x="8570" y="0"/>
                  <a:pt x="7374" y="0"/>
                </a:cubicBezTo>
                <a:cubicBezTo>
                  <a:pt x="6179" y="0"/>
                  <a:pt x="5182" y="784"/>
                  <a:pt x="4983" y="1837"/>
                </a:cubicBezTo>
                <a:quadBezTo>
                  <a:pt x="4933" y="2218"/>
                  <a:pt x="4933" y="2218"/>
                </a:quadBezTo>
                <a:quadBezTo>
                  <a:pt x="0" y="2218"/>
                  <a:pt x="0" y="2218"/>
                </a:quadBezTo>
                <a:cubicBezTo>
                  <a:pt x="25" y="2711"/>
                  <a:pt x="75" y="3204"/>
                  <a:pt x="125" y="3697"/>
                </a:cubicBezTo>
                <a:cubicBezTo>
                  <a:pt x="1196" y="3899"/>
                  <a:pt x="2217" y="4056"/>
                  <a:pt x="3289" y="4168"/>
                </a:cubicBezTo>
                <a:quadBezTo>
                  <a:pt x="3612" y="5736"/>
                  <a:pt x="3612" y="5736"/>
                </a:quadBezTo>
                <a:quadBezTo>
                  <a:pt x="4111" y="7260"/>
                  <a:pt x="4111" y="7260"/>
                </a:quadBezTo>
                <a:cubicBezTo>
                  <a:pt x="3239" y="7820"/>
                  <a:pt x="2392" y="8380"/>
                  <a:pt x="1570" y="8985"/>
                </a:cubicBezTo>
                <a:cubicBezTo>
                  <a:pt x="2217" y="10554"/>
                  <a:pt x="3139" y="11988"/>
                  <a:pt x="4210" y="13354"/>
                </a:cubicBezTo>
                <a:cubicBezTo>
                  <a:pt x="5207" y="13063"/>
                  <a:pt x="6228" y="12705"/>
                  <a:pt x="7200" y="12324"/>
                </a:cubicBezTo>
                <a:cubicBezTo>
                  <a:pt x="7599" y="12727"/>
                  <a:pt x="7947" y="13175"/>
                  <a:pt x="8371" y="13534"/>
                </a:cubicBezTo>
                <a:cubicBezTo>
                  <a:pt x="8794" y="13915"/>
                  <a:pt x="9193" y="14318"/>
                  <a:pt x="9666" y="14632"/>
                </a:cubicBezTo>
                <a:cubicBezTo>
                  <a:pt x="9218" y="15505"/>
                  <a:pt x="8794" y="16379"/>
                  <a:pt x="8421" y="17298"/>
                </a:cubicBezTo>
                <a:cubicBezTo>
                  <a:pt x="9841" y="18329"/>
                  <a:pt x="11435" y="19180"/>
                  <a:pt x="13104" y="19852"/>
                </a:cubicBezTo>
                <a:cubicBezTo>
                  <a:pt x="13827" y="19135"/>
                  <a:pt x="14500" y="18396"/>
                  <a:pt x="15147" y="17634"/>
                </a:cubicBezTo>
                <a:cubicBezTo>
                  <a:pt x="15671" y="17858"/>
                  <a:pt x="16269" y="17970"/>
                  <a:pt x="16817" y="18149"/>
                </a:cubicBezTo>
                <a:cubicBezTo>
                  <a:pt x="17390" y="18329"/>
                  <a:pt x="17963" y="18418"/>
                  <a:pt x="18561" y="18530"/>
                </a:cubicBezTo>
                <a:cubicBezTo>
                  <a:pt x="18635" y="19494"/>
                  <a:pt x="18760" y="20457"/>
                  <a:pt x="18934" y="21398"/>
                </a:cubicBezTo>
                <a:cubicBezTo>
                  <a:pt x="19806" y="21510"/>
                  <a:pt x="20703" y="21578"/>
                  <a:pt x="21600" y="21600"/>
                </a:cubicBezTo>
                <a:lnTo>
                  <a:pt x="21600" y="18530"/>
                </a:lnTo>
                <a:close/>
              </a:path>
            </a:pathLst>
          </a:custGeom>
          <a:solidFill>
            <a:schemeClr val="accent1">
              <a:alpha val="24000"/>
            </a:schemeClr>
          </a:solidFill>
          <a:ln w="12700" cmpd="sng">
            <a:solidFill>
              <a:schemeClr val="accent1"/>
            </a:solidFill>
            <a:miter/>
          </a:ln>
        </p:spPr>
        <p:txBody>
          <a:bodyPr anchor="ctr"/>
          <a:lstStyle/>
          <a:p>
            <a:pPr lvl="0">
              <a:defRPr/>
            </a:pPr>
            <a:endParaRPr/>
          </a:p>
        </p:txBody>
      </p:sp>
      <p:sp>
        <p:nvSpPr>
          <p:cNvPr id="8" name="Shape 6917"/>
          <p:cNvSpPr/>
          <p:nvPr/>
        </p:nvSpPr>
        <p:spPr>
          <a:xfrm>
            <a:off x="4390027" y="2914871"/>
            <a:ext cx="1785961" cy="1601095"/>
          </a:xfrm>
          <a:custGeom>
            <a:avLst/>
            <a:gd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546" y="3107"/>
                </a:moveTo>
                <a:cubicBezTo>
                  <a:pt x="19482" y="3008"/>
                  <a:pt x="20463" y="2908"/>
                  <a:pt x="21399" y="2734"/>
                </a:cubicBezTo>
                <a:cubicBezTo>
                  <a:pt x="21511" y="1814"/>
                  <a:pt x="21578" y="920"/>
                  <a:pt x="21600" y="0"/>
                </a:cubicBezTo>
                <a:quadBezTo>
                  <a:pt x="18769" y="0"/>
                  <a:pt x="18769" y="0"/>
                </a:quadBezTo>
                <a:cubicBezTo>
                  <a:pt x="18412" y="1491"/>
                  <a:pt x="17231" y="2461"/>
                  <a:pt x="15849" y="2461"/>
                </a:cubicBezTo>
                <a:cubicBezTo>
                  <a:pt x="14467" y="2461"/>
                  <a:pt x="13285" y="1491"/>
                  <a:pt x="12907" y="0"/>
                </a:cubicBezTo>
                <a:quadBezTo>
                  <a:pt x="11391" y="0"/>
                  <a:pt x="11391" y="0"/>
                </a:quadBezTo>
                <a:cubicBezTo>
                  <a:pt x="11346" y="845"/>
                  <a:pt x="11235" y="1665"/>
                  <a:pt x="11012" y="2486"/>
                </a:cubicBezTo>
                <a:cubicBezTo>
                  <a:pt x="10544" y="4300"/>
                  <a:pt x="9630" y="5941"/>
                  <a:pt x="8426" y="7258"/>
                </a:cubicBezTo>
                <a:cubicBezTo>
                  <a:pt x="7222" y="8575"/>
                  <a:pt x="5684" y="9445"/>
                  <a:pt x="4057" y="9942"/>
                </a:cubicBezTo>
                <a:cubicBezTo>
                  <a:pt x="3433" y="10092"/>
                  <a:pt x="2786" y="10191"/>
                  <a:pt x="2140" y="10216"/>
                </a:cubicBezTo>
                <a:quadBezTo>
                  <a:pt x="2140" y="12503"/>
                  <a:pt x="2140" y="12503"/>
                </a:quadBezTo>
                <a:quadBezTo>
                  <a:pt x="1761" y="12577"/>
                  <a:pt x="1761" y="12577"/>
                </a:quadBezTo>
                <a:cubicBezTo>
                  <a:pt x="736" y="12801"/>
                  <a:pt x="0" y="13770"/>
                  <a:pt x="0" y="14939"/>
                </a:cubicBezTo>
                <a:cubicBezTo>
                  <a:pt x="0" y="16132"/>
                  <a:pt x="736" y="17101"/>
                  <a:pt x="1761" y="17325"/>
                </a:cubicBezTo>
                <a:quadBezTo>
                  <a:pt x="2140" y="17399"/>
                  <a:pt x="2140" y="17399"/>
                </a:quadBezTo>
                <a:quadBezTo>
                  <a:pt x="2140" y="21600"/>
                  <a:pt x="2140" y="21600"/>
                </a:quadBezTo>
                <a:cubicBezTo>
                  <a:pt x="2697" y="21600"/>
                  <a:pt x="3254" y="21550"/>
                  <a:pt x="3789" y="21476"/>
                </a:cubicBezTo>
                <a:cubicBezTo>
                  <a:pt x="3990" y="20432"/>
                  <a:pt x="4146" y="19413"/>
                  <a:pt x="4258" y="18344"/>
                </a:cubicBezTo>
                <a:quadBezTo>
                  <a:pt x="5818" y="18021"/>
                  <a:pt x="5818" y="18021"/>
                </a:quadBezTo>
                <a:quadBezTo>
                  <a:pt x="7356" y="17499"/>
                  <a:pt x="7356" y="17499"/>
                </a:quadBezTo>
                <a:cubicBezTo>
                  <a:pt x="7891" y="18394"/>
                  <a:pt x="8448" y="19214"/>
                  <a:pt x="9050" y="20059"/>
                </a:cubicBezTo>
                <a:cubicBezTo>
                  <a:pt x="10611" y="19413"/>
                  <a:pt x="12037" y="18468"/>
                  <a:pt x="13397" y="17424"/>
                </a:cubicBezTo>
                <a:cubicBezTo>
                  <a:pt x="13107" y="16405"/>
                  <a:pt x="12750" y="15386"/>
                  <a:pt x="12372" y="14417"/>
                </a:cubicBezTo>
                <a:cubicBezTo>
                  <a:pt x="12773" y="14044"/>
                  <a:pt x="13219" y="13696"/>
                  <a:pt x="13575" y="13248"/>
                </a:cubicBezTo>
                <a:cubicBezTo>
                  <a:pt x="13954" y="12826"/>
                  <a:pt x="14355" y="12453"/>
                  <a:pt x="14667" y="11981"/>
                </a:cubicBezTo>
                <a:cubicBezTo>
                  <a:pt x="15515" y="12428"/>
                  <a:pt x="16406" y="12826"/>
                  <a:pt x="17320" y="13223"/>
                </a:cubicBezTo>
                <a:cubicBezTo>
                  <a:pt x="18346" y="11782"/>
                  <a:pt x="19193" y="10216"/>
                  <a:pt x="19861" y="8526"/>
                </a:cubicBezTo>
                <a:cubicBezTo>
                  <a:pt x="19148" y="7805"/>
                  <a:pt x="18412" y="7134"/>
                  <a:pt x="17654" y="6512"/>
                </a:cubicBezTo>
                <a:cubicBezTo>
                  <a:pt x="17877" y="5965"/>
                  <a:pt x="17989" y="5394"/>
                  <a:pt x="18167" y="4822"/>
                </a:cubicBezTo>
                <a:cubicBezTo>
                  <a:pt x="18346" y="4275"/>
                  <a:pt x="18412" y="3679"/>
                  <a:pt x="18546" y="3107"/>
                </a:cubicBezTo>
                <a:close/>
              </a:path>
            </a:pathLst>
          </a:custGeom>
          <a:solidFill>
            <a:schemeClr val="accent1">
              <a:alpha val="24000"/>
            </a:schemeClr>
          </a:solidFill>
          <a:ln w="12700" cmpd="sng">
            <a:solidFill>
              <a:schemeClr val="accent1"/>
            </a:solidFill>
            <a:miter/>
          </a:ln>
        </p:spPr>
        <p:txBody>
          <a:bodyPr anchor="ctr"/>
          <a:lstStyle/>
          <a:p>
            <a:pPr lvl="0">
              <a:defRPr/>
            </a:pPr>
            <a:endParaRPr/>
          </a:p>
        </p:txBody>
      </p:sp>
      <p:sp>
        <p:nvSpPr>
          <p:cNvPr id="9" name="Shape 6926"/>
          <p:cNvSpPr/>
          <p:nvPr/>
        </p:nvSpPr>
        <p:spPr>
          <a:xfrm>
            <a:off x="2434457" y="1618255"/>
            <a:ext cx="957017" cy="4461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dash"/>
            <a:miter/>
            <a:headEnd type="triangle"/>
          </a:ln>
        </p:spPr>
        <p:txBody>
          <a:bodyPr wrap="square" lIns="0" tIns="0" rIns="0" bIns="0"/>
          <a:lstStyle/>
          <a:p>
            <a:pPr defTabSz="432054">
              <a:buClrTx/>
              <a:defRPr sz="1200">
                <a:uFillTx/>
                <a:latin typeface="Arial"/>
                <a:ea typeface="Arial"/>
                <a:cs typeface="Arial"/>
                <a:sym typeface="Arial"/>
              </a:defRPr>
            </a:pPr>
            <a:endParaRPr>
              <a:latin typeface="+mn-ea"/>
            </a:endParaRPr>
          </a:p>
        </p:txBody>
      </p:sp>
      <p:sp>
        <p:nvSpPr>
          <p:cNvPr id="10" name="Shape 6927"/>
          <p:cNvSpPr/>
          <p:nvPr/>
        </p:nvSpPr>
        <p:spPr>
          <a:xfrm>
            <a:off x="2434456" y="3329135"/>
            <a:ext cx="525089" cy="152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dash"/>
            <a:miter/>
            <a:headEnd type="triangle"/>
          </a:ln>
        </p:spPr>
        <p:txBody>
          <a:bodyPr wrap="square" lIns="0" tIns="0" rIns="0" bIns="0"/>
          <a:lstStyle/>
          <a:p>
            <a:pPr defTabSz="432054">
              <a:buClrTx/>
              <a:defRPr sz="1200">
                <a:uFillTx/>
                <a:latin typeface="Arial"/>
                <a:ea typeface="Arial"/>
                <a:cs typeface="Arial"/>
                <a:sym typeface="Arial"/>
              </a:defRPr>
            </a:pPr>
            <a:endParaRPr>
              <a:latin typeface="+mn-ea"/>
            </a:endParaRPr>
          </a:p>
        </p:txBody>
      </p:sp>
      <p:sp>
        <p:nvSpPr>
          <p:cNvPr id="11" name="Shape 6928"/>
          <p:cNvSpPr/>
          <p:nvPr/>
        </p:nvSpPr>
        <p:spPr>
          <a:xfrm flipH="1">
            <a:off x="5821911" y="1618277"/>
            <a:ext cx="879165" cy="1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dash"/>
            <a:miter/>
            <a:headEnd type="triangle"/>
          </a:ln>
        </p:spPr>
        <p:txBody>
          <a:bodyPr wrap="square" lIns="0" tIns="0" rIns="0" bIns="0"/>
          <a:lstStyle/>
          <a:p>
            <a:pPr defTabSz="432054">
              <a:buClrTx/>
              <a:defRPr sz="1200">
                <a:uFillTx/>
                <a:latin typeface="Arial"/>
                <a:ea typeface="Arial"/>
                <a:cs typeface="Arial"/>
                <a:sym typeface="Arial"/>
              </a:defRPr>
            </a:pPr>
            <a:endParaRPr>
              <a:latin typeface="+mn-ea"/>
            </a:endParaRPr>
          </a:p>
        </p:txBody>
      </p:sp>
      <p:sp>
        <p:nvSpPr>
          <p:cNvPr id="12" name="Shape 6929"/>
          <p:cNvSpPr/>
          <p:nvPr/>
        </p:nvSpPr>
        <p:spPr>
          <a:xfrm flipH="1">
            <a:off x="5974939" y="3329137"/>
            <a:ext cx="726137" cy="1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dash"/>
            <a:miter/>
            <a:headEnd type="triangle"/>
          </a:ln>
        </p:spPr>
        <p:txBody>
          <a:bodyPr wrap="square" lIns="0" tIns="0" rIns="0" bIns="0"/>
          <a:lstStyle/>
          <a:p>
            <a:pPr defTabSz="432054">
              <a:buClrTx/>
              <a:defRPr sz="1200">
                <a:uFillTx/>
                <a:latin typeface="Arial"/>
                <a:ea typeface="Arial"/>
                <a:cs typeface="Arial"/>
                <a:sym typeface="Arial"/>
              </a:defRPr>
            </a:pPr>
            <a:endParaRPr>
              <a:latin typeface="+mn-ea"/>
            </a:endParaRPr>
          </a:p>
        </p:txBody>
      </p:sp>
      <p:sp>
        <p:nvSpPr>
          <p:cNvPr id="14" name="Content Placeholder 2"/>
          <p:cNvSpPr txBox="1"/>
          <p:nvPr/>
        </p:nvSpPr>
        <p:spPr>
          <a:xfrm>
            <a:off x="436380" y="1275606"/>
            <a:ext cx="1975380" cy="1220658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sz="1600" b="1">
                <a:solidFill>
                  <a:schemeClr val="accent1"/>
                </a:solidFill>
                <a:latin typeface="맑은 고딕"/>
                <a:ea typeface="맑은 고딕"/>
                <a:cs typeface="Arial"/>
              </a:rPr>
              <a:t>windows.h</a:t>
            </a:r>
            <a:endParaRPr lang="en-US" altLang="ko-KR" sz="1600" b="1">
              <a:solidFill>
                <a:schemeClr val="accent1"/>
              </a:solidFill>
              <a:latin typeface="맑은 고딕"/>
              <a:ea typeface="맑은 고딕"/>
              <a:cs typeface="Arial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1100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/>
              </a:rPr>
              <a:t>콘솔 창에 적절한 출력을 하기위해 사용</a:t>
            </a:r>
            <a:endParaRPr lang="ko-KR" altLang="en-US" sz="1100">
              <a:solidFill>
                <a:schemeClr val="tx1">
                  <a:lumMod val="85000"/>
                  <a:lumOff val="1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15" name="Content Placeholder 2"/>
          <p:cNvSpPr txBox="1"/>
          <p:nvPr/>
        </p:nvSpPr>
        <p:spPr>
          <a:xfrm>
            <a:off x="405216" y="3007276"/>
            <a:ext cx="1975380" cy="1220658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sz="1600" b="1">
                <a:solidFill>
                  <a:schemeClr val="accent1"/>
                </a:solidFill>
                <a:latin typeface="맑은 고딕"/>
                <a:ea typeface="맑은 고딕"/>
                <a:cs typeface="Arial"/>
              </a:rPr>
              <a:t>객체 지향 프로그래밍</a:t>
            </a:r>
            <a:endParaRPr lang="ko-KR" altLang="en-US" sz="1600" b="1">
              <a:solidFill>
                <a:schemeClr val="accent1"/>
              </a:solidFill>
              <a:latin typeface="맑은 고딕"/>
              <a:ea typeface="맑은 고딕"/>
              <a:cs typeface="Arial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1100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/>
              </a:rPr>
              <a:t>텍스트</a:t>
            </a:r>
            <a:endParaRPr lang="ko-KR" altLang="en-US" sz="1100">
              <a:solidFill>
                <a:schemeClr val="tx1">
                  <a:lumMod val="85000"/>
                  <a:lumOff val="1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16" name="Content Placeholder 2"/>
          <p:cNvSpPr txBox="1"/>
          <p:nvPr/>
        </p:nvSpPr>
        <p:spPr>
          <a:xfrm>
            <a:off x="6773084" y="1286180"/>
            <a:ext cx="1975380" cy="1220658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altLang="ko-KR" sz="1600" b="1">
                <a:solidFill>
                  <a:schemeClr val="accent1"/>
                </a:solidFill>
                <a:latin typeface="맑은 고딕"/>
                <a:ea typeface="맑은 고딕"/>
                <a:cs typeface="Arial"/>
              </a:rPr>
              <a:t>conio.h</a:t>
            </a:r>
            <a:endParaRPr lang="en-US" altLang="ko-KR" sz="1600" b="1">
              <a:solidFill>
                <a:schemeClr val="accent1"/>
              </a:solidFill>
              <a:latin typeface="맑은 고딕"/>
              <a:ea typeface="맑은 고딕"/>
              <a:cs typeface="Arial"/>
            </a:endParaRPr>
          </a:p>
          <a:p>
            <a:pPr algn="l">
              <a:lnSpc>
                <a:spcPct val="120000"/>
              </a:lnSpc>
              <a:defRPr/>
            </a:pPr>
            <a:r>
              <a:rPr lang="ko-KR" altLang="en-US" sz="1100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/>
              </a:rPr>
              <a:t>사용자의 키보드 입력을 받기 위해서 사용</a:t>
            </a:r>
            <a:endParaRPr lang="ko-KR" altLang="en-US" sz="1100">
              <a:solidFill>
                <a:schemeClr val="tx1">
                  <a:lumMod val="85000"/>
                  <a:lumOff val="1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17" name="Content Placeholder 2"/>
          <p:cNvSpPr txBox="1"/>
          <p:nvPr/>
        </p:nvSpPr>
        <p:spPr>
          <a:xfrm>
            <a:off x="6773084" y="3004404"/>
            <a:ext cx="1975380" cy="1220658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>
                <a:solidFill>
                  <a:schemeClr val="accent1"/>
                </a:solidFill>
                <a:latin typeface="맑은 고딕"/>
                <a:ea typeface="맑은 고딕"/>
                <a:cs typeface="Arial"/>
              </a:rPr>
              <a:t>파일 입출력</a:t>
            </a:r>
            <a:endParaRPr lang="ko-KR" altLang="en-US" sz="1600" b="1">
              <a:solidFill>
                <a:schemeClr val="accent1"/>
              </a:solidFill>
              <a:latin typeface="맑은 고딕"/>
              <a:ea typeface="맑은 고딕"/>
              <a:cs typeface="Arial"/>
            </a:endParaRPr>
          </a:p>
          <a:p>
            <a:pPr algn="l">
              <a:lnSpc>
                <a:spcPct val="120000"/>
              </a:lnSpc>
              <a:defRPr/>
            </a:pPr>
            <a:r>
              <a:rPr lang="ko-KR" altLang="en-US" sz="1100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/>
              </a:rPr>
              <a:t>텍스트</a:t>
            </a:r>
            <a:endParaRPr lang="ko-KR" altLang="en-US" sz="1100">
              <a:solidFill>
                <a:schemeClr val="tx1">
                  <a:lumMod val="85000"/>
                  <a:lumOff val="1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-41955" y="-2540818"/>
            <a:ext cx="87716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zh-CN" altLang="en-US"/>
              <a:t>延迟符</a:t>
            </a:r>
            <a:endParaRPr lang="zh-CN" altLang="en-US"/>
          </a:p>
        </p:txBody>
      </p:sp>
      <p:sp>
        <p:nvSpPr>
          <p:cNvPr id="18" name="Rectangle 4"/>
          <p:cNvSpPr txBox="1">
            <a:spLocks noChangeArrowheads="1"/>
          </p:cNvSpPr>
          <p:nvPr/>
        </p:nvSpPr>
        <p:spPr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51408" tIns="25704" rIns="51408" bIns="25704" anchor="ctr" anchorCtr="0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>
              <a:defRPr/>
            </a:pPr>
            <a:endParaRPr lang="zh-CN" altLang="zh-CN">
              <a:solidFill>
                <a:srgbClr val="ff0000"/>
              </a:solidFill>
              <a:latin typeface="Microsoft YaHei"/>
              <a:ea typeface="Microsoft YaHe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www.homeppt.com">
  <a:themeElements>
    <a:clrScheme name="自定义 2">
      <a:dk1>
        <a:sysClr val="windowText" lastClr="000000"/>
      </a:dk1>
      <a:lt1>
        <a:sysClr val="window" lastClr="ffffff"/>
      </a:lt1>
      <a:dk2>
        <a:srgbClr val="7f7f7f"/>
      </a:dk2>
      <a:lt2>
        <a:srgbClr val="7f7f7f"/>
      </a:lt2>
      <a:accent1>
        <a:srgbClr val="3f3f3f"/>
      </a:accent1>
      <a:accent2>
        <a:srgbClr val="c00000"/>
      </a:accent2>
      <a:accent3>
        <a:srgbClr val="3f3f3f"/>
      </a:accent3>
      <a:accent4>
        <a:srgbClr val="c00000"/>
      </a:accent4>
      <a:accent5>
        <a:srgbClr val="3f3f3f"/>
      </a:accent5>
      <a:accent6>
        <a:srgbClr val="c00000"/>
      </a:accent6>
      <a:hlink>
        <a:srgbClr val="ffffff"/>
      </a:hlink>
      <a:folHlink>
        <a:srgbClr val="ffffff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3290</ep:Words>
  <ep:PresentationFormat>全屏显示(16:9)</ep:PresentationFormat>
  <ep:Paragraphs>384</ep:Paragraphs>
  <ep:Slides>11</ep:Slides>
  <ep:Notes>36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ep:HeadingPairs>
  <ep:TitlesOfParts>
    <vt:vector size="12" baseType="lpstr">
      <vt:lpstr>www.homeppt.com</vt:lpstr>
      <vt:lpstr>슬라이드 1</vt:lpstr>
      <vt:lpstr>슬라이드 2</vt:lpstr>
      <vt:lpstr>슬라이드 3</vt:lpstr>
      <vt:lpstr>주제 선정시 고려한 점</vt:lpstr>
      <vt:lpstr>주제: 미니게임 모음</vt:lpstr>
      <vt:lpstr>미니게임 모음의 예시</vt:lpstr>
      <vt:lpstr>슬라이드 7</vt:lpstr>
      <vt:lpstr>구체적 실현 계획</vt:lpstr>
      <vt:lpstr>사용되는 C++ 기능</vt:lpstr>
      <vt:lpstr>슬라이드 10</vt:lpstr>
      <vt:lpstr>자료출처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2015-10-21T17:10:39.000</dcterms:created>
  <dc:creator>www.1ppt.com</dc:creator>
  <cp:keywords>www.1ppt.com</cp:keywords>
  <cp:lastModifiedBy>Haewon</cp:lastModifiedBy>
  <dcterms:modified xsi:type="dcterms:W3CDTF">2021-04-25T02:27:15.500</dcterms:modified>
  <cp:revision>152</cp:revision>
  <dc:title>www.1ppt.com</dc:title>
  <cp:version>1000.0000.01</cp:version>
</cp:coreProperties>
</file>