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sldIdLst>
    <p:sldId id="415" r:id="rId2"/>
    <p:sldId id="441" r:id="rId3"/>
    <p:sldId id="432" r:id="rId4"/>
    <p:sldId id="437" r:id="rId5"/>
    <p:sldId id="438" r:id="rId6"/>
    <p:sldId id="439" r:id="rId7"/>
    <p:sldId id="440" r:id="rId8"/>
    <p:sldId id="260" r:id="rId9"/>
    <p:sldId id="420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5C6E99"/>
    <a:srgbClr val="0697A4"/>
    <a:srgbClr val="016D88"/>
    <a:srgbClr val="E5BA9C"/>
    <a:srgbClr val="C2503D"/>
    <a:srgbClr val="0E8D9C"/>
    <a:srgbClr val="013748"/>
    <a:srgbClr val="5BBFD9"/>
    <a:srgbClr val="32A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3EC5E8-AA00-42DC-A155-CE09A8228E44}" v="14" dt="2020-11-24T02:19:35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4333" autoAdjust="0"/>
  </p:normalViewPr>
  <p:slideViewPr>
    <p:cSldViewPr snapToGrid="0">
      <p:cViewPr varScale="1">
        <p:scale>
          <a:sx n="73" d="100"/>
          <a:sy n="73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30BEF9-516B-4440-8091-051F04EC0215}" type="doc">
      <dgm:prSet loTypeId="urn:microsoft.com/office/officeart/2005/8/layout/hierarchy2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B95F9FD-6479-435C-9C7D-04A7BE84CFFD}">
      <dgm:prSet phldrT="[文字]"/>
      <dgm:spPr>
        <a:gradFill rotWithShape="0">
          <a:gsLst>
            <a:gs pos="0">
              <a:schemeClr val="accent1">
                <a:hueOff val="0"/>
                <a:satOff val="0"/>
                <a:alphaOff val="0"/>
                <a:satMod val="103000"/>
                <a:tint val="94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zh-TW" altLang="en-US" b="1" smtClean="0">
              <a:solidFill>
                <a:schemeClr val="tx1"/>
              </a:solidFill>
            </a:rPr>
            <a:t>司法院</a:t>
          </a:r>
          <a:endParaRPr lang="en-US" altLang="zh-TW" b="1" smtClean="0">
            <a:solidFill>
              <a:schemeClr val="tx1"/>
            </a:solidFill>
          </a:endParaRPr>
        </a:p>
        <a:p>
          <a:r>
            <a:rPr lang="zh-TW" altLang="en-US" b="1" smtClean="0">
              <a:solidFill>
                <a:schemeClr val="tx1"/>
              </a:solidFill>
            </a:rPr>
            <a:t>公開平台</a:t>
          </a:r>
          <a:endParaRPr lang="en-US" altLang="zh-TW" b="1" smtClean="0">
            <a:solidFill>
              <a:schemeClr val="tx1"/>
            </a:solidFill>
          </a:endParaRPr>
        </a:p>
      </dgm:t>
    </dgm:pt>
    <dgm:pt modelId="{4F26F67F-463A-4D05-A210-146872EA6DED}" type="parTrans" cxnId="{C38D80E3-C019-47DA-9ACD-B00D5673FD38}">
      <dgm:prSet/>
      <dgm:spPr/>
      <dgm:t>
        <a:bodyPr/>
        <a:lstStyle/>
        <a:p>
          <a:endParaRPr lang="zh-TW" altLang="en-US"/>
        </a:p>
      </dgm:t>
    </dgm:pt>
    <dgm:pt modelId="{0B31FD67-AF4F-4895-929E-CC94A9575718}" type="sibTrans" cxnId="{C38D80E3-C019-47DA-9ACD-B00D5673FD38}">
      <dgm:prSet/>
      <dgm:spPr/>
      <dgm:t>
        <a:bodyPr/>
        <a:lstStyle/>
        <a:p>
          <a:endParaRPr lang="zh-TW" altLang="en-US"/>
        </a:p>
      </dgm:t>
    </dgm:pt>
    <dgm:pt modelId="{560E271B-DC27-4CAA-83DB-0DC4779C0879}">
      <dgm:prSet phldrT="[文字]"/>
      <dgm:spPr/>
      <dgm:t>
        <a:bodyPr/>
        <a:lstStyle/>
        <a:p>
          <a:r>
            <a:rPr lang="zh-TW" altLang="en-US" b="1" smtClean="0">
              <a:solidFill>
                <a:schemeClr val="tx1"/>
              </a:solidFill>
            </a:rPr>
            <a:t>台北</a:t>
          </a:r>
          <a:endParaRPr lang="en-US" altLang="zh-TW" b="1" smtClean="0">
            <a:solidFill>
              <a:schemeClr val="tx1"/>
            </a:solidFill>
          </a:endParaRPr>
        </a:p>
        <a:p>
          <a:r>
            <a:rPr lang="zh-TW" altLang="en-US" b="1" smtClean="0">
              <a:solidFill>
                <a:schemeClr val="tx1"/>
              </a:solidFill>
            </a:rPr>
            <a:t>民事判決</a:t>
          </a:r>
          <a:endParaRPr lang="zh-TW" altLang="en-US" b="1">
            <a:solidFill>
              <a:schemeClr val="tx1"/>
            </a:solidFill>
          </a:endParaRPr>
        </a:p>
      </dgm:t>
    </dgm:pt>
    <dgm:pt modelId="{E35FBB21-7F98-4582-8210-2ECEA8E0806E}" type="parTrans" cxnId="{E49C1364-7C20-463A-9812-375ADACDB1EA}">
      <dgm:prSet/>
      <dgm:spPr/>
      <dgm:t>
        <a:bodyPr/>
        <a:lstStyle/>
        <a:p>
          <a:endParaRPr lang="zh-TW" altLang="en-US"/>
        </a:p>
      </dgm:t>
    </dgm:pt>
    <dgm:pt modelId="{1C2A4D71-2D94-4CFE-9C86-1CE92A0567D6}" type="sibTrans" cxnId="{E49C1364-7C20-463A-9812-375ADACDB1EA}">
      <dgm:prSet/>
      <dgm:spPr/>
      <dgm:t>
        <a:bodyPr/>
        <a:lstStyle/>
        <a:p>
          <a:endParaRPr lang="zh-TW" altLang="en-US"/>
        </a:p>
      </dgm:t>
    </dgm:pt>
    <dgm:pt modelId="{DC1743B8-349D-49DE-BC2E-6FBA45B0C1C1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zh-TW" altLang="en-US" b="1" smtClean="0">
              <a:solidFill>
                <a:schemeClr val="tx1"/>
              </a:solidFill>
            </a:rPr>
            <a:t>非民事</a:t>
          </a:r>
          <a:endParaRPr lang="zh-TW" altLang="en-US" b="1">
            <a:solidFill>
              <a:schemeClr val="tx1"/>
            </a:solidFill>
          </a:endParaRPr>
        </a:p>
      </dgm:t>
    </dgm:pt>
    <dgm:pt modelId="{117FC175-FE53-4231-AF23-6BBC64B6FC51}" type="parTrans" cxnId="{80F0FE35-2536-49BC-AC46-D204B86A755A}">
      <dgm:prSet/>
      <dgm:spPr/>
      <dgm:t>
        <a:bodyPr/>
        <a:lstStyle/>
        <a:p>
          <a:endParaRPr lang="zh-TW" altLang="en-US"/>
        </a:p>
      </dgm:t>
    </dgm:pt>
    <dgm:pt modelId="{3F596D7C-3A60-47A8-A559-108EE210C084}" type="sibTrans" cxnId="{80F0FE35-2536-49BC-AC46-D204B86A755A}">
      <dgm:prSet/>
      <dgm:spPr/>
      <dgm:t>
        <a:bodyPr/>
        <a:lstStyle/>
        <a:p>
          <a:endParaRPr lang="zh-TW" altLang="en-US"/>
        </a:p>
      </dgm:t>
    </dgm:pt>
    <dgm:pt modelId="{622A70B3-65EC-43AC-AD57-08078A7B58D1}">
      <dgm:prSet phldrT="[文字]"/>
      <dgm:spPr/>
      <dgm:t>
        <a:bodyPr/>
        <a:lstStyle/>
        <a:p>
          <a:r>
            <a:rPr lang="zh-TW" altLang="en-US" b="1" smtClean="0">
              <a:solidFill>
                <a:schemeClr val="tx1"/>
              </a:solidFill>
            </a:rPr>
            <a:t>結疤斷詞</a:t>
          </a:r>
          <a:endParaRPr lang="zh-TW" altLang="en-US" b="1">
            <a:solidFill>
              <a:schemeClr val="tx1"/>
            </a:solidFill>
          </a:endParaRPr>
        </a:p>
      </dgm:t>
    </dgm:pt>
    <dgm:pt modelId="{2A9473DE-4D48-4D45-924C-B18796AE310C}" type="parTrans" cxnId="{1F63A001-B003-47A5-B069-EC0FDD65E26D}">
      <dgm:prSet/>
      <dgm:spPr/>
      <dgm:t>
        <a:bodyPr/>
        <a:lstStyle/>
        <a:p>
          <a:endParaRPr lang="zh-TW" altLang="en-US"/>
        </a:p>
      </dgm:t>
    </dgm:pt>
    <dgm:pt modelId="{9C74EEA8-EB87-42F6-8036-40BBA1B393C1}" type="sibTrans" cxnId="{1F63A001-B003-47A5-B069-EC0FDD65E26D}">
      <dgm:prSet/>
      <dgm:spPr/>
      <dgm:t>
        <a:bodyPr/>
        <a:lstStyle/>
        <a:p>
          <a:endParaRPr lang="zh-TW" altLang="en-US"/>
        </a:p>
      </dgm:t>
    </dgm:pt>
    <dgm:pt modelId="{CFB3D0BE-E955-45FF-8775-C89B76267ECB}">
      <dgm:prSet phldrT="[文字]"/>
      <dgm:spPr/>
      <dgm:t>
        <a:bodyPr/>
        <a:lstStyle/>
        <a:p>
          <a:r>
            <a:rPr lang="zh-TW" altLang="en-US" b="1" smtClean="0">
              <a:solidFill>
                <a:schemeClr val="tx1"/>
              </a:solidFill>
            </a:rPr>
            <a:t>精確模式</a:t>
          </a:r>
          <a:endParaRPr lang="zh-TW" altLang="en-US" b="1">
            <a:solidFill>
              <a:schemeClr val="tx1"/>
            </a:solidFill>
          </a:endParaRPr>
        </a:p>
      </dgm:t>
    </dgm:pt>
    <dgm:pt modelId="{F5A199B9-31B4-4BF1-9DD1-D79FB649F0DE}" type="parTrans" cxnId="{E55B7D0B-BD4A-4D5E-87C9-286398711CE9}">
      <dgm:prSet/>
      <dgm:spPr/>
      <dgm:t>
        <a:bodyPr/>
        <a:lstStyle/>
        <a:p>
          <a:endParaRPr lang="zh-TW" altLang="en-US"/>
        </a:p>
      </dgm:t>
    </dgm:pt>
    <dgm:pt modelId="{6BDA5B52-0886-4C84-848F-AB11AC5C9BE5}" type="sibTrans" cxnId="{E55B7D0B-BD4A-4D5E-87C9-286398711CE9}">
      <dgm:prSet/>
      <dgm:spPr/>
      <dgm:t>
        <a:bodyPr/>
        <a:lstStyle/>
        <a:p>
          <a:endParaRPr lang="zh-TW" altLang="en-US"/>
        </a:p>
      </dgm:t>
    </dgm:pt>
    <dgm:pt modelId="{99C5121F-A1FC-4C3E-9285-0269B05585C0}">
      <dgm:prSet phldrT="[文字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TW" altLang="en-US" b="1" smtClean="0">
              <a:solidFill>
                <a:schemeClr val="tx1"/>
              </a:solidFill>
            </a:rPr>
            <a:t>搜尋引擎模式</a:t>
          </a:r>
          <a:endParaRPr lang="zh-TW" altLang="en-US" b="1">
            <a:solidFill>
              <a:schemeClr val="tx1"/>
            </a:solidFill>
          </a:endParaRPr>
        </a:p>
      </dgm:t>
    </dgm:pt>
    <dgm:pt modelId="{64E49F70-1438-41A2-AAAE-68B16439BD6F}" type="parTrans" cxnId="{C49D146F-F57B-4C26-A4E6-F82DCCAE5368}">
      <dgm:prSet/>
      <dgm:spPr/>
      <dgm:t>
        <a:bodyPr/>
        <a:lstStyle/>
        <a:p>
          <a:endParaRPr lang="zh-TW" altLang="en-US"/>
        </a:p>
      </dgm:t>
    </dgm:pt>
    <dgm:pt modelId="{84AEF24F-6803-4C47-AF32-4F0BA97BE27B}" type="sibTrans" cxnId="{C49D146F-F57B-4C26-A4E6-F82DCCAE5368}">
      <dgm:prSet/>
      <dgm:spPr/>
      <dgm:t>
        <a:bodyPr/>
        <a:lstStyle/>
        <a:p>
          <a:endParaRPr lang="zh-TW" altLang="en-US"/>
        </a:p>
      </dgm:t>
    </dgm:pt>
    <dgm:pt modelId="{0E2FBE62-F859-41F3-A6B5-7BA39978ABF3}" type="pres">
      <dgm:prSet presAssocID="{4130BEF9-516B-4440-8091-051F04EC021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86E472D-E77A-48B2-8C09-D5F09D8B6533}" type="pres">
      <dgm:prSet presAssocID="{AB95F9FD-6479-435C-9C7D-04A7BE84CFFD}" presName="root1" presStyleCnt="0"/>
      <dgm:spPr/>
    </dgm:pt>
    <dgm:pt modelId="{9C0BFD5F-7CE1-4318-B9ED-53CC6E629114}" type="pres">
      <dgm:prSet presAssocID="{AB95F9FD-6479-435C-9C7D-04A7BE84CFF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666A584-7C38-451D-84BC-ACDBE298E8DB}" type="pres">
      <dgm:prSet presAssocID="{AB95F9FD-6479-435C-9C7D-04A7BE84CFFD}" presName="level2hierChild" presStyleCnt="0"/>
      <dgm:spPr/>
    </dgm:pt>
    <dgm:pt modelId="{6881A1DC-FD07-4E34-BFEC-D88091A1A23D}" type="pres">
      <dgm:prSet presAssocID="{E35FBB21-7F98-4582-8210-2ECEA8E0806E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E40C1BEB-B971-4D11-BB8A-260CD916B590}" type="pres">
      <dgm:prSet presAssocID="{E35FBB21-7F98-4582-8210-2ECEA8E0806E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DBA96924-E0F4-4C82-BD5A-1F3E2025E7F3}" type="pres">
      <dgm:prSet presAssocID="{560E271B-DC27-4CAA-83DB-0DC4779C0879}" presName="root2" presStyleCnt="0"/>
      <dgm:spPr/>
    </dgm:pt>
    <dgm:pt modelId="{049DFE74-1365-40E2-B8F6-6C0FC8F5222B}" type="pres">
      <dgm:prSet presAssocID="{560E271B-DC27-4CAA-83DB-0DC4779C087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F2E9DC-D584-4876-AC6C-0BF03BF897B4}" type="pres">
      <dgm:prSet presAssocID="{560E271B-DC27-4CAA-83DB-0DC4779C0879}" presName="level3hierChild" presStyleCnt="0"/>
      <dgm:spPr/>
    </dgm:pt>
    <dgm:pt modelId="{75FBDFF4-57DF-4A15-99BF-A90DF0936A63}" type="pres">
      <dgm:prSet presAssocID="{2A9473DE-4D48-4D45-924C-B18796AE310C}" presName="conn2-1" presStyleLbl="parChTrans1D3" presStyleIdx="0" presStyleCnt="1"/>
      <dgm:spPr/>
      <dgm:t>
        <a:bodyPr/>
        <a:lstStyle/>
        <a:p>
          <a:endParaRPr lang="zh-TW" altLang="en-US"/>
        </a:p>
      </dgm:t>
    </dgm:pt>
    <dgm:pt modelId="{FC46108F-1911-4060-BC4A-E36C84329CFD}" type="pres">
      <dgm:prSet presAssocID="{2A9473DE-4D48-4D45-924C-B18796AE310C}" presName="connTx" presStyleLbl="parChTrans1D3" presStyleIdx="0" presStyleCnt="1"/>
      <dgm:spPr/>
      <dgm:t>
        <a:bodyPr/>
        <a:lstStyle/>
        <a:p>
          <a:endParaRPr lang="zh-TW" altLang="en-US"/>
        </a:p>
      </dgm:t>
    </dgm:pt>
    <dgm:pt modelId="{2A84D037-A32F-4C76-A5B6-87BC1701B6C7}" type="pres">
      <dgm:prSet presAssocID="{622A70B3-65EC-43AC-AD57-08078A7B58D1}" presName="root2" presStyleCnt="0"/>
      <dgm:spPr/>
    </dgm:pt>
    <dgm:pt modelId="{C3F1CA7F-4149-4163-987C-0697A3CF6993}" type="pres">
      <dgm:prSet presAssocID="{622A70B3-65EC-43AC-AD57-08078A7B58D1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0552096-4CF1-4DBE-9A23-EF438897DB86}" type="pres">
      <dgm:prSet presAssocID="{622A70B3-65EC-43AC-AD57-08078A7B58D1}" presName="level3hierChild" presStyleCnt="0"/>
      <dgm:spPr/>
    </dgm:pt>
    <dgm:pt modelId="{BC656897-E88B-4F93-AC18-FC34FA5793C5}" type="pres">
      <dgm:prSet presAssocID="{F5A199B9-31B4-4BF1-9DD1-D79FB649F0DE}" presName="conn2-1" presStyleLbl="parChTrans1D4" presStyleIdx="0" presStyleCnt="2"/>
      <dgm:spPr/>
      <dgm:t>
        <a:bodyPr/>
        <a:lstStyle/>
        <a:p>
          <a:endParaRPr lang="zh-TW" altLang="en-US"/>
        </a:p>
      </dgm:t>
    </dgm:pt>
    <dgm:pt modelId="{E50744C8-7534-4F8F-8D00-E8729FB80B03}" type="pres">
      <dgm:prSet presAssocID="{F5A199B9-31B4-4BF1-9DD1-D79FB649F0DE}" presName="connTx" presStyleLbl="parChTrans1D4" presStyleIdx="0" presStyleCnt="2"/>
      <dgm:spPr/>
      <dgm:t>
        <a:bodyPr/>
        <a:lstStyle/>
        <a:p>
          <a:endParaRPr lang="zh-TW" altLang="en-US"/>
        </a:p>
      </dgm:t>
    </dgm:pt>
    <dgm:pt modelId="{9FEBB35D-5F02-499B-ADC4-B216844EE5BB}" type="pres">
      <dgm:prSet presAssocID="{CFB3D0BE-E955-45FF-8775-C89B76267ECB}" presName="root2" presStyleCnt="0"/>
      <dgm:spPr/>
    </dgm:pt>
    <dgm:pt modelId="{DC258115-E71D-4958-B3CB-1E2CA8618F69}" type="pres">
      <dgm:prSet presAssocID="{CFB3D0BE-E955-45FF-8775-C89B76267ECB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2DE2659-5A5E-468F-9C4C-5F76E8143D4C}" type="pres">
      <dgm:prSet presAssocID="{CFB3D0BE-E955-45FF-8775-C89B76267ECB}" presName="level3hierChild" presStyleCnt="0"/>
      <dgm:spPr/>
    </dgm:pt>
    <dgm:pt modelId="{0CF77491-4F4A-4AB9-977C-250423CBEA7A}" type="pres">
      <dgm:prSet presAssocID="{64E49F70-1438-41A2-AAAE-68B16439BD6F}" presName="conn2-1" presStyleLbl="parChTrans1D4" presStyleIdx="1" presStyleCnt="2"/>
      <dgm:spPr/>
      <dgm:t>
        <a:bodyPr/>
        <a:lstStyle/>
        <a:p>
          <a:endParaRPr lang="zh-TW" altLang="en-US"/>
        </a:p>
      </dgm:t>
    </dgm:pt>
    <dgm:pt modelId="{8231D05F-53EB-4C18-A90E-57943CDA4295}" type="pres">
      <dgm:prSet presAssocID="{64E49F70-1438-41A2-AAAE-68B16439BD6F}" presName="connTx" presStyleLbl="parChTrans1D4" presStyleIdx="1" presStyleCnt="2"/>
      <dgm:spPr/>
      <dgm:t>
        <a:bodyPr/>
        <a:lstStyle/>
        <a:p>
          <a:endParaRPr lang="zh-TW" altLang="en-US"/>
        </a:p>
      </dgm:t>
    </dgm:pt>
    <dgm:pt modelId="{653318D6-F805-4AED-9924-DE1C924C7AF3}" type="pres">
      <dgm:prSet presAssocID="{99C5121F-A1FC-4C3E-9285-0269B05585C0}" presName="root2" presStyleCnt="0"/>
      <dgm:spPr/>
    </dgm:pt>
    <dgm:pt modelId="{F6C808A1-D2C4-4F12-BA6A-DDDA1809D366}" type="pres">
      <dgm:prSet presAssocID="{99C5121F-A1FC-4C3E-9285-0269B05585C0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A7FF10E-9297-4A51-AD4F-1BE37B2B6417}" type="pres">
      <dgm:prSet presAssocID="{99C5121F-A1FC-4C3E-9285-0269B05585C0}" presName="level3hierChild" presStyleCnt="0"/>
      <dgm:spPr/>
    </dgm:pt>
    <dgm:pt modelId="{55F5D897-92C5-4244-A40F-A2EFB7DDF72A}" type="pres">
      <dgm:prSet presAssocID="{117FC175-FE53-4231-AF23-6BBC64B6FC51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0245F0BE-2D22-4270-9D8B-3C798A9D888C}" type="pres">
      <dgm:prSet presAssocID="{117FC175-FE53-4231-AF23-6BBC64B6FC51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7193A361-B4C8-47CF-9719-CC90DF43DDAE}" type="pres">
      <dgm:prSet presAssocID="{DC1743B8-349D-49DE-BC2E-6FBA45B0C1C1}" presName="root2" presStyleCnt="0"/>
      <dgm:spPr/>
    </dgm:pt>
    <dgm:pt modelId="{A8C480D4-0D40-419A-BB80-251A4D261B32}" type="pres">
      <dgm:prSet presAssocID="{DC1743B8-349D-49DE-BC2E-6FBA45B0C1C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482CD12-0355-40B3-9C5E-897D947247C3}" type="pres">
      <dgm:prSet presAssocID="{DC1743B8-349D-49DE-BC2E-6FBA45B0C1C1}" presName="level3hierChild" presStyleCnt="0"/>
      <dgm:spPr/>
    </dgm:pt>
  </dgm:ptLst>
  <dgm:cxnLst>
    <dgm:cxn modelId="{961502B7-863D-4D52-8626-C24CBAFE2DC7}" type="presOf" srcId="{560E271B-DC27-4CAA-83DB-0DC4779C0879}" destId="{049DFE74-1365-40E2-B8F6-6C0FC8F5222B}" srcOrd="0" destOrd="0" presId="urn:microsoft.com/office/officeart/2005/8/layout/hierarchy2"/>
    <dgm:cxn modelId="{A1CC4869-3DD5-4839-BFB5-A5A1FA558467}" type="presOf" srcId="{AB95F9FD-6479-435C-9C7D-04A7BE84CFFD}" destId="{9C0BFD5F-7CE1-4318-B9ED-53CC6E629114}" srcOrd="0" destOrd="0" presId="urn:microsoft.com/office/officeart/2005/8/layout/hierarchy2"/>
    <dgm:cxn modelId="{BC3A7CDE-3654-4866-AF88-886B709B7688}" type="presOf" srcId="{CFB3D0BE-E955-45FF-8775-C89B76267ECB}" destId="{DC258115-E71D-4958-B3CB-1E2CA8618F69}" srcOrd="0" destOrd="0" presId="urn:microsoft.com/office/officeart/2005/8/layout/hierarchy2"/>
    <dgm:cxn modelId="{80F0FE35-2536-49BC-AC46-D204B86A755A}" srcId="{AB95F9FD-6479-435C-9C7D-04A7BE84CFFD}" destId="{DC1743B8-349D-49DE-BC2E-6FBA45B0C1C1}" srcOrd="1" destOrd="0" parTransId="{117FC175-FE53-4231-AF23-6BBC64B6FC51}" sibTransId="{3F596D7C-3A60-47A8-A559-108EE210C084}"/>
    <dgm:cxn modelId="{FF8666B5-A26C-4D66-81B8-5BC15C2457B2}" type="presOf" srcId="{DC1743B8-349D-49DE-BC2E-6FBA45B0C1C1}" destId="{A8C480D4-0D40-419A-BB80-251A4D261B32}" srcOrd="0" destOrd="0" presId="urn:microsoft.com/office/officeart/2005/8/layout/hierarchy2"/>
    <dgm:cxn modelId="{B6C0D2A6-7525-484C-8229-A27F8A30DEFB}" type="presOf" srcId="{64E49F70-1438-41A2-AAAE-68B16439BD6F}" destId="{8231D05F-53EB-4C18-A90E-57943CDA4295}" srcOrd="1" destOrd="0" presId="urn:microsoft.com/office/officeart/2005/8/layout/hierarchy2"/>
    <dgm:cxn modelId="{B6328FCF-E46C-497A-B3A5-A240553A7E9E}" type="presOf" srcId="{117FC175-FE53-4231-AF23-6BBC64B6FC51}" destId="{0245F0BE-2D22-4270-9D8B-3C798A9D888C}" srcOrd="1" destOrd="0" presId="urn:microsoft.com/office/officeart/2005/8/layout/hierarchy2"/>
    <dgm:cxn modelId="{30612648-B094-4501-8613-447122405043}" type="presOf" srcId="{F5A199B9-31B4-4BF1-9DD1-D79FB649F0DE}" destId="{E50744C8-7534-4F8F-8D00-E8729FB80B03}" srcOrd="1" destOrd="0" presId="urn:microsoft.com/office/officeart/2005/8/layout/hierarchy2"/>
    <dgm:cxn modelId="{8208AC2D-4725-4018-8108-4759AFC99A2D}" type="presOf" srcId="{2A9473DE-4D48-4D45-924C-B18796AE310C}" destId="{FC46108F-1911-4060-BC4A-E36C84329CFD}" srcOrd="1" destOrd="0" presId="urn:microsoft.com/office/officeart/2005/8/layout/hierarchy2"/>
    <dgm:cxn modelId="{72DDC21D-6A81-4736-B060-0B9F6C9B344F}" type="presOf" srcId="{117FC175-FE53-4231-AF23-6BBC64B6FC51}" destId="{55F5D897-92C5-4244-A40F-A2EFB7DDF72A}" srcOrd="0" destOrd="0" presId="urn:microsoft.com/office/officeart/2005/8/layout/hierarchy2"/>
    <dgm:cxn modelId="{CA689B50-AEE6-45C6-B7A2-8EC691EF23B6}" type="presOf" srcId="{E35FBB21-7F98-4582-8210-2ECEA8E0806E}" destId="{6881A1DC-FD07-4E34-BFEC-D88091A1A23D}" srcOrd="0" destOrd="0" presId="urn:microsoft.com/office/officeart/2005/8/layout/hierarchy2"/>
    <dgm:cxn modelId="{1F63A001-B003-47A5-B069-EC0FDD65E26D}" srcId="{560E271B-DC27-4CAA-83DB-0DC4779C0879}" destId="{622A70B3-65EC-43AC-AD57-08078A7B58D1}" srcOrd="0" destOrd="0" parTransId="{2A9473DE-4D48-4D45-924C-B18796AE310C}" sibTransId="{9C74EEA8-EB87-42F6-8036-40BBA1B393C1}"/>
    <dgm:cxn modelId="{C49D146F-F57B-4C26-A4E6-F82DCCAE5368}" srcId="{622A70B3-65EC-43AC-AD57-08078A7B58D1}" destId="{99C5121F-A1FC-4C3E-9285-0269B05585C0}" srcOrd="1" destOrd="0" parTransId="{64E49F70-1438-41A2-AAAE-68B16439BD6F}" sibTransId="{84AEF24F-6803-4C47-AF32-4F0BA97BE27B}"/>
    <dgm:cxn modelId="{887AB838-BC52-4C49-B084-29A43C45EA13}" type="presOf" srcId="{E35FBB21-7F98-4582-8210-2ECEA8E0806E}" destId="{E40C1BEB-B971-4D11-BB8A-260CD916B590}" srcOrd="1" destOrd="0" presId="urn:microsoft.com/office/officeart/2005/8/layout/hierarchy2"/>
    <dgm:cxn modelId="{1CCDB405-9C70-4E8D-9A70-070D553A43DC}" type="presOf" srcId="{2A9473DE-4D48-4D45-924C-B18796AE310C}" destId="{75FBDFF4-57DF-4A15-99BF-A90DF0936A63}" srcOrd="0" destOrd="0" presId="urn:microsoft.com/office/officeart/2005/8/layout/hierarchy2"/>
    <dgm:cxn modelId="{9985315F-A771-4EBB-9515-28D21FC2EF2A}" type="presOf" srcId="{99C5121F-A1FC-4C3E-9285-0269B05585C0}" destId="{F6C808A1-D2C4-4F12-BA6A-DDDA1809D366}" srcOrd="0" destOrd="0" presId="urn:microsoft.com/office/officeart/2005/8/layout/hierarchy2"/>
    <dgm:cxn modelId="{E49C1364-7C20-463A-9812-375ADACDB1EA}" srcId="{AB95F9FD-6479-435C-9C7D-04A7BE84CFFD}" destId="{560E271B-DC27-4CAA-83DB-0DC4779C0879}" srcOrd="0" destOrd="0" parTransId="{E35FBB21-7F98-4582-8210-2ECEA8E0806E}" sibTransId="{1C2A4D71-2D94-4CFE-9C86-1CE92A0567D6}"/>
    <dgm:cxn modelId="{E55B7D0B-BD4A-4D5E-87C9-286398711CE9}" srcId="{622A70B3-65EC-43AC-AD57-08078A7B58D1}" destId="{CFB3D0BE-E955-45FF-8775-C89B76267ECB}" srcOrd="0" destOrd="0" parTransId="{F5A199B9-31B4-4BF1-9DD1-D79FB649F0DE}" sibTransId="{6BDA5B52-0886-4C84-848F-AB11AC5C9BE5}"/>
    <dgm:cxn modelId="{814D7B36-0ABB-44CE-A732-DE1C725302AE}" type="presOf" srcId="{622A70B3-65EC-43AC-AD57-08078A7B58D1}" destId="{C3F1CA7F-4149-4163-987C-0697A3CF6993}" srcOrd="0" destOrd="0" presId="urn:microsoft.com/office/officeart/2005/8/layout/hierarchy2"/>
    <dgm:cxn modelId="{3C1E0456-BD3C-401C-BE4E-494C507DE16B}" type="presOf" srcId="{64E49F70-1438-41A2-AAAE-68B16439BD6F}" destId="{0CF77491-4F4A-4AB9-977C-250423CBEA7A}" srcOrd="0" destOrd="0" presId="urn:microsoft.com/office/officeart/2005/8/layout/hierarchy2"/>
    <dgm:cxn modelId="{CC2104F8-E3E4-4D57-BB79-BD82247C8466}" type="presOf" srcId="{F5A199B9-31B4-4BF1-9DD1-D79FB649F0DE}" destId="{BC656897-E88B-4F93-AC18-FC34FA5793C5}" srcOrd="0" destOrd="0" presId="urn:microsoft.com/office/officeart/2005/8/layout/hierarchy2"/>
    <dgm:cxn modelId="{C38D80E3-C019-47DA-9ACD-B00D5673FD38}" srcId="{4130BEF9-516B-4440-8091-051F04EC0215}" destId="{AB95F9FD-6479-435C-9C7D-04A7BE84CFFD}" srcOrd="0" destOrd="0" parTransId="{4F26F67F-463A-4D05-A210-146872EA6DED}" sibTransId="{0B31FD67-AF4F-4895-929E-CC94A9575718}"/>
    <dgm:cxn modelId="{B62A2E30-8A74-462C-8E59-505A4208FE2F}" type="presOf" srcId="{4130BEF9-516B-4440-8091-051F04EC0215}" destId="{0E2FBE62-F859-41F3-A6B5-7BA39978ABF3}" srcOrd="0" destOrd="0" presId="urn:microsoft.com/office/officeart/2005/8/layout/hierarchy2"/>
    <dgm:cxn modelId="{9D0D8422-4839-4547-BF8A-E69B2CCAB0AC}" type="presParOf" srcId="{0E2FBE62-F859-41F3-A6B5-7BA39978ABF3}" destId="{A86E472D-E77A-48B2-8C09-D5F09D8B6533}" srcOrd="0" destOrd="0" presId="urn:microsoft.com/office/officeart/2005/8/layout/hierarchy2"/>
    <dgm:cxn modelId="{3CBD736F-3014-44A0-845D-9B0BA6DB01E2}" type="presParOf" srcId="{A86E472D-E77A-48B2-8C09-D5F09D8B6533}" destId="{9C0BFD5F-7CE1-4318-B9ED-53CC6E629114}" srcOrd="0" destOrd="0" presId="urn:microsoft.com/office/officeart/2005/8/layout/hierarchy2"/>
    <dgm:cxn modelId="{5D40481E-CA21-4371-96B7-7FC9C91948B8}" type="presParOf" srcId="{A86E472D-E77A-48B2-8C09-D5F09D8B6533}" destId="{3666A584-7C38-451D-84BC-ACDBE298E8DB}" srcOrd="1" destOrd="0" presId="urn:microsoft.com/office/officeart/2005/8/layout/hierarchy2"/>
    <dgm:cxn modelId="{D3276709-19FE-44B2-A5B6-8F28DA9D8625}" type="presParOf" srcId="{3666A584-7C38-451D-84BC-ACDBE298E8DB}" destId="{6881A1DC-FD07-4E34-BFEC-D88091A1A23D}" srcOrd="0" destOrd="0" presId="urn:microsoft.com/office/officeart/2005/8/layout/hierarchy2"/>
    <dgm:cxn modelId="{42FD3117-421A-4391-8D3F-0046D7B41ACD}" type="presParOf" srcId="{6881A1DC-FD07-4E34-BFEC-D88091A1A23D}" destId="{E40C1BEB-B971-4D11-BB8A-260CD916B590}" srcOrd="0" destOrd="0" presId="urn:microsoft.com/office/officeart/2005/8/layout/hierarchy2"/>
    <dgm:cxn modelId="{DD193FD6-B553-4D8E-8E79-E2B00E6DF437}" type="presParOf" srcId="{3666A584-7C38-451D-84BC-ACDBE298E8DB}" destId="{DBA96924-E0F4-4C82-BD5A-1F3E2025E7F3}" srcOrd="1" destOrd="0" presId="urn:microsoft.com/office/officeart/2005/8/layout/hierarchy2"/>
    <dgm:cxn modelId="{B3E941EC-8FA6-48A6-87DD-BD92615FAF5E}" type="presParOf" srcId="{DBA96924-E0F4-4C82-BD5A-1F3E2025E7F3}" destId="{049DFE74-1365-40E2-B8F6-6C0FC8F5222B}" srcOrd="0" destOrd="0" presId="urn:microsoft.com/office/officeart/2005/8/layout/hierarchy2"/>
    <dgm:cxn modelId="{7E89903D-4708-4B5D-9F2E-0A2375650317}" type="presParOf" srcId="{DBA96924-E0F4-4C82-BD5A-1F3E2025E7F3}" destId="{3BF2E9DC-D584-4876-AC6C-0BF03BF897B4}" srcOrd="1" destOrd="0" presId="urn:microsoft.com/office/officeart/2005/8/layout/hierarchy2"/>
    <dgm:cxn modelId="{EDFF0F0D-CAC2-4F63-96A2-82382CF17CC3}" type="presParOf" srcId="{3BF2E9DC-D584-4876-AC6C-0BF03BF897B4}" destId="{75FBDFF4-57DF-4A15-99BF-A90DF0936A63}" srcOrd="0" destOrd="0" presId="urn:microsoft.com/office/officeart/2005/8/layout/hierarchy2"/>
    <dgm:cxn modelId="{781419BD-7190-4F24-86F8-9E8CD00990FC}" type="presParOf" srcId="{75FBDFF4-57DF-4A15-99BF-A90DF0936A63}" destId="{FC46108F-1911-4060-BC4A-E36C84329CFD}" srcOrd="0" destOrd="0" presId="urn:microsoft.com/office/officeart/2005/8/layout/hierarchy2"/>
    <dgm:cxn modelId="{43CEF2A1-33B4-4174-A291-D35931446707}" type="presParOf" srcId="{3BF2E9DC-D584-4876-AC6C-0BF03BF897B4}" destId="{2A84D037-A32F-4C76-A5B6-87BC1701B6C7}" srcOrd="1" destOrd="0" presId="urn:microsoft.com/office/officeart/2005/8/layout/hierarchy2"/>
    <dgm:cxn modelId="{CBC58364-1A53-4177-AC3E-7DB71AF0BFEF}" type="presParOf" srcId="{2A84D037-A32F-4C76-A5B6-87BC1701B6C7}" destId="{C3F1CA7F-4149-4163-987C-0697A3CF6993}" srcOrd="0" destOrd="0" presId="urn:microsoft.com/office/officeart/2005/8/layout/hierarchy2"/>
    <dgm:cxn modelId="{F616C052-D16A-4AA1-9441-C3298335D4D8}" type="presParOf" srcId="{2A84D037-A32F-4C76-A5B6-87BC1701B6C7}" destId="{90552096-4CF1-4DBE-9A23-EF438897DB86}" srcOrd="1" destOrd="0" presId="urn:microsoft.com/office/officeart/2005/8/layout/hierarchy2"/>
    <dgm:cxn modelId="{9CFD2E66-1A56-4C4F-AD6F-80BD0CE40894}" type="presParOf" srcId="{90552096-4CF1-4DBE-9A23-EF438897DB86}" destId="{BC656897-E88B-4F93-AC18-FC34FA5793C5}" srcOrd="0" destOrd="0" presId="urn:microsoft.com/office/officeart/2005/8/layout/hierarchy2"/>
    <dgm:cxn modelId="{616DA865-5E2C-432D-8696-701E5648A334}" type="presParOf" srcId="{BC656897-E88B-4F93-AC18-FC34FA5793C5}" destId="{E50744C8-7534-4F8F-8D00-E8729FB80B03}" srcOrd="0" destOrd="0" presId="urn:microsoft.com/office/officeart/2005/8/layout/hierarchy2"/>
    <dgm:cxn modelId="{F4381D7A-4FAA-446D-99FC-D3D82178AC81}" type="presParOf" srcId="{90552096-4CF1-4DBE-9A23-EF438897DB86}" destId="{9FEBB35D-5F02-499B-ADC4-B216844EE5BB}" srcOrd="1" destOrd="0" presId="urn:microsoft.com/office/officeart/2005/8/layout/hierarchy2"/>
    <dgm:cxn modelId="{4147C2A5-60C4-4885-8DEC-F1E16E925B80}" type="presParOf" srcId="{9FEBB35D-5F02-499B-ADC4-B216844EE5BB}" destId="{DC258115-E71D-4958-B3CB-1E2CA8618F69}" srcOrd="0" destOrd="0" presId="urn:microsoft.com/office/officeart/2005/8/layout/hierarchy2"/>
    <dgm:cxn modelId="{03995FE2-2C5E-463A-92CA-2F76BF10D932}" type="presParOf" srcId="{9FEBB35D-5F02-499B-ADC4-B216844EE5BB}" destId="{E2DE2659-5A5E-468F-9C4C-5F76E8143D4C}" srcOrd="1" destOrd="0" presId="urn:microsoft.com/office/officeart/2005/8/layout/hierarchy2"/>
    <dgm:cxn modelId="{8A9E42A0-F70D-435E-8CC0-9F3459EE7861}" type="presParOf" srcId="{90552096-4CF1-4DBE-9A23-EF438897DB86}" destId="{0CF77491-4F4A-4AB9-977C-250423CBEA7A}" srcOrd="2" destOrd="0" presId="urn:microsoft.com/office/officeart/2005/8/layout/hierarchy2"/>
    <dgm:cxn modelId="{4EA82821-F049-43B0-BC87-FF67F8A7DBE7}" type="presParOf" srcId="{0CF77491-4F4A-4AB9-977C-250423CBEA7A}" destId="{8231D05F-53EB-4C18-A90E-57943CDA4295}" srcOrd="0" destOrd="0" presId="urn:microsoft.com/office/officeart/2005/8/layout/hierarchy2"/>
    <dgm:cxn modelId="{824EDC69-44E8-4A86-8C60-612E22EB393B}" type="presParOf" srcId="{90552096-4CF1-4DBE-9A23-EF438897DB86}" destId="{653318D6-F805-4AED-9924-DE1C924C7AF3}" srcOrd="3" destOrd="0" presId="urn:microsoft.com/office/officeart/2005/8/layout/hierarchy2"/>
    <dgm:cxn modelId="{54248CA5-73D1-422E-9333-40ADC97188E7}" type="presParOf" srcId="{653318D6-F805-4AED-9924-DE1C924C7AF3}" destId="{F6C808A1-D2C4-4F12-BA6A-DDDA1809D366}" srcOrd="0" destOrd="0" presId="urn:microsoft.com/office/officeart/2005/8/layout/hierarchy2"/>
    <dgm:cxn modelId="{471C9BB0-5787-4DFD-AA00-36B7A360F352}" type="presParOf" srcId="{653318D6-F805-4AED-9924-DE1C924C7AF3}" destId="{BA7FF10E-9297-4A51-AD4F-1BE37B2B6417}" srcOrd="1" destOrd="0" presId="urn:microsoft.com/office/officeart/2005/8/layout/hierarchy2"/>
    <dgm:cxn modelId="{1B0AF2CC-F476-499C-8A6A-DC22870B34D6}" type="presParOf" srcId="{3666A584-7C38-451D-84BC-ACDBE298E8DB}" destId="{55F5D897-92C5-4244-A40F-A2EFB7DDF72A}" srcOrd="2" destOrd="0" presId="urn:microsoft.com/office/officeart/2005/8/layout/hierarchy2"/>
    <dgm:cxn modelId="{8DBFFADB-7852-4A9B-B85A-FF9B3AC9BAD1}" type="presParOf" srcId="{55F5D897-92C5-4244-A40F-A2EFB7DDF72A}" destId="{0245F0BE-2D22-4270-9D8B-3C798A9D888C}" srcOrd="0" destOrd="0" presId="urn:microsoft.com/office/officeart/2005/8/layout/hierarchy2"/>
    <dgm:cxn modelId="{9D98908C-898A-447B-B971-5CDCF20C4532}" type="presParOf" srcId="{3666A584-7C38-451D-84BC-ACDBE298E8DB}" destId="{7193A361-B4C8-47CF-9719-CC90DF43DDAE}" srcOrd="3" destOrd="0" presId="urn:microsoft.com/office/officeart/2005/8/layout/hierarchy2"/>
    <dgm:cxn modelId="{43069ADC-7E23-4C35-9E89-BA93A86F3380}" type="presParOf" srcId="{7193A361-B4C8-47CF-9719-CC90DF43DDAE}" destId="{A8C480D4-0D40-419A-BB80-251A4D261B32}" srcOrd="0" destOrd="0" presId="urn:microsoft.com/office/officeart/2005/8/layout/hierarchy2"/>
    <dgm:cxn modelId="{DBEA07D4-0FEE-4ECA-89ED-77DFB00F825D}" type="presParOf" srcId="{7193A361-B4C8-47CF-9719-CC90DF43DDAE}" destId="{6482CD12-0355-40B3-9C5E-897D947247C3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30BEF9-516B-4440-8091-051F04EC0215}" type="doc">
      <dgm:prSet loTypeId="urn:microsoft.com/office/officeart/2005/8/layout/hierarchy2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BD4DA90-3524-4A5F-8E20-FF2FC89534DE}">
      <dgm:prSet phldrT="[文字]"/>
      <dgm:spPr>
        <a:gradFill rotWithShape="0">
          <a:gsLst>
            <a:gs pos="0">
              <a:schemeClr val="accent1">
                <a:hueOff val="0"/>
                <a:satOff val="0"/>
                <a:alphaOff val="0"/>
                <a:satMod val="103000"/>
                <a:tint val="94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zh-TW" altLang="en-US" b="1" smtClean="0">
              <a:solidFill>
                <a:schemeClr val="tx1"/>
              </a:solidFill>
            </a:rPr>
            <a:t>關聯分析</a:t>
          </a:r>
          <a:endParaRPr lang="en-US" altLang="zh-TW" b="1" smtClean="0">
            <a:solidFill>
              <a:schemeClr val="tx1"/>
            </a:solidFill>
          </a:endParaRPr>
        </a:p>
      </dgm:t>
    </dgm:pt>
    <dgm:pt modelId="{61B568F8-85AC-495C-A531-9C84D2600404}" type="parTrans" cxnId="{1BB4C5B7-9DD7-445E-8F22-49D802E1C9C3}">
      <dgm:prSet/>
      <dgm:spPr/>
      <dgm:t>
        <a:bodyPr/>
        <a:lstStyle/>
        <a:p>
          <a:endParaRPr lang="zh-TW" altLang="en-US"/>
        </a:p>
      </dgm:t>
    </dgm:pt>
    <dgm:pt modelId="{B8186C42-9BD3-41F6-9DE3-B4B76CA93C02}" type="sibTrans" cxnId="{1BB4C5B7-9DD7-445E-8F22-49D802E1C9C3}">
      <dgm:prSet/>
      <dgm:spPr/>
      <dgm:t>
        <a:bodyPr/>
        <a:lstStyle/>
        <a:p>
          <a:endParaRPr lang="zh-TW" altLang="en-US"/>
        </a:p>
      </dgm:t>
    </dgm:pt>
    <dgm:pt modelId="{A6FD654A-FA36-492C-89F4-7D69FF39FECD}">
      <dgm:prSet phldrT="[文字]"/>
      <dgm:spPr>
        <a:solidFill>
          <a:schemeClr val="bg1">
            <a:lumMod val="65000"/>
          </a:schemeClr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zh-TW" altLang="en-US" b="1" smtClean="0">
              <a:solidFill>
                <a:schemeClr val="tx1"/>
              </a:solidFill>
            </a:rPr>
            <a:t>相似分析</a:t>
          </a:r>
          <a:endParaRPr lang="en-US" altLang="zh-TW" b="1" smtClean="0">
            <a:solidFill>
              <a:schemeClr val="tx1"/>
            </a:solidFill>
          </a:endParaRPr>
        </a:p>
      </dgm:t>
    </dgm:pt>
    <dgm:pt modelId="{0202AB1E-AAEA-4B4D-8F43-E62CBAA3B3E8}" type="parTrans" cxnId="{D35BF484-6112-4A1F-BE81-FDB405B5A388}">
      <dgm:prSet/>
      <dgm:spPr/>
      <dgm:t>
        <a:bodyPr/>
        <a:lstStyle/>
        <a:p>
          <a:endParaRPr lang="zh-TW" altLang="en-US"/>
        </a:p>
      </dgm:t>
    </dgm:pt>
    <dgm:pt modelId="{0D7497E7-CE0F-4887-8E4E-9CC6B01CBB99}" type="sibTrans" cxnId="{D35BF484-6112-4A1F-BE81-FDB405B5A388}">
      <dgm:prSet/>
      <dgm:spPr/>
      <dgm:t>
        <a:bodyPr/>
        <a:lstStyle/>
        <a:p>
          <a:endParaRPr lang="zh-TW" altLang="en-US"/>
        </a:p>
      </dgm:t>
    </dgm:pt>
    <dgm:pt modelId="{9D8AD384-288F-45CB-8646-039C082B26C8}">
      <dgm:prSet phldrT="[文字]"/>
      <dgm:spPr>
        <a:gradFill rotWithShape="0">
          <a:gsLst>
            <a:gs pos="0">
              <a:schemeClr val="accent1">
                <a:hueOff val="0"/>
                <a:satOff val="0"/>
                <a:alphaOff val="0"/>
                <a:satMod val="103000"/>
                <a:tint val="94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zh-TW" altLang="en-US" b="1" smtClean="0">
              <a:solidFill>
                <a:schemeClr val="tx1"/>
              </a:solidFill>
            </a:rPr>
            <a:t>單一關鍵字</a:t>
          </a:r>
          <a:endParaRPr lang="en-US" altLang="zh-TW" b="1" smtClean="0">
            <a:solidFill>
              <a:schemeClr val="tx1"/>
            </a:solidFill>
          </a:endParaRPr>
        </a:p>
      </dgm:t>
    </dgm:pt>
    <dgm:pt modelId="{64A7757D-F4E2-44BE-92D2-0F864F4BC8A1}" type="sibTrans" cxnId="{C92D3CC7-85E8-4FD5-9F56-9185C1D67DC0}">
      <dgm:prSet/>
      <dgm:spPr/>
      <dgm:t>
        <a:bodyPr/>
        <a:lstStyle/>
        <a:p>
          <a:endParaRPr lang="zh-TW" altLang="en-US"/>
        </a:p>
      </dgm:t>
    </dgm:pt>
    <dgm:pt modelId="{B19273DC-E7BB-4E96-A991-437800EA2BAC}" type="parTrans" cxnId="{C92D3CC7-85E8-4FD5-9F56-9185C1D67DC0}">
      <dgm:prSet/>
      <dgm:spPr/>
      <dgm:t>
        <a:bodyPr/>
        <a:lstStyle/>
        <a:p>
          <a:endParaRPr lang="zh-TW" altLang="en-US"/>
        </a:p>
      </dgm:t>
    </dgm:pt>
    <dgm:pt modelId="{F15AB413-ECEC-494D-8100-256F738A91A6}">
      <dgm:prSet phldrT="[文字]"/>
      <dgm:spPr>
        <a:solidFill>
          <a:schemeClr val="bg1">
            <a:lumMod val="65000"/>
          </a:schemeClr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en-US" altLang="zh-TW" b="1" smtClean="0">
              <a:solidFill>
                <a:schemeClr val="tx1"/>
              </a:solidFill>
            </a:rPr>
            <a:t>SNA</a:t>
          </a:r>
          <a:r>
            <a:rPr lang="zh-TW" altLang="en-US" b="1" smtClean="0">
              <a:solidFill>
                <a:schemeClr val="tx1"/>
              </a:solidFill>
            </a:rPr>
            <a:t>等</a:t>
          </a:r>
          <a:endParaRPr lang="en-US" altLang="zh-TW" b="1" smtClean="0">
            <a:solidFill>
              <a:schemeClr val="tx1"/>
            </a:solidFill>
          </a:endParaRPr>
        </a:p>
      </dgm:t>
    </dgm:pt>
    <dgm:pt modelId="{35B82F92-D376-4CC1-8B9C-FA0F443976EC}" type="parTrans" cxnId="{8B6495DA-F2B6-4C61-B036-04D70E206F6B}">
      <dgm:prSet/>
      <dgm:spPr/>
      <dgm:t>
        <a:bodyPr/>
        <a:lstStyle/>
        <a:p>
          <a:endParaRPr lang="zh-TW" altLang="en-US"/>
        </a:p>
      </dgm:t>
    </dgm:pt>
    <dgm:pt modelId="{45F72E45-5DF9-42A0-B0D7-B0440061036E}" type="sibTrans" cxnId="{8B6495DA-F2B6-4C61-B036-04D70E206F6B}">
      <dgm:prSet/>
      <dgm:spPr/>
      <dgm:t>
        <a:bodyPr/>
        <a:lstStyle/>
        <a:p>
          <a:endParaRPr lang="zh-TW" altLang="en-US"/>
        </a:p>
      </dgm:t>
    </dgm:pt>
    <dgm:pt modelId="{4302E824-4028-4C70-BC6D-29CA5FA37821}">
      <dgm:prSet phldrT="[文字]"/>
      <dgm:spPr>
        <a:gradFill rotWithShape="0">
          <a:gsLst>
            <a:gs pos="0">
              <a:schemeClr val="accent1">
                <a:hueOff val="0"/>
                <a:satOff val="0"/>
                <a:alphaOff val="0"/>
                <a:satMod val="103000"/>
                <a:tint val="94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zh-TW" altLang="en-US" b="1" smtClean="0">
              <a:solidFill>
                <a:schemeClr val="tx1"/>
              </a:solidFill>
            </a:rPr>
            <a:t>最佳判決書</a:t>
          </a:r>
          <a:endParaRPr lang="en-US" altLang="zh-TW" b="1" smtClean="0">
            <a:solidFill>
              <a:schemeClr val="tx1"/>
            </a:solidFill>
          </a:endParaRPr>
        </a:p>
      </dgm:t>
    </dgm:pt>
    <dgm:pt modelId="{B36DEF1A-5387-4C3B-93CF-4B7BD5314C46}" type="parTrans" cxnId="{D80CBFE3-C96C-4C37-A46E-390160C17F67}">
      <dgm:prSet/>
      <dgm:spPr/>
      <dgm:t>
        <a:bodyPr/>
        <a:lstStyle/>
        <a:p>
          <a:endParaRPr lang="zh-TW" altLang="en-US"/>
        </a:p>
      </dgm:t>
    </dgm:pt>
    <dgm:pt modelId="{D58679ED-20C6-4A1B-9577-0F827B0548F5}" type="sibTrans" cxnId="{D80CBFE3-C96C-4C37-A46E-390160C17F67}">
      <dgm:prSet/>
      <dgm:spPr/>
      <dgm:t>
        <a:bodyPr/>
        <a:lstStyle/>
        <a:p>
          <a:endParaRPr lang="zh-TW" altLang="en-US"/>
        </a:p>
      </dgm:t>
    </dgm:pt>
    <dgm:pt modelId="{2252FB1A-EF19-4812-8E3A-9945A5506750}">
      <dgm:prSet phldrT="[文字]"/>
      <dgm:spPr>
        <a:gradFill rotWithShape="0">
          <a:gsLst>
            <a:gs pos="0">
              <a:schemeClr val="accent1">
                <a:hueOff val="0"/>
                <a:satOff val="0"/>
                <a:alphaOff val="0"/>
                <a:satMod val="103000"/>
                <a:tint val="94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zh-TW" altLang="en-US" b="1" smtClean="0">
              <a:solidFill>
                <a:schemeClr val="tx1"/>
              </a:solidFill>
            </a:rPr>
            <a:t>統計</a:t>
          </a:r>
          <a:r>
            <a:rPr lang="en-US" altLang="zh-TW" b="1" smtClean="0">
              <a:solidFill>
                <a:schemeClr val="tx1"/>
              </a:solidFill>
            </a:rPr>
            <a:t>&amp;apriori</a:t>
          </a:r>
        </a:p>
      </dgm:t>
    </dgm:pt>
    <dgm:pt modelId="{DF6223EA-4CCC-4D42-BE72-A2524D8795D5}" type="parTrans" cxnId="{757ECDA9-AB45-448C-B419-FC21B638EE5A}">
      <dgm:prSet/>
      <dgm:spPr/>
      <dgm:t>
        <a:bodyPr/>
        <a:lstStyle/>
        <a:p>
          <a:endParaRPr lang="zh-TW" altLang="en-US"/>
        </a:p>
      </dgm:t>
    </dgm:pt>
    <dgm:pt modelId="{0F26B52B-7D0E-414A-B3E0-4BDD0E92C67E}" type="sibTrans" cxnId="{757ECDA9-AB45-448C-B419-FC21B638EE5A}">
      <dgm:prSet/>
      <dgm:spPr/>
      <dgm:t>
        <a:bodyPr/>
        <a:lstStyle/>
        <a:p>
          <a:endParaRPr lang="zh-TW" altLang="en-US"/>
        </a:p>
      </dgm:t>
    </dgm:pt>
    <dgm:pt modelId="{C9DF512F-E910-4CB9-A73F-438F73C10B3E}">
      <dgm:prSet phldrT="[文字]"/>
      <dgm:spPr>
        <a:solidFill>
          <a:schemeClr val="bg1">
            <a:lumMod val="65000"/>
          </a:schemeClr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en-US" altLang="zh-TW" b="1" smtClean="0">
              <a:solidFill>
                <a:schemeClr val="tx1"/>
              </a:solidFill>
            </a:rPr>
            <a:t>TF-IDF</a:t>
          </a:r>
          <a:r>
            <a:rPr lang="zh-TW" altLang="en-US" b="1" smtClean="0">
              <a:solidFill>
                <a:schemeClr val="tx1"/>
              </a:solidFill>
            </a:rPr>
            <a:t>等</a:t>
          </a:r>
          <a:endParaRPr lang="en-US" altLang="zh-TW" b="1" smtClean="0">
            <a:solidFill>
              <a:schemeClr val="tx1"/>
            </a:solidFill>
          </a:endParaRPr>
        </a:p>
      </dgm:t>
    </dgm:pt>
    <dgm:pt modelId="{F985CF64-949F-4845-B599-451F0DFE599C}" type="parTrans" cxnId="{55E30827-4240-40FA-9750-FF030B9AD130}">
      <dgm:prSet/>
      <dgm:spPr/>
      <dgm:t>
        <a:bodyPr/>
        <a:lstStyle/>
        <a:p>
          <a:endParaRPr lang="zh-TW" altLang="en-US"/>
        </a:p>
      </dgm:t>
    </dgm:pt>
    <dgm:pt modelId="{5D973001-23D7-44FA-971E-D56E9F7F4A7C}" type="sibTrans" cxnId="{55E30827-4240-40FA-9750-FF030B9AD130}">
      <dgm:prSet/>
      <dgm:spPr/>
      <dgm:t>
        <a:bodyPr/>
        <a:lstStyle/>
        <a:p>
          <a:endParaRPr lang="zh-TW" altLang="en-US"/>
        </a:p>
      </dgm:t>
    </dgm:pt>
    <dgm:pt modelId="{1578E551-432B-421D-BE4A-B4C157A03ADF}">
      <dgm:prSet phldrT="[文字]"/>
      <dgm:spPr>
        <a:gradFill rotWithShape="0">
          <a:gsLst>
            <a:gs pos="0">
              <a:schemeClr val="accent1">
                <a:hueOff val="0"/>
                <a:satOff val="0"/>
                <a:alphaOff val="0"/>
                <a:satMod val="103000"/>
                <a:tint val="94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zh-TW" altLang="en-US" b="1" smtClean="0">
              <a:solidFill>
                <a:schemeClr val="tx1"/>
              </a:solidFill>
            </a:rPr>
            <a:t>多個關鍵字</a:t>
          </a:r>
          <a:endParaRPr lang="en-US" altLang="zh-TW" b="1" smtClean="0">
            <a:solidFill>
              <a:schemeClr val="tx1"/>
            </a:solidFill>
          </a:endParaRPr>
        </a:p>
      </dgm:t>
    </dgm:pt>
    <dgm:pt modelId="{28FB2E54-CDB8-41B5-88E2-B505A27C538A}" type="sibTrans" cxnId="{D8A0941F-B11B-4C60-B0E4-D8EED4F961D6}">
      <dgm:prSet/>
      <dgm:spPr/>
      <dgm:t>
        <a:bodyPr/>
        <a:lstStyle/>
        <a:p>
          <a:endParaRPr lang="zh-TW" altLang="en-US"/>
        </a:p>
      </dgm:t>
    </dgm:pt>
    <dgm:pt modelId="{435A3889-49CD-4512-91CD-E523D39F814D}" type="parTrans" cxnId="{D8A0941F-B11B-4C60-B0E4-D8EED4F961D6}">
      <dgm:prSet/>
      <dgm:spPr/>
      <dgm:t>
        <a:bodyPr/>
        <a:lstStyle/>
        <a:p>
          <a:endParaRPr lang="zh-TW" altLang="en-US"/>
        </a:p>
      </dgm:t>
    </dgm:pt>
    <dgm:pt modelId="{0E2FBE62-F859-41F3-A6B5-7BA39978ABF3}" type="pres">
      <dgm:prSet presAssocID="{4130BEF9-516B-4440-8091-051F04EC021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4CEC6D6-BAC9-4FA0-B440-AC679E257A22}" type="pres">
      <dgm:prSet presAssocID="{9D8AD384-288F-45CB-8646-039C082B26C8}" presName="root1" presStyleCnt="0"/>
      <dgm:spPr/>
    </dgm:pt>
    <dgm:pt modelId="{E35E62B8-B7D8-4CA9-95A8-BCA95C43D572}" type="pres">
      <dgm:prSet presAssocID="{9D8AD384-288F-45CB-8646-039C082B26C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F3C6D41-704B-4298-A9E8-198598CBA918}" type="pres">
      <dgm:prSet presAssocID="{9D8AD384-288F-45CB-8646-039C082B26C8}" presName="level2hierChild" presStyleCnt="0"/>
      <dgm:spPr/>
    </dgm:pt>
    <dgm:pt modelId="{61776A3C-9695-4735-8C23-B6727CBB8A92}" type="pres">
      <dgm:prSet presAssocID="{61B568F8-85AC-495C-A531-9C84D2600404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8F859E82-DA42-4B38-B948-E6C5C8F329EB}" type="pres">
      <dgm:prSet presAssocID="{61B568F8-85AC-495C-A531-9C84D2600404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8A925708-6332-48CD-8A56-CFC200C2D4C1}" type="pres">
      <dgm:prSet presAssocID="{0BD4DA90-3524-4A5F-8E20-FF2FC89534DE}" presName="root2" presStyleCnt="0"/>
      <dgm:spPr/>
    </dgm:pt>
    <dgm:pt modelId="{C929EA0C-1D81-451A-8E09-9AF0736A4D20}" type="pres">
      <dgm:prSet presAssocID="{0BD4DA90-3524-4A5F-8E20-FF2FC89534D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63C1671-9730-497E-8230-8BBBC12B2CEA}" type="pres">
      <dgm:prSet presAssocID="{0BD4DA90-3524-4A5F-8E20-FF2FC89534DE}" presName="level3hierChild" presStyleCnt="0"/>
      <dgm:spPr/>
    </dgm:pt>
    <dgm:pt modelId="{DCA2B41F-C379-4784-A50C-2767A68EA52B}" type="pres">
      <dgm:prSet presAssocID="{35B82F92-D376-4CC1-8B9C-FA0F443976EC}" presName="conn2-1" presStyleLbl="parChTrans1D3" presStyleIdx="0" presStyleCnt="3"/>
      <dgm:spPr/>
      <dgm:t>
        <a:bodyPr/>
        <a:lstStyle/>
        <a:p>
          <a:endParaRPr lang="zh-TW" altLang="en-US"/>
        </a:p>
      </dgm:t>
    </dgm:pt>
    <dgm:pt modelId="{43107B01-A16D-46C9-A0DF-EF0BEF46B815}" type="pres">
      <dgm:prSet presAssocID="{35B82F92-D376-4CC1-8B9C-FA0F443976EC}" presName="connTx" presStyleLbl="parChTrans1D3" presStyleIdx="0" presStyleCnt="3"/>
      <dgm:spPr/>
      <dgm:t>
        <a:bodyPr/>
        <a:lstStyle/>
        <a:p>
          <a:endParaRPr lang="zh-TW" altLang="en-US"/>
        </a:p>
      </dgm:t>
    </dgm:pt>
    <dgm:pt modelId="{98472094-C299-4894-BDFC-7EFE39168155}" type="pres">
      <dgm:prSet presAssocID="{F15AB413-ECEC-494D-8100-256F738A91A6}" presName="root2" presStyleCnt="0"/>
      <dgm:spPr/>
    </dgm:pt>
    <dgm:pt modelId="{A6E93749-FB57-4234-AFC8-3D15AF5265F9}" type="pres">
      <dgm:prSet presAssocID="{F15AB413-ECEC-494D-8100-256F738A91A6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3B19C2A-D103-4B72-A423-462E9D7883EA}" type="pres">
      <dgm:prSet presAssocID="{F15AB413-ECEC-494D-8100-256F738A91A6}" presName="level3hierChild" presStyleCnt="0"/>
      <dgm:spPr/>
    </dgm:pt>
    <dgm:pt modelId="{9B22B32A-34BE-48D0-8BFF-7635F682081D}" type="pres">
      <dgm:prSet presAssocID="{F985CF64-949F-4845-B599-451F0DFE599C}" presName="conn2-1" presStyleLbl="parChTrans1D3" presStyleIdx="1" presStyleCnt="3"/>
      <dgm:spPr/>
      <dgm:t>
        <a:bodyPr/>
        <a:lstStyle/>
        <a:p>
          <a:endParaRPr lang="zh-TW" altLang="en-US"/>
        </a:p>
      </dgm:t>
    </dgm:pt>
    <dgm:pt modelId="{372E5386-B72F-4E39-B6F7-CB45D85CDC3D}" type="pres">
      <dgm:prSet presAssocID="{F985CF64-949F-4845-B599-451F0DFE599C}" presName="connTx" presStyleLbl="parChTrans1D3" presStyleIdx="1" presStyleCnt="3"/>
      <dgm:spPr/>
      <dgm:t>
        <a:bodyPr/>
        <a:lstStyle/>
        <a:p>
          <a:endParaRPr lang="zh-TW" altLang="en-US"/>
        </a:p>
      </dgm:t>
    </dgm:pt>
    <dgm:pt modelId="{B4C22A2A-3014-4241-B4FA-C58BCC4FC142}" type="pres">
      <dgm:prSet presAssocID="{C9DF512F-E910-4CB9-A73F-438F73C10B3E}" presName="root2" presStyleCnt="0"/>
      <dgm:spPr/>
    </dgm:pt>
    <dgm:pt modelId="{3888DF4B-617D-4A57-9036-EA8FA16C8EB1}" type="pres">
      <dgm:prSet presAssocID="{C9DF512F-E910-4CB9-A73F-438F73C10B3E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1250714-B18C-4B3C-B812-5F4B14C41536}" type="pres">
      <dgm:prSet presAssocID="{C9DF512F-E910-4CB9-A73F-438F73C10B3E}" presName="level3hierChild" presStyleCnt="0"/>
      <dgm:spPr/>
    </dgm:pt>
    <dgm:pt modelId="{97279FDC-02AD-4EA5-9845-62BFF58CF793}" type="pres">
      <dgm:prSet presAssocID="{DF6223EA-4CCC-4D42-BE72-A2524D8795D5}" presName="conn2-1" presStyleLbl="parChTrans1D3" presStyleIdx="2" presStyleCnt="3"/>
      <dgm:spPr/>
      <dgm:t>
        <a:bodyPr/>
        <a:lstStyle/>
        <a:p>
          <a:endParaRPr lang="zh-TW" altLang="en-US"/>
        </a:p>
      </dgm:t>
    </dgm:pt>
    <dgm:pt modelId="{E85D8731-1E7E-4D15-9BC4-7DE43ABC9E50}" type="pres">
      <dgm:prSet presAssocID="{DF6223EA-4CCC-4D42-BE72-A2524D8795D5}" presName="connTx" presStyleLbl="parChTrans1D3" presStyleIdx="2" presStyleCnt="3"/>
      <dgm:spPr/>
      <dgm:t>
        <a:bodyPr/>
        <a:lstStyle/>
        <a:p>
          <a:endParaRPr lang="zh-TW" altLang="en-US"/>
        </a:p>
      </dgm:t>
    </dgm:pt>
    <dgm:pt modelId="{A87EC545-C4D7-492B-B48D-851B5CA79626}" type="pres">
      <dgm:prSet presAssocID="{2252FB1A-EF19-4812-8E3A-9945A5506750}" presName="root2" presStyleCnt="0"/>
      <dgm:spPr/>
    </dgm:pt>
    <dgm:pt modelId="{FE914E3A-E44A-46D2-BB34-4A5E4FD276E1}" type="pres">
      <dgm:prSet presAssocID="{2252FB1A-EF19-4812-8E3A-9945A5506750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2B26AA-582D-40B5-9F9D-1238EE30DB70}" type="pres">
      <dgm:prSet presAssocID="{2252FB1A-EF19-4812-8E3A-9945A5506750}" presName="level3hierChild" presStyleCnt="0"/>
      <dgm:spPr/>
    </dgm:pt>
    <dgm:pt modelId="{46D3E347-0FDA-4E40-96F4-99E3BCA9BBD4}" type="pres">
      <dgm:prSet presAssocID="{435A3889-49CD-4512-91CD-E523D39F814D}" presName="conn2-1" presStyleLbl="parChTrans1D4" presStyleIdx="0" presStyleCnt="2"/>
      <dgm:spPr/>
      <dgm:t>
        <a:bodyPr/>
        <a:lstStyle/>
        <a:p>
          <a:endParaRPr lang="zh-TW" altLang="en-US"/>
        </a:p>
      </dgm:t>
    </dgm:pt>
    <dgm:pt modelId="{4EC5EB74-ADFF-4DA0-9C05-0EB73F9C60A5}" type="pres">
      <dgm:prSet presAssocID="{435A3889-49CD-4512-91CD-E523D39F814D}" presName="connTx" presStyleLbl="parChTrans1D4" presStyleIdx="0" presStyleCnt="2"/>
      <dgm:spPr/>
      <dgm:t>
        <a:bodyPr/>
        <a:lstStyle/>
        <a:p>
          <a:endParaRPr lang="zh-TW" altLang="en-US"/>
        </a:p>
      </dgm:t>
    </dgm:pt>
    <dgm:pt modelId="{01C5863E-E557-45E7-92C3-F07252748169}" type="pres">
      <dgm:prSet presAssocID="{1578E551-432B-421D-BE4A-B4C157A03ADF}" presName="root2" presStyleCnt="0"/>
      <dgm:spPr/>
    </dgm:pt>
    <dgm:pt modelId="{FC8C4C43-98D8-4C3D-88A8-911B1D7E5957}" type="pres">
      <dgm:prSet presAssocID="{1578E551-432B-421D-BE4A-B4C157A03ADF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CE2333-8C4E-4B21-BF27-54CAD6CA08B1}" type="pres">
      <dgm:prSet presAssocID="{1578E551-432B-421D-BE4A-B4C157A03ADF}" presName="level3hierChild" presStyleCnt="0"/>
      <dgm:spPr/>
    </dgm:pt>
    <dgm:pt modelId="{BAE24C69-AC23-4CC9-AA5C-584E881C470F}" type="pres">
      <dgm:prSet presAssocID="{B36DEF1A-5387-4C3B-93CF-4B7BD5314C46}" presName="conn2-1" presStyleLbl="parChTrans1D4" presStyleIdx="1" presStyleCnt="2"/>
      <dgm:spPr/>
      <dgm:t>
        <a:bodyPr/>
        <a:lstStyle/>
        <a:p>
          <a:endParaRPr lang="zh-TW" altLang="en-US"/>
        </a:p>
      </dgm:t>
    </dgm:pt>
    <dgm:pt modelId="{30985AC2-DDE1-4D39-8D47-225CB7C1E887}" type="pres">
      <dgm:prSet presAssocID="{B36DEF1A-5387-4C3B-93CF-4B7BD5314C46}" presName="connTx" presStyleLbl="parChTrans1D4" presStyleIdx="1" presStyleCnt="2"/>
      <dgm:spPr/>
      <dgm:t>
        <a:bodyPr/>
        <a:lstStyle/>
        <a:p>
          <a:endParaRPr lang="zh-TW" altLang="en-US"/>
        </a:p>
      </dgm:t>
    </dgm:pt>
    <dgm:pt modelId="{A4AE0FF0-52A2-4409-AA8E-3ACCF9461256}" type="pres">
      <dgm:prSet presAssocID="{4302E824-4028-4C70-BC6D-29CA5FA37821}" presName="root2" presStyleCnt="0"/>
      <dgm:spPr/>
    </dgm:pt>
    <dgm:pt modelId="{737D1DAC-48F2-423E-B5A6-BF5C484A7C16}" type="pres">
      <dgm:prSet presAssocID="{4302E824-4028-4C70-BC6D-29CA5FA37821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7FB3DA0-9820-4483-B257-24F0F8F3021A}" type="pres">
      <dgm:prSet presAssocID="{4302E824-4028-4C70-BC6D-29CA5FA37821}" presName="level3hierChild" presStyleCnt="0"/>
      <dgm:spPr/>
    </dgm:pt>
    <dgm:pt modelId="{E67EB667-E14D-40C7-8146-8A899A84AB7E}" type="pres">
      <dgm:prSet presAssocID="{0202AB1E-AAEA-4B4D-8F43-E62CBAA3B3E8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8C6F82E3-E0E6-41DA-9FA0-F8476E3FD050}" type="pres">
      <dgm:prSet presAssocID="{0202AB1E-AAEA-4B4D-8F43-E62CBAA3B3E8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9C0118A6-BB7E-42EC-B00F-6A39994C74CE}" type="pres">
      <dgm:prSet presAssocID="{A6FD654A-FA36-492C-89F4-7D69FF39FECD}" presName="root2" presStyleCnt="0"/>
      <dgm:spPr/>
    </dgm:pt>
    <dgm:pt modelId="{D8CBF797-7A4B-42AF-B7A6-26FE9478C68C}" type="pres">
      <dgm:prSet presAssocID="{A6FD654A-FA36-492C-89F4-7D69FF39FEC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C1BAE61-C39B-43F4-8906-9408A982CB74}" type="pres">
      <dgm:prSet presAssocID="{A6FD654A-FA36-492C-89F4-7D69FF39FECD}" presName="level3hierChild" presStyleCnt="0"/>
      <dgm:spPr/>
    </dgm:pt>
  </dgm:ptLst>
  <dgm:cxnLst>
    <dgm:cxn modelId="{9D7C89FB-C07C-43E7-AF91-615ADC36355D}" type="presOf" srcId="{0BD4DA90-3524-4A5F-8E20-FF2FC89534DE}" destId="{C929EA0C-1D81-451A-8E09-9AF0736A4D20}" srcOrd="0" destOrd="0" presId="urn:microsoft.com/office/officeart/2005/8/layout/hierarchy2"/>
    <dgm:cxn modelId="{1EB91BA7-C3DD-44E9-AC4A-AFB41B1E70A2}" type="presOf" srcId="{0202AB1E-AAEA-4B4D-8F43-E62CBAA3B3E8}" destId="{E67EB667-E14D-40C7-8146-8A899A84AB7E}" srcOrd="0" destOrd="0" presId="urn:microsoft.com/office/officeart/2005/8/layout/hierarchy2"/>
    <dgm:cxn modelId="{F6F773D6-C726-4BC8-848B-B742309F4541}" type="presOf" srcId="{F985CF64-949F-4845-B599-451F0DFE599C}" destId="{9B22B32A-34BE-48D0-8BFF-7635F682081D}" srcOrd="0" destOrd="0" presId="urn:microsoft.com/office/officeart/2005/8/layout/hierarchy2"/>
    <dgm:cxn modelId="{E71FEBC1-29E6-4DB7-A622-DFE9050216D8}" type="presOf" srcId="{61B568F8-85AC-495C-A531-9C84D2600404}" destId="{61776A3C-9695-4735-8C23-B6727CBB8A92}" srcOrd="0" destOrd="0" presId="urn:microsoft.com/office/officeart/2005/8/layout/hierarchy2"/>
    <dgm:cxn modelId="{8B6495DA-F2B6-4C61-B036-04D70E206F6B}" srcId="{0BD4DA90-3524-4A5F-8E20-FF2FC89534DE}" destId="{F15AB413-ECEC-494D-8100-256F738A91A6}" srcOrd="0" destOrd="0" parTransId="{35B82F92-D376-4CC1-8B9C-FA0F443976EC}" sibTransId="{45F72E45-5DF9-42A0-B0D7-B0440061036E}"/>
    <dgm:cxn modelId="{9D020081-1217-43FD-894A-C8BA71E247E2}" type="presOf" srcId="{1578E551-432B-421D-BE4A-B4C157A03ADF}" destId="{FC8C4C43-98D8-4C3D-88A8-911B1D7E5957}" srcOrd="0" destOrd="0" presId="urn:microsoft.com/office/officeart/2005/8/layout/hierarchy2"/>
    <dgm:cxn modelId="{C92D3CC7-85E8-4FD5-9F56-9185C1D67DC0}" srcId="{4130BEF9-516B-4440-8091-051F04EC0215}" destId="{9D8AD384-288F-45CB-8646-039C082B26C8}" srcOrd="0" destOrd="0" parTransId="{B19273DC-E7BB-4E96-A991-437800EA2BAC}" sibTransId="{64A7757D-F4E2-44BE-92D2-0F864F4BC8A1}"/>
    <dgm:cxn modelId="{4CE5A7EE-FC1E-4694-A303-BED389B5E6EA}" type="presOf" srcId="{435A3889-49CD-4512-91CD-E523D39F814D}" destId="{46D3E347-0FDA-4E40-96F4-99E3BCA9BBD4}" srcOrd="0" destOrd="0" presId="urn:microsoft.com/office/officeart/2005/8/layout/hierarchy2"/>
    <dgm:cxn modelId="{D8A0941F-B11B-4C60-B0E4-D8EED4F961D6}" srcId="{2252FB1A-EF19-4812-8E3A-9945A5506750}" destId="{1578E551-432B-421D-BE4A-B4C157A03ADF}" srcOrd="0" destOrd="0" parTransId="{435A3889-49CD-4512-91CD-E523D39F814D}" sibTransId="{28FB2E54-CDB8-41B5-88E2-B505A27C538A}"/>
    <dgm:cxn modelId="{12989808-116C-4BAC-AA30-CA90EBE3E73A}" type="presOf" srcId="{35B82F92-D376-4CC1-8B9C-FA0F443976EC}" destId="{43107B01-A16D-46C9-A0DF-EF0BEF46B815}" srcOrd="1" destOrd="0" presId="urn:microsoft.com/office/officeart/2005/8/layout/hierarchy2"/>
    <dgm:cxn modelId="{9412DA2E-3588-4994-AD9D-33FE671BFEB2}" type="presOf" srcId="{35B82F92-D376-4CC1-8B9C-FA0F443976EC}" destId="{DCA2B41F-C379-4784-A50C-2767A68EA52B}" srcOrd="0" destOrd="0" presId="urn:microsoft.com/office/officeart/2005/8/layout/hierarchy2"/>
    <dgm:cxn modelId="{A0825F72-138F-4721-AD83-68B804CD5F74}" type="presOf" srcId="{435A3889-49CD-4512-91CD-E523D39F814D}" destId="{4EC5EB74-ADFF-4DA0-9C05-0EB73F9C60A5}" srcOrd="1" destOrd="0" presId="urn:microsoft.com/office/officeart/2005/8/layout/hierarchy2"/>
    <dgm:cxn modelId="{DD20AC5E-9F30-40B1-84BA-B93B0D846CA1}" type="presOf" srcId="{A6FD654A-FA36-492C-89F4-7D69FF39FECD}" destId="{D8CBF797-7A4B-42AF-B7A6-26FE9478C68C}" srcOrd="0" destOrd="0" presId="urn:microsoft.com/office/officeart/2005/8/layout/hierarchy2"/>
    <dgm:cxn modelId="{2F82C174-E9F3-4849-AB77-D4CA88A46E16}" type="presOf" srcId="{61B568F8-85AC-495C-A531-9C84D2600404}" destId="{8F859E82-DA42-4B38-B948-E6C5C8F329EB}" srcOrd="1" destOrd="0" presId="urn:microsoft.com/office/officeart/2005/8/layout/hierarchy2"/>
    <dgm:cxn modelId="{55E30827-4240-40FA-9750-FF030B9AD130}" srcId="{0BD4DA90-3524-4A5F-8E20-FF2FC89534DE}" destId="{C9DF512F-E910-4CB9-A73F-438F73C10B3E}" srcOrd="1" destOrd="0" parTransId="{F985CF64-949F-4845-B599-451F0DFE599C}" sibTransId="{5D973001-23D7-44FA-971E-D56E9F7F4A7C}"/>
    <dgm:cxn modelId="{757ECDA9-AB45-448C-B419-FC21B638EE5A}" srcId="{0BD4DA90-3524-4A5F-8E20-FF2FC89534DE}" destId="{2252FB1A-EF19-4812-8E3A-9945A5506750}" srcOrd="2" destOrd="0" parTransId="{DF6223EA-4CCC-4D42-BE72-A2524D8795D5}" sibTransId="{0F26B52B-7D0E-414A-B3E0-4BDD0E92C67E}"/>
    <dgm:cxn modelId="{95CD6233-3855-466A-AA1A-1C15BFECB418}" type="presOf" srcId="{9D8AD384-288F-45CB-8646-039C082B26C8}" destId="{E35E62B8-B7D8-4CA9-95A8-BCA95C43D572}" srcOrd="0" destOrd="0" presId="urn:microsoft.com/office/officeart/2005/8/layout/hierarchy2"/>
    <dgm:cxn modelId="{F9D5E63B-6C01-4698-A0D5-A9061226B71D}" type="presOf" srcId="{2252FB1A-EF19-4812-8E3A-9945A5506750}" destId="{FE914E3A-E44A-46D2-BB34-4A5E4FD276E1}" srcOrd="0" destOrd="0" presId="urn:microsoft.com/office/officeart/2005/8/layout/hierarchy2"/>
    <dgm:cxn modelId="{1BB4C5B7-9DD7-445E-8F22-49D802E1C9C3}" srcId="{9D8AD384-288F-45CB-8646-039C082B26C8}" destId="{0BD4DA90-3524-4A5F-8E20-FF2FC89534DE}" srcOrd="0" destOrd="0" parTransId="{61B568F8-85AC-495C-A531-9C84D2600404}" sibTransId="{B8186C42-9BD3-41F6-9DE3-B4B76CA93C02}"/>
    <dgm:cxn modelId="{9575F94E-B39F-49B3-8D48-E97CBC2F6028}" type="presOf" srcId="{B36DEF1A-5387-4C3B-93CF-4B7BD5314C46}" destId="{BAE24C69-AC23-4CC9-AA5C-584E881C470F}" srcOrd="0" destOrd="0" presId="urn:microsoft.com/office/officeart/2005/8/layout/hierarchy2"/>
    <dgm:cxn modelId="{47141FD5-1346-4EA8-A852-06ED6065C034}" type="presOf" srcId="{C9DF512F-E910-4CB9-A73F-438F73C10B3E}" destId="{3888DF4B-617D-4A57-9036-EA8FA16C8EB1}" srcOrd="0" destOrd="0" presId="urn:microsoft.com/office/officeart/2005/8/layout/hierarchy2"/>
    <dgm:cxn modelId="{A6D929D8-7AB0-45FE-902E-79BAA830BC39}" type="presOf" srcId="{DF6223EA-4CCC-4D42-BE72-A2524D8795D5}" destId="{97279FDC-02AD-4EA5-9845-62BFF58CF793}" srcOrd="0" destOrd="0" presId="urn:microsoft.com/office/officeart/2005/8/layout/hierarchy2"/>
    <dgm:cxn modelId="{883D3351-00F1-4D07-A1BB-DE834C85038D}" type="presOf" srcId="{4302E824-4028-4C70-BC6D-29CA5FA37821}" destId="{737D1DAC-48F2-423E-B5A6-BF5C484A7C16}" srcOrd="0" destOrd="0" presId="urn:microsoft.com/office/officeart/2005/8/layout/hierarchy2"/>
    <dgm:cxn modelId="{7263DC53-B28C-4DD1-9C1E-C1747F80037B}" type="presOf" srcId="{F985CF64-949F-4845-B599-451F0DFE599C}" destId="{372E5386-B72F-4E39-B6F7-CB45D85CDC3D}" srcOrd="1" destOrd="0" presId="urn:microsoft.com/office/officeart/2005/8/layout/hierarchy2"/>
    <dgm:cxn modelId="{29A8417F-1DC4-44D3-86F5-1BF1CAD2CF5A}" type="presOf" srcId="{0202AB1E-AAEA-4B4D-8F43-E62CBAA3B3E8}" destId="{8C6F82E3-E0E6-41DA-9FA0-F8476E3FD050}" srcOrd="1" destOrd="0" presId="urn:microsoft.com/office/officeart/2005/8/layout/hierarchy2"/>
    <dgm:cxn modelId="{3FF8F8BE-510C-4CFB-B960-3ADC72790C13}" type="presOf" srcId="{DF6223EA-4CCC-4D42-BE72-A2524D8795D5}" destId="{E85D8731-1E7E-4D15-9BC4-7DE43ABC9E50}" srcOrd="1" destOrd="0" presId="urn:microsoft.com/office/officeart/2005/8/layout/hierarchy2"/>
    <dgm:cxn modelId="{D80CBFE3-C96C-4C37-A46E-390160C17F67}" srcId="{1578E551-432B-421D-BE4A-B4C157A03ADF}" destId="{4302E824-4028-4C70-BC6D-29CA5FA37821}" srcOrd="0" destOrd="0" parTransId="{B36DEF1A-5387-4C3B-93CF-4B7BD5314C46}" sibTransId="{D58679ED-20C6-4A1B-9577-0F827B0548F5}"/>
    <dgm:cxn modelId="{D35BF484-6112-4A1F-BE81-FDB405B5A388}" srcId="{9D8AD384-288F-45CB-8646-039C082B26C8}" destId="{A6FD654A-FA36-492C-89F4-7D69FF39FECD}" srcOrd="1" destOrd="0" parTransId="{0202AB1E-AAEA-4B4D-8F43-E62CBAA3B3E8}" sibTransId="{0D7497E7-CE0F-4887-8E4E-9CC6B01CBB99}"/>
    <dgm:cxn modelId="{E42F3E95-6A3C-49F8-9273-3E940CAA3F78}" type="presOf" srcId="{B36DEF1A-5387-4C3B-93CF-4B7BD5314C46}" destId="{30985AC2-DDE1-4D39-8D47-225CB7C1E887}" srcOrd="1" destOrd="0" presId="urn:microsoft.com/office/officeart/2005/8/layout/hierarchy2"/>
    <dgm:cxn modelId="{6B2178AC-B89E-4A4D-963B-315050291461}" type="presOf" srcId="{F15AB413-ECEC-494D-8100-256F738A91A6}" destId="{A6E93749-FB57-4234-AFC8-3D15AF5265F9}" srcOrd="0" destOrd="0" presId="urn:microsoft.com/office/officeart/2005/8/layout/hierarchy2"/>
    <dgm:cxn modelId="{B62A2E30-8A74-462C-8E59-505A4208FE2F}" type="presOf" srcId="{4130BEF9-516B-4440-8091-051F04EC0215}" destId="{0E2FBE62-F859-41F3-A6B5-7BA39978ABF3}" srcOrd="0" destOrd="0" presId="urn:microsoft.com/office/officeart/2005/8/layout/hierarchy2"/>
    <dgm:cxn modelId="{811CE09F-DB75-43AF-8C39-723E1414E1E9}" type="presParOf" srcId="{0E2FBE62-F859-41F3-A6B5-7BA39978ABF3}" destId="{64CEC6D6-BAC9-4FA0-B440-AC679E257A22}" srcOrd="0" destOrd="0" presId="urn:microsoft.com/office/officeart/2005/8/layout/hierarchy2"/>
    <dgm:cxn modelId="{D22BAE65-F37D-4D1D-816F-EB778EB947E9}" type="presParOf" srcId="{64CEC6D6-BAC9-4FA0-B440-AC679E257A22}" destId="{E35E62B8-B7D8-4CA9-95A8-BCA95C43D572}" srcOrd="0" destOrd="0" presId="urn:microsoft.com/office/officeart/2005/8/layout/hierarchy2"/>
    <dgm:cxn modelId="{81924366-AA2E-4C0B-9726-2B03A58D31F7}" type="presParOf" srcId="{64CEC6D6-BAC9-4FA0-B440-AC679E257A22}" destId="{9F3C6D41-704B-4298-A9E8-198598CBA918}" srcOrd="1" destOrd="0" presId="urn:microsoft.com/office/officeart/2005/8/layout/hierarchy2"/>
    <dgm:cxn modelId="{210AC50C-23D5-4E26-A461-136A717DFC91}" type="presParOf" srcId="{9F3C6D41-704B-4298-A9E8-198598CBA918}" destId="{61776A3C-9695-4735-8C23-B6727CBB8A92}" srcOrd="0" destOrd="0" presId="urn:microsoft.com/office/officeart/2005/8/layout/hierarchy2"/>
    <dgm:cxn modelId="{0C4955CD-F757-456F-A7A5-8AD3F90FA527}" type="presParOf" srcId="{61776A3C-9695-4735-8C23-B6727CBB8A92}" destId="{8F859E82-DA42-4B38-B948-E6C5C8F329EB}" srcOrd="0" destOrd="0" presId="urn:microsoft.com/office/officeart/2005/8/layout/hierarchy2"/>
    <dgm:cxn modelId="{2D430BDE-E343-49E7-803E-58BA6127494C}" type="presParOf" srcId="{9F3C6D41-704B-4298-A9E8-198598CBA918}" destId="{8A925708-6332-48CD-8A56-CFC200C2D4C1}" srcOrd="1" destOrd="0" presId="urn:microsoft.com/office/officeart/2005/8/layout/hierarchy2"/>
    <dgm:cxn modelId="{33C6E7B2-2258-4E5F-86CE-736FA2D3CF39}" type="presParOf" srcId="{8A925708-6332-48CD-8A56-CFC200C2D4C1}" destId="{C929EA0C-1D81-451A-8E09-9AF0736A4D20}" srcOrd="0" destOrd="0" presId="urn:microsoft.com/office/officeart/2005/8/layout/hierarchy2"/>
    <dgm:cxn modelId="{0C1965FD-E034-420A-99AA-AC79700542C1}" type="presParOf" srcId="{8A925708-6332-48CD-8A56-CFC200C2D4C1}" destId="{163C1671-9730-497E-8230-8BBBC12B2CEA}" srcOrd="1" destOrd="0" presId="urn:microsoft.com/office/officeart/2005/8/layout/hierarchy2"/>
    <dgm:cxn modelId="{26B77D31-EFCF-4D5E-B140-6CBAA6CE1861}" type="presParOf" srcId="{163C1671-9730-497E-8230-8BBBC12B2CEA}" destId="{DCA2B41F-C379-4784-A50C-2767A68EA52B}" srcOrd="0" destOrd="0" presId="urn:microsoft.com/office/officeart/2005/8/layout/hierarchy2"/>
    <dgm:cxn modelId="{9592DB65-1130-4746-97C4-C5499B9D4AAE}" type="presParOf" srcId="{DCA2B41F-C379-4784-A50C-2767A68EA52B}" destId="{43107B01-A16D-46C9-A0DF-EF0BEF46B815}" srcOrd="0" destOrd="0" presId="urn:microsoft.com/office/officeart/2005/8/layout/hierarchy2"/>
    <dgm:cxn modelId="{FA82B7B2-8B99-4FB3-A29C-7D28194A75AA}" type="presParOf" srcId="{163C1671-9730-497E-8230-8BBBC12B2CEA}" destId="{98472094-C299-4894-BDFC-7EFE39168155}" srcOrd="1" destOrd="0" presId="urn:microsoft.com/office/officeart/2005/8/layout/hierarchy2"/>
    <dgm:cxn modelId="{102888A5-A252-45B5-A82E-D168BEE22E82}" type="presParOf" srcId="{98472094-C299-4894-BDFC-7EFE39168155}" destId="{A6E93749-FB57-4234-AFC8-3D15AF5265F9}" srcOrd="0" destOrd="0" presId="urn:microsoft.com/office/officeart/2005/8/layout/hierarchy2"/>
    <dgm:cxn modelId="{A9B8B21B-D38D-41BE-A396-7463F67DF148}" type="presParOf" srcId="{98472094-C299-4894-BDFC-7EFE39168155}" destId="{E3B19C2A-D103-4B72-A423-462E9D7883EA}" srcOrd="1" destOrd="0" presId="urn:microsoft.com/office/officeart/2005/8/layout/hierarchy2"/>
    <dgm:cxn modelId="{747E8E1A-05F1-4B3D-899C-2CC73C92B847}" type="presParOf" srcId="{163C1671-9730-497E-8230-8BBBC12B2CEA}" destId="{9B22B32A-34BE-48D0-8BFF-7635F682081D}" srcOrd="2" destOrd="0" presId="urn:microsoft.com/office/officeart/2005/8/layout/hierarchy2"/>
    <dgm:cxn modelId="{B28C75C9-279F-4D5C-8792-BE0C86382608}" type="presParOf" srcId="{9B22B32A-34BE-48D0-8BFF-7635F682081D}" destId="{372E5386-B72F-4E39-B6F7-CB45D85CDC3D}" srcOrd="0" destOrd="0" presId="urn:microsoft.com/office/officeart/2005/8/layout/hierarchy2"/>
    <dgm:cxn modelId="{C709E4C9-46B8-4B89-87EE-FA75BA98AFFF}" type="presParOf" srcId="{163C1671-9730-497E-8230-8BBBC12B2CEA}" destId="{B4C22A2A-3014-4241-B4FA-C58BCC4FC142}" srcOrd="3" destOrd="0" presId="urn:microsoft.com/office/officeart/2005/8/layout/hierarchy2"/>
    <dgm:cxn modelId="{73ABA913-7E39-44F8-BF42-BF9BBF6B5FEF}" type="presParOf" srcId="{B4C22A2A-3014-4241-B4FA-C58BCC4FC142}" destId="{3888DF4B-617D-4A57-9036-EA8FA16C8EB1}" srcOrd="0" destOrd="0" presId="urn:microsoft.com/office/officeart/2005/8/layout/hierarchy2"/>
    <dgm:cxn modelId="{6F68DAAC-7B88-471F-8288-1514B9E5F02E}" type="presParOf" srcId="{B4C22A2A-3014-4241-B4FA-C58BCC4FC142}" destId="{E1250714-B18C-4B3C-B812-5F4B14C41536}" srcOrd="1" destOrd="0" presId="urn:microsoft.com/office/officeart/2005/8/layout/hierarchy2"/>
    <dgm:cxn modelId="{163A1C14-A805-405A-98AF-A5D8E16A948F}" type="presParOf" srcId="{163C1671-9730-497E-8230-8BBBC12B2CEA}" destId="{97279FDC-02AD-4EA5-9845-62BFF58CF793}" srcOrd="4" destOrd="0" presId="urn:microsoft.com/office/officeart/2005/8/layout/hierarchy2"/>
    <dgm:cxn modelId="{A6698783-8D27-4A32-904A-DB8AA09644D7}" type="presParOf" srcId="{97279FDC-02AD-4EA5-9845-62BFF58CF793}" destId="{E85D8731-1E7E-4D15-9BC4-7DE43ABC9E50}" srcOrd="0" destOrd="0" presId="urn:microsoft.com/office/officeart/2005/8/layout/hierarchy2"/>
    <dgm:cxn modelId="{0E63BB2D-241B-4CB2-84FD-1103E7C043BF}" type="presParOf" srcId="{163C1671-9730-497E-8230-8BBBC12B2CEA}" destId="{A87EC545-C4D7-492B-B48D-851B5CA79626}" srcOrd="5" destOrd="0" presId="urn:microsoft.com/office/officeart/2005/8/layout/hierarchy2"/>
    <dgm:cxn modelId="{F1EEF1E2-F870-4D41-8DDF-EE7F08811758}" type="presParOf" srcId="{A87EC545-C4D7-492B-B48D-851B5CA79626}" destId="{FE914E3A-E44A-46D2-BB34-4A5E4FD276E1}" srcOrd="0" destOrd="0" presId="urn:microsoft.com/office/officeart/2005/8/layout/hierarchy2"/>
    <dgm:cxn modelId="{A4D9E70E-6A75-4838-A096-65561CD16EE2}" type="presParOf" srcId="{A87EC545-C4D7-492B-B48D-851B5CA79626}" destId="{CE2B26AA-582D-40B5-9F9D-1238EE30DB70}" srcOrd="1" destOrd="0" presId="urn:microsoft.com/office/officeart/2005/8/layout/hierarchy2"/>
    <dgm:cxn modelId="{9CFB5C89-9079-41EB-B5C9-DDF0495250DC}" type="presParOf" srcId="{CE2B26AA-582D-40B5-9F9D-1238EE30DB70}" destId="{46D3E347-0FDA-4E40-96F4-99E3BCA9BBD4}" srcOrd="0" destOrd="0" presId="urn:microsoft.com/office/officeart/2005/8/layout/hierarchy2"/>
    <dgm:cxn modelId="{353F6790-637C-45E3-9CDD-DCA1630CEF51}" type="presParOf" srcId="{46D3E347-0FDA-4E40-96F4-99E3BCA9BBD4}" destId="{4EC5EB74-ADFF-4DA0-9C05-0EB73F9C60A5}" srcOrd="0" destOrd="0" presId="urn:microsoft.com/office/officeart/2005/8/layout/hierarchy2"/>
    <dgm:cxn modelId="{9D75FE26-47AD-460A-A3D2-DC3BFE52BF12}" type="presParOf" srcId="{CE2B26AA-582D-40B5-9F9D-1238EE30DB70}" destId="{01C5863E-E557-45E7-92C3-F07252748169}" srcOrd="1" destOrd="0" presId="urn:microsoft.com/office/officeart/2005/8/layout/hierarchy2"/>
    <dgm:cxn modelId="{2CA714E3-111C-4110-9D56-59CEBCAFD551}" type="presParOf" srcId="{01C5863E-E557-45E7-92C3-F07252748169}" destId="{FC8C4C43-98D8-4C3D-88A8-911B1D7E5957}" srcOrd="0" destOrd="0" presId="urn:microsoft.com/office/officeart/2005/8/layout/hierarchy2"/>
    <dgm:cxn modelId="{A7E4C9A2-CF8F-4840-B4AA-B48A4E4351E3}" type="presParOf" srcId="{01C5863E-E557-45E7-92C3-F07252748169}" destId="{F5CE2333-8C4E-4B21-BF27-54CAD6CA08B1}" srcOrd="1" destOrd="0" presId="urn:microsoft.com/office/officeart/2005/8/layout/hierarchy2"/>
    <dgm:cxn modelId="{C5FACAD6-8BD7-4298-AE31-E7E63A089174}" type="presParOf" srcId="{F5CE2333-8C4E-4B21-BF27-54CAD6CA08B1}" destId="{BAE24C69-AC23-4CC9-AA5C-584E881C470F}" srcOrd="0" destOrd="0" presId="urn:microsoft.com/office/officeart/2005/8/layout/hierarchy2"/>
    <dgm:cxn modelId="{CBB2D3E1-3D6C-42FB-8D00-1AD08450D5CE}" type="presParOf" srcId="{BAE24C69-AC23-4CC9-AA5C-584E881C470F}" destId="{30985AC2-DDE1-4D39-8D47-225CB7C1E887}" srcOrd="0" destOrd="0" presId="urn:microsoft.com/office/officeart/2005/8/layout/hierarchy2"/>
    <dgm:cxn modelId="{DE6C5E0D-D284-4A2D-AC11-18CD156F30A5}" type="presParOf" srcId="{F5CE2333-8C4E-4B21-BF27-54CAD6CA08B1}" destId="{A4AE0FF0-52A2-4409-AA8E-3ACCF9461256}" srcOrd="1" destOrd="0" presId="urn:microsoft.com/office/officeart/2005/8/layout/hierarchy2"/>
    <dgm:cxn modelId="{64084C63-EB63-4850-9908-28E67BC98D2C}" type="presParOf" srcId="{A4AE0FF0-52A2-4409-AA8E-3ACCF9461256}" destId="{737D1DAC-48F2-423E-B5A6-BF5C484A7C16}" srcOrd="0" destOrd="0" presId="urn:microsoft.com/office/officeart/2005/8/layout/hierarchy2"/>
    <dgm:cxn modelId="{A2DE74F5-3273-46FA-BC19-BB0992D6B7E2}" type="presParOf" srcId="{A4AE0FF0-52A2-4409-AA8E-3ACCF9461256}" destId="{C7FB3DA0-9820-4483-B257-24F0F8F3021A}" srcOrd="1" destOrd="0" presId="urn:microsoft.com/office/officeart/2005/8/layout/hierarchy2"/>
    <dgm:cxn modelId="{807F9AB1-4EF8-4080-8759-E07F38096994}" type="presParOf" srcId="{9F3C6D41-704B-4298-A9E8-198598CBA918}" destId="{E67EB667-E14D-40C7-8146-8A899A84AB7E}" srcOrd="2" destOrd="0" presId="urn:microsoft.com/office/officeart/2005/8/layout/hierarchy2"/>
    <dgm:cxn modelId="{9ED2952A-37E0-4A5C-AEDD-E7E5095F4BA5}" type="presParOf" srcId="{E67EB667-E14D-40C7-8146-8A899A84AB7E}" destId="{8C6F82E3-E0E6-41DA-9FA0-F8476E3FD050}" srcOrd="0" destOrd="0" presId="urn:microsoft.com/office/officeart/2005/8/layout/hierarchy2"/>
    <dgm:cxn modelId="{4C2978F4-4A71-47D1-A725-FD60E86D597D}" type="presParOf" srcId="{9F3C6D41-704B-4298-A9E8-198598CBA918}" destId="{9C0118A6-BB7E-42EC-B00F-6A39994C74CE}" srcOrd="3" destOrd="0" presId="urn:microsoft.com/office/officeart/2005/8/layout/hierarchy2"/>
    <dgm:cxn modelId="{4D84C40F-227B-42F8-B3E8-E2900DCD0AA2}" type="presParOf" srcId="{9C0118A6-BB7E-42EC-B00F-6A39994C74CE}" destId="{D8CBF797-7A4B-42AF-B7A6-26FE9478C68C}" srcOrd="0" destOrd="0" presId="urn:microsoft.com/office/officeart/2005/8/layout/hierarchy2"/>
    <dgm:cxn modelId="{A0E21F8F-CF23-4E9A-9804-6E0749177E00}" type="presParOf" srcId="{9C0118A6-BB7E-42EC-B00F-6A39994C74CE}" destId="{4C1BAE61-C39B-43F4-8906-9408A982CB74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858849-2C51-4660-86C9-DAA4AC9CEE90}" type="doc">
      <dgm:prSet loTypeId="urn:microsoft.com/office/officeart/2005/8/layout/hProcess9" loCatId="process" qsTypeId="urn:microsoft.com/office/officeart/2005/8/quickstyle/3d7" qsCatId="3D" csTypeId="urn:microsoft.com/office/officeart/2005/8/colors/accent0_2" csCatId="mainScheme" phldr="1"/>
      <dgm:spPr/>
    </dgm:pt>
    <dgm:pt modelId="{A0F35B87-B087-4FEF-88EE-034B71C2B0AD}">
      <dgm:prSet phldrT="[文字]" custT="1"/>
      <dgm:spPr/>
      <dgm:t>
        <a:bodyPr/>
        <a:lstStyle/>
        <a:p>
          <a:r>
            <a:rPr lang="zh-TW" altLang="en-US" sz="3600" smtClean="0"/>
            <a:t>輸入</a:t>
          </a:r>
          <a:endParaRPr lang="en-US" altLang="zh-TW" sz="3600" smtClean="0"/>
        </a:p>
        <a:p>
          <a:r>
            <a:rPr lang="zh-TW" altLang="en-US" sz="3600" smtClean="0"/>
            <a:t>單一關鍵字</a:t>
          </a:r>
          <a:endParaRPr lang="zh-TW" altLang="en-US" sz="3600"/>
        </a:p>
      </dgm:t>
    </dgm:pt>
    <dgm:pt modelId="{8ECE46FB-2FA9-445D-ABE5-61CA3166075A}" type="parTrans" cxnId="{801F74E5-08C8-4159-A638-AD84E67FA906}">
      <dgm:prSet/>
      <dgm:spPr/>
      <dgm:t>
        <a:bodyPr/>
        <a:lstStyle/>
        <a:p>
          <a:endParaRPr lang="zh-TW" altLang="en-US"/>
        </a:p>
      </dgm:t>
    </dgm:pt>
    <dgm:pt modelId="{6F4AE256-8F28-4905-B861-F1BBDA7F7A89}" type="sibTrans" cxnId="{801F74E5-08C8-4159-A638-AD84E67FA906}">
      <dgm:prSet/>
      <dgm:spPr/>
      <dgm:t>
        <a:bodyPr/>
        <a:lstStyle/>
        <a:p>
          <a:endParaRPr lang="zh-TW" altLang="en-US"/>
        </a:p>
      </dgm:t>
    </dgm:pt>
    <dgm:pt modelId="{5A112EB3-40ED-4A5A-A033-151D405980FA}">
      <dgm:prSet phldrT="[文字]" custT="1"/>
      <dgm:spPr/>
      <dgm:t>
        <a:bodyPr/>
        <a:lstStyle/>
        <a:p>
          <a:r>
            <a:rPr lang="zh-TW" altLang="en-US" sz="3600" smtClean="0"/>
            <a:t>系統生成</a:t>
          </a:r>
          <a:endParaRPr lang="en-US" altLang="zh-TW" sz="3600" smtClean="0"/>
        </a:p>
        <a:p>
          <a:r>
            <a:rPr lang="zh-TW" altLang="en-US" sz="3600" smtClean="0"/>
            <a:t>多個關鍵字</a:t>
          </a:r>
          <a:endParaRPr lang="zh-TW" altLang="en-US" sz="3600"/>
        </a:p>
      </dgm:t>
    </dgm:pt>
    <dgm:pt modelId="{71B930CB-C5B4-4BAD-B1D8-2C23811FB439}" type="parTrans" cxnId="{DB3FCDA1-07C1-4807-B9AB-81B0FA656265}">
      <dgm:prSet/>
      <dgm:spPr/>
      <dgm:t>
        <a:bodyPr/>
        <a:lstStyle/>
        <a:p>
          <a:endParaRPr lang="zh-TW" altLang="en-US"/>
        </a:p>
      </dgm:t>
    </dgm:pt>
    <dgm:pt modelId="{976DEA81-804D-4B5E-B270-58817BB5D0D3}" type="sibTrans" cxnId="{DB3FCDA1-07C1-4807-B9AB-81B0FA656265}">
      <dgm:prSet/>
      <dgm:spPr/>
      <dgm:t>
        <a:bodyPr/>
        <a:lstStyle/>
        <a:p>
          <a:endParaRPr lang="zh-TW" altLang="en-US"/>
        </a:p>
      </dgm:t>
    </dgm:pt>
    <dgm:pt modelId="{CA71C57A-33E5-4D1B-9F99-061C1F4DBBB6}">
      <dgm:prSet phldrT="[文字]" custT="1"/>
      <dgm:spPr/>
      <dgm:t>
        <a:bodyPr/>
        <a:lstStyle/>
        <a:p>
          <a:r>
            <a:rPr lang="zh-TW" altLang="en-US" sz="3000" smtClean="0"/>
            <a:t>全使用</a:t>
          </a:r>
          <a:r>
            <a:rPr lang="en-US" altLang="zh-TW" sz="3000" smtClean="0"/>
            <a:t>(</a:t>
          </a:r>
          <a:r>
            <a:rPr lang="zh-TW" altLang="en-US" sz="3000" smtClean="0"/>
            <a:t>自動</a:t>
          </a:r>
          <a:r>
            <a:rPr lang="en-US" altLang="zh-TW" sz="3000" smtClean="0"/>
            <a:t>)</a:t>
          </a:r>
        </a:p>
        <a:p>
          <a:r>
            <a:rPr lang="zh-TW" altLang="en-US" sz="3000" smtClean="0"/>
            <a:t>移除部分</a:t>
          </a:r>
          <a:r>
            <a:rPr lang="en-US" altLang="zh-TW" sz="3000" smtClean="0"/>
            <a:t>(</a:t>
          </a:r>
          <a:r>
            <a:rPr lang="zh-TW" altLang="en-US" sz="3000" smtClean="0"/>
            <a:t>人工</a:t>
          </a:r>
          <a:r>
            <a:rPr lang="en-US" altLang="zh-TW" sz="3000" smtClean="0"/>
            <a:t>)</a:t>
          </a:r>
          <a:endParaRPr lang="zh-TW" altLang="en-US" sz="3000"/>
        </a:p>
      </dgm:t>
    </dgm:pt>
    <dgm:pt modelId="{23CB9707-565F-4497-BB33-0C3E5FC34388}" type="parTrans" cxnId="{6041A4A3-4585-4922-B91B-99DAF4CAB279}">
      <dgm:prSet/>
      <dgm:spPr/>
      <dgm:t>
        <a:bodyPr/>
        <a:lstStyle/>
        <a:p>
          <a:endParaRPr lang="zh-TW" altLang="en-US"/>
        </a:p>
      </dgm:t>
    </dgm:pt>
    <dgm:pt modelId="{B79A8B91-038B-4304-8097-2B262DE8D231}" type="sibTrans" cxnId="{6041A4A3-4585-4922-B91B-99DAF4CAB279}">
      <dgm:prSet/>
      <dgm:spPr/>
      <dgm:t>
        <a:bodyPr/>
        <a:lstStyle/>
        <a:p>
          <a:endParaRPr lang="zh-TW" altLang="en-US"/>
        </a:p>
      </dgm:t>
    </dgm:pt>
    <dgm:pt modelId="{0E95C3CB-0958-41B5-9753-7F61F531D483}">
      <dgm:prSet phldrT="[文字]" custT="1"/>
      <dgm:spPr/>
      <dgm:t>
        <a:bodyPr/>
        <a:lstStyle/>
        <a:p>
          <a:r>
            <a:rPr lang="zh-TW" altLang="en-US" sz="3600" smtClean="0"/>
            <a:t>找出</a:t>
          </a:r>
          <a:endParaRPr lang="en-US" altLang="zh-TW" sz="3600" smtClean="0"/>
        </a:p>
        <a:p>
          <a:r>
            <a:rPr lang="zh-TW" altLang="en-US" sz="3600" smtClean="0"/>
            <a:t>判決書</a:t>
          </a:r>
          <a:endParaRPr lang="zh-TW" altLang="en-US" sz="3600"/>
        </a:p>
      </dgm:t>
    </dgm:pt>
    <dgm:pt modelId="{6A71EE0F-6CE9-4211-A082-A8016DF4BC9E}" type="parTrans" cxnId="{BC5EA131-A3AD-4848-B4C2-B1059273456C}">
      <dgm:prSet/>
      <dgm:spPr/>
      <dgm:t>
        <a:bodyPr/>
        <a:lstStyle/>
        <a:p>
          <a:endParaRPr lang="zh-TW" altLang="en-US"/>
        </a:p>
      </dgm:t>
    </dgm:pt>
    <dgm:pt modelId="{95738E6B-AEF1-457B-9283-F329C230D580}" type="sibTrans" cxnId="{BC5EA131-A3AD-4848-B4C2-B1059273456C}">
      <dgm:prSet/>
      <dgm:spPr/>
      <dgm:t>
        <a:bodyPr/>
        <a:lstStyle/>
        <a:p>
          <a:endParaRPr lang="zh-TW" altLang="en-US"/>
        </a:p>
      </dgm:t>
    </dgm:pt>
    <dgm:pt modelId="{19DBE301-F18D-41BE-B39F-576F5C4E56AB}" type="pres">
      <dgm:prSet presAssocID="{EE858849-2C51-4660-86C9-DAA4AC9CEE90}" presName="CompostProcess" presStyleCnt="0">
        <dgm:presLayoutVars>
          <dgm:dir/>
          <dgm:resizeHandles val="exact"/>
        </dgm:presLayoutVars>
      </dgm:prSet>
      <dgm:spPr/>
    </dgm:pt>
    <dgm:pt modelId="{3410ACC2-37A6-4168-A1B3-C9111D43B915}" type="pres">
      <dgm:prSet presAssocID="{EE858849-2C51-4660-86C9-DAA4AC9CEE90}" presName="arrow" presStyleLbl="bgShp" presStyleIdx="0" presStyleCnt="1"/>
      <dgm:spPr/>
    </dgm:pt>
    <dgm:pt modelId="{7F5E2421-6A13-4A06-990D-12C4436B8D13}" type="pres">
      <dgm:prSet presAssocID="{EE858849-2C51-4660-86C9-DAA4AC9CEE90}" presName="linearProcess" presStyleCnt="0"/>
      <dgm:spPr/>
    </dgm:pt>
    <dgm:pt modelId="{3D55C580-2471-4FA7-A7E8-56AEDDD4E303}" type="pres">
      <dgm:prSet presAssocID="{A0F35B87-B087-4FEF-88EE-034B71C2B0AD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F7842D-6B0A-4AC6-A92E-5762CFA2BD7B}" type="pres">
      <dgm:prSet presAssocID="{6F4AE256-8F28-4905-B861-F1BBDA7F7A89}" presName="sibTrans" presStyleCnt="0"/>
      <dgm:spPr/>
    </dgm:pt>
    <dgm:pt modelId="{B705E5A8-8023-4228-82A2-EAB00EAB276B}" type="pres">
      <dgm:prSet presAssocID="{5A112EB3-40ED-4A5A-A033-151D405980FA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5AE4E2-CF23-4C70-92B2-0E21661DFAC4}" type="pres">
      <dgm:prSet presAssocID="{976DEA81-804D-4B5E-B270-58817BB5D0D3}" presName="sibTrans" presStyleCnt="0"/>
      <dgm:spPr/>
    </dgm:pt>
    <dgm:pt modelId="{9AF7CB2B-ED60-4FA8-8F50-4F249023EDAE}" type="pres">
      <dgm:prSet presAssocID="{CA71C57A-33E5-4D1B-9F99-061C1F4DBBB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B0EB85A-76EA-431C-834C-34E4C9E956DC}" type="pres">
      <dgm:prSet presAssocID="{B79A8B91-038B-4304-8097-2B262DE8D231}" presName="sibTrans" presStyleCnt="0"/>
      <dgm:spPr/>
    </dgm:pt>
    <dgm:pt modelId="{2553D804-EC95-4A58-AD42-DF0D4CFD1424}" type="pres">
      <dgm:prSet presAssocID="{0E95C3CB-0958-41B5-9753-7F61F531D483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A8236F2-B6BE-42FA-858A-4495189ADD24}" type="presOf" srcId="{A0F35B87-B087-4FEF-88EE-034B71C2B0AD}" destId="{3D55C580-2471-4FA7-A7E8-56AEDDD4E303}" srcOrd="0" destOrd="0" presId="urn:microsoft.com/office/officeart/2005/8/layout/hProcess9"/>
    <dgm:cxn modelId="{4EAC5C73-4177-4D7B-860F-CB41CF7B03CF}" type="presOf" srcId="{EE858849-2C51-4660-86C9-DAA4AC9CEE90}" destId="{19DBE301-F18D-41BE-B39F-576F5C4E56AB}" srcOrd="0" destOrd="0" presId="urn:microsoft.com/office/officeart/2005/8/layout/hProcess9"/>
    <dgm:cxn modelId="{4AC7B691-FCDA-46E3-92AF-B3DA8615CB2C}" type="presOf" srcId="{0E95C3CB-0958-41B5-9753-7F61F531D483}" destId="{2553D804-EC95-4A58-AD42-DF0D4CFD1424}" srcOrd="0" destOrd="0" presId="urn:microsoft.com/office/officeart/2005/8/layout/hProcess9"/>
    <dgm:cxn modelId="{238BCF1C-8833-4A90-8841-665FB4A16D37}" type="presOf" srcId="{CA71C57A-33E5-4D1B-9F99-061C1F4DBBB6}" destId="{9AF7CB2B-ED60-4FA8-8F50-4F249023EDAE}" srcOrd="0" destOrd="0" presId="urn:microsoft.com/office/officeart/2005/8/layout/hProcess9"/>
    <dgm:cxn modelId="{DB3FCDA1-07C1-4807-B9AB-81B0FA656265}" srcId="{EE858849-2C51-4660-86C9-DAA4AC9CEE90}" destId="{5A112EB3-40ED-4A5A-A033-151D405980FA}" srcOrd="1" destOrd="0" parTransId="{71B930CB-C5B4-4BAD-B1D8-2C23811FB439}" sibTransId="{976DEA81-804D-4B5E-B270-58817BB5D0D3}"/>
    <dgm:cxn modelId="{6041A4A3-4585-4922-B91B-99DAF4CAB279}" srcId="{EE858849-2C51-4660-86C9-DAA4AC9CEE90}" destId="{CA71C57A-33E5-4D1B-9F99-061C1F4DBBB6}" srcOrd="2" destOrd="0" parTransId="{23CB9707-565F-4497-BB33-0C3E5FC34388}" sibTransId="{B79A8B91-038B-4304-8097-2B262DE8D231}"/>
    <dgm:cxn modelId="{5421BBF6-DB12-46A2-A047-B5949CF64869}" type="presOf" srcId="{5A112EB3-40ED-4A5A-A033-151D405980FA}" destId="{B705E5A8-8023-4228-82A2-EAB00EAB276B}" srcOrd="0" destOrd="0" presId="urn:microsoft.com/office/officeart/2005/8/layout/hProcess9"/>
    <dgm:cxn modelId="{BC5EA131-A3AD-4848-B4C2-B1059273456C}" srcId="{EE858849-2C51-4660-86C9-DAA4AC9CEE90}" destId="{0E95C3CB-0958-41B5-9753-7F61F531D483}" srcOrd="3" destOrd="0" parTransId="{6A71EE0F-6CE9-4211-A082-A8016DF4BC9E}" sibTransId="{95738E6B-AEF1-457B-9283-F329C230D580}"/>
    <dgm:cxn modelId="{801F74E5-08C8-4159-A638-AD84E67FA906}" srcId="{EE858849-2C51-4660-86C9-DAA4AC9CEE90}" destId="{A0F35B87-B087-4FEF-88EE-034B71C2B0AD}" srcOrd="0" destOrd="0" parTransId="{8ECE46FB-2FA9-445D-ABE5-61CA3166075A}" sibTransId="{6F4AE256-8F28-4905-B861-F1BBDA7F7A89}"/>
    <dgm:cxn modelId="{20044583-E74D-4BD2-8379-9AAA7065A8CE}" type="presParOf" srcId="{19DBE301-F18D-41BE-B39F-576F5C4E56AB}" destId="{3410ACC2-37A6-4168-A1B3-C9111D43B915}" srcOrd="0" destOrd="0" presId="urn:microsoft.com/office/officeart/2005/8/layout/hProcess9"/>
    <dgm:cxn modelId="{C641B593-E0E9-47BD-B087-90487311005D}" type="presParOf" srcId="{19DBE301-F18D-41BE-B39F-576F5C4E56AB}" destId="{7F5E2421-6A13-4A06-990D-12C4436B8D13}" srcOrd="1" destOrd="0" presId="urn:microsoft.com/office/officeart/2005/8/layout/hProcess9"/>
    <dgm:cxn modelId="{F850D0F4-E9FD-4FA8-87D5-DDC6B0A56783}" type="presParOf" srcId="{7F5E2421-6A13-4A06-990D-12C4436B8D13}" destId="{3D55C580-2471-4FA7-A7E8-56AEDDD4E303}" srcOrd="0" destOrd="0" presId="urn:microsoft.com/office/officeart/2005/8/layout/hProcess9"/>
    <dgm:cxn modelId="{CF5B8874-1323-46D7-8E19-31327C547E83}" type="presParOf" srcId="{7F5E2421-6A13-4A06-990D-12C4436B8D13}" destId="{82F7842D-6B0A-4AC6-A92E-5762CFA2BD7B}" srcOrd="1" destOrd="0" presId="urn:microsoft.com/office/officeart/2005/8/layout/hProcess9"/>
    <dgm:cxn modelId="{497F02DC-91E9-4A2F-9239-EA75FECE0DB1}" type="presParOf" srcId="{7F5E2421-6A13-4A06-990D-12C4436B8D13}" destId="{B705E5A8-8023-4228-82A2-EAB00EAB276B}" srcOrd="2" destOrd="0" presId="urn:microsoft.com/office/officeart/2005/8/layout/hProcess9"/>
    <dgm:cxn modelId="{2D6E2F9D-F222-41D3-8E34-4D46712267E5}" type="presParOf" srcId="{7F5E2421-6A13-4A06-990D-12C4436B8D13}" destId="{A05AE4E2-CF23-4C70-92B2-0E21661DFAC4}" srcOrd="3" destOrd="0" presId="urn:microsoft.com/office/officeart/2005/8/layout/hProcess9"/>
    <dgm:cxn modelId="{2447DB14-2A3C-457E-9B21-F9BB9531CEFC}" type="presParOf" srcId="{7F5E2421-6A13-4A06-990D-12C4436B8D13}" destId="{9AF7CB2B-ED60-4FA8-8F50-4F249023EDAE}" srcOrd="4" destOrd="0" presId="urn:microsoft.com/office/officeart/2005/8/layout/hProcess9"/>
    <dgm:cxn modelId="{48AB095F-3167-4FAD-B403-D49E0E6EFF6B}" type="presParOf" srcId="{7F5E2421-6A13-4A06-990D-12C4436B8D13}" destId="{3B0EB85A-76EA-431C-834C-34E4C9E956DC}" srcOrd="5" destOrd="0" presId="urn:microsoft.com/office/officeart/2005/8/layout/hProcess9"/>
    <dgm:cxn modelId="{E1FEBCCF-33A8-453F-A473-08C7C26CC625}" type="presParOf" srcId="{7F5E2421-6A13-4A06-990D-12C4436B8D13}" destId="{2553D804-EC95-4A58-AD42-DF0D4CFD142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BFD5F-7CE1-4318-B9ED-53CC6E629114}">
      <dsp:nvSpPr>
        <dsp:cNvPr id="0" name=""/>
        <dsp:cNvSpPr/>
      </dsp:nvSpPr>
      <dsp:spPr>
        <a:xfrm>
          <a:off x="877957" y="966626"/>
          <a:ext cx="1679607" cy="839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alphaOff val="0"/>
                <a:satMod val="103000"/>
                <a:tint val="94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kern="1200" smtClean="0">
              <a:solidFill>
                <a:schemeClr val="tx1"/>
              </a:solidFill>
            </a:rPr>
            <a:t>司法院</a:t>
          </a:r>
          <a:endParaRPr lang="en-US" altLang="zh-TW" sz="2100" b="1" kern="1200" smtClean="0">
            <a:solidFill>
              <a:schemeClr val="tx1"/>
            </a:solidFill>
          </a:endParaRP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kern="1200" smtClean="0">
              <a:solidFill>
                <a:schemeClr val="tx1"/>
              </a:solidFill>
            </a:rPr>
            <a:t>公開平台</a:t>
          </a:r>
          <a:endParaRPr lang="en-US" altLang="zh-TW" sz="2100" b="1" kern="1200" smtClean="0">
            <a:solidFill>
              <a:schemeClr val="tx1"/>
            </a:solidFill>
          </a:endParaRPr>
        </a:p>
      </dsp:txBody>
      <dsp:txXfrm>
        <a:off x="902554" y="991223"/>
        <a:ext cx="1630413" cy="790609"/>
      </dsp:txXfrm>
    </dsp:sp>
    <dsp:sp modelId="{6881A1DC-FD07-4E34-BFEC-D88091A1A23D}">
      <dsp:nvSpPr>
        <dsp:cNvPr id="0" name=""/>
        <dsp:cNvSpPr/>
      </dsp:nvSpPr>
      <dsp:spPr>
        <a:xfrm rot="19457599">
          <a:off x="2479797" y="1112082"/>
          <a:ext cx="827376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827376" y="33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872801" y="1124400"/>
        <a:ext cx="41368" cy="41368"/>
      </dsp:txXfrm>
    </dsp:sp>
    <dsp:sp modelId="{049DFE74-1365-40E2-B8F6-6C0FC8F5222B}">
      <dsp:nvSpPr>
        <dsp:cNvPr id="0" name=""/>
        <dsp:cNvSpPr/>
      </dsp:nvSpPr>
      <dsp:spPr>
        <a:xfrm>
          <a:off x="3229407" y="483739"/>
          <a:ext cx="1679607" cy="839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kern="1200" smtClean="0">
              <a:solidFill>
                <a:schemeClr val="tx1"/>
              </a:solidFill>
            </a:rPr>
            <a:t>台北</a:t>
          </a:r>
          <a:endParaRPr lang="en-US" altLang="zh-TW" sz="2100" b="1" kern="1200" smtClean="0">
            <a:solidFill>
              <a:schemeClr val="tx1"/>
            </a:solidFill>
          </a:endParaRP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kern="1200" smtClean="0">
              <a:solidFill>
                <a:schemeClr val="tx1"/>
              </a:solidFill>
            </a:rPr>
            <a:t>民事判決</a:t>
          </a:r>
          <a:endParaRPr lang="zh-TW" altLang="en-US" sz="2100" b="1" kern="1200">
            <a:solidFill>
              <a:schemeClr val="tx1"/>
            </a:solidFill>
          </a:endParaRPr>
        </a:p>
      </dsp:txBody>
      <dsp:txXfrm>
        <a:off x="3254004" y="508336"/>
        <a:ext cx="1630413" cy="790609"/>
      </dsp:txXfrm>
    </dsp:sp>
    <dsp:sp modelId="{75FBDFF4-57DF-4A15-99BF-A90DF0936A63}">
      <dsp:nvSpPr>
        <dsp:cNvPr id="0" name=""/>
        <dsp:cNvSpPr/>
      </dsp:nvSpPr>
      <dsp:spPr>
        <a:xfrm>
          <a:off x="4909014" y="870638"/>
          <a:ext cx="671842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671842" y="33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228139" y="886845"/>
        <a:ext cx="33592" cy="33592"/>
      </dsp:txXfrm>
    </dsp:sp>
    <dsp:sp modelId="{C3F1CA7F-4149-4163-987C-0697A3CF6993}">
      <dsp:nvSpPr>
        <dsp:cNvPr id="0" name=""/>
        <dsp:cNvSpPr/>
      </dsp:nvSpPr>
      <dsp:spPr>
        <a:xfrm>
          <a:off x="5580857" y="483739"/>
          <a:ext cx="1679607" cy="839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kern="1200" smtClean="0">
              <a:solidFill>
                <a:schemeClr val="tx1"/>
              </a:solidFill>
            </a:rPr>
            <a:t>結疤斷詞</a:t>
          </a:r>
          <a:endParaRPr lang="zh-TW" altLang="en-US" sz="2100" b="1" kern="1200">
            <a:solidFill>
              <a:schemeClr val="tx1"/>
            </a:solidFill>
          </a:endParaRPr>
        </a:p>
      </dsp:txBody>
      <dsp:txXfrm>
        <a:off x="5605454" y="508336"/>
        <a:ext cx="1630413" cy="790609"/>
      </dsp:txXfrm>
    </dsp:sp>
    <dsp:sp modelId="{BC656897-E88B-4F93-AC18-FC34FA5793C5}">
      <dsp:nvSpPr>
        <dsp:cNvPr id="0" name=""/>
        <dsp:cNvSpPr/>
      </dsp:nvSpPr>
      <dsp:spPr>
        <a:xfrm rot="19457599">
          <a:off x="7182697" y="629195"/>
          <a:ext cx="827376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827376" y="33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575701" y="641513"/>
        <a:ext cx="41368" cy="41368"/>
      </dsp:txXfrm>
    </dsp:sp>
    <dsp:sp modelId="{DC258115-E71D-4958-B3CB-1E2CA8618F69}">
      <dsp:nvSpPr>
        <dsp:cNvPr id="0" name=""/>
        <dsp:cNvSpPr/>
      </dsp:nvSpPr>
      <dsp:spPr>
        <a:xfrm>
          <a:off x="7932307" y="852"/>
          <a:ext cx="1679607" cy="839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kern="1200" smtClean="0">
              <a:solidFill>
                <a:schemeClr val="tx1"/>
              </a:solidFill>
            </a:rPr>
            <a:t>精確模式</a:t>
          </a:r>
          <a:endParaRPr lang="zh-TW" altLang="en-US" sz="2100" b="1" kern="1200">
            <a:solidFill>
              <a:schemeClr val="tx1"/>
            </a:solidFill>
          </a:endParaRPr>
        </a:p>
      </dsp:txBody>
      <dsp:txXfrm>
        <a:off x="7956904" y="25449"/>
        <a:ext cx="1630413" cy="790609"/>
      </dsp:txXfrm>
    </dsp:sp>
    <dsp:sp modelId="{0CF77491-4F4A-4AB9-977C-250423CBEA7A}">
      <dsp:nvSpPr>
        <dsp:cNvPr id="0" name=""/>
        <dsp:cNvSpPr/>
      </dsp:nvSpPr>
      <dsp:spPr>
        <a:xfrm rot="2142401">
          <a:off x="7182697" y="1112082"/>
          <a:ext cx="827376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827376" y="33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575701" y="1124400"/>
        <a:ext cx="41368" cy="41368"/>
      </dsp:txXfrm>
    </dsp:sp>
    <dsp:sp modelId="{F6C808A1-D2C4-4F12-BA6A-DDDA1809D366}">
      <dsp:nvSpPr>
        <dsp:cNvPr id="0" name=""/>
        <dsp:cNvSpPr/>
      </dsp:nvSpPr>
      <dsp:spPr>
        <a:xfrm>
          <a:off x="7932307" y="966626"/>
          <a:ext cx="1679607" cy="839803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kern="1200" smtClean="0">
              <a:solidFill>
                <a:schemeClr val="tx1"/>
              </a:solidFill>
            </a:rPr>
            <a:t>搜尋引擎模式</a:t>
          </a:r>
          <a:endParaRPr lang="zh-TW" altLang="en-US" sz="2100" b="1" kern="1200">
            <a:solidFill>
              <a:schemeClr val="tx1"/>
            </a:solidFill>
          </a:endParaRPr>
        </a:p>
      </dsp:txBody>
      <dsp:txXfrm>
        <a:off x="7956904" y="991223"/>
        <a:ext cx="1630413" cy="790609"/>
      </dsp:txXfrm>
    </dsp:sp>
    <dsp:sp modelId="{55F5D897-92C5-4244-A40F-A2EFB7DDF72A}">
      <dsp:nvSpPr>
        <dsp:cNvPr id="0" name=""/>
        <dsp:cNvSpPr/>
      </dsp:nvSpPr>
      <dsp:spPr>
        <a:xfrm rot="2142401">
          <a:off x="2479797" y="1594969"/>
          <a:ext cx="827376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827376" y="33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872801" y="1607287"/>
        <a:ext cx="41368" cy="41368"/>
      </dsp:txXfrm>
    </dsp:sp>
    <dsp:sp modelId="{A8C480D4-0D40-419A-BB80-251A4D261B32}">
      <dsp:nvSpPr>
        <dsp:cNvPr id="0" name=""/>
        <dsp:cNvSpPr/>
      </dsp:nvSpPr>
      <dsp:spPr>
        <a:xfrm>
          <a:off x="3229407" y="1449513"/>
          <a:ext cx="1679607" cy="83980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kern="1200" smtClean="0">
              <a:solidFill>
                <a:schemeClr val="tx1"/>
              </a:solidFill>
            </a:rPr>
            <a:t>非民事</a:t>
          </a:r>
          <a:endParaRPr lang="zh-TW" altLang="en-US" sz="2100" b="1" kern="1200">
            <a:solidFill>
              <a:schemeClr val="tx1"/>
            </a:solidFill>
          </a:endParaRPr>
        </a:p>
      </dsp:txBody>
      <dsp:txXfrm>
        <a:off x="3254004" y="1474110"/>
        <a:ext cx="1630413" cy="790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E62B8-B7D8-4CA9-95A8-BCA95C43D572}">
      <dsp:nvSpPr>
        <dsp:cNvPr id="0" name=""/>
        <dsp:cNvSpPr/>
      </dsp:nvSpPr>
      <dsp:spPr>
        <a:xfrm>
          <a:off x="4412" y="3294458"/>
          <a:ext cx="1715995" cy="8579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alphaOff val="0"/>
                <a:satMod val="103000"/>
                <a:tint val="94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b="1" kern="1200" smtClean="0">
              <a:solidFill>
                <a:schemeClr val="tx1"/>
              </a:solidFill>
            </a:rPr>
            <a:t>單一關鍵字</a:t>
          </a:r>
          <a:endParaRPr lang="en-US" altLang="zh-TW" sz="2500" b="1" kern="1200" smtClean="0">
            <a:solidFill>
              <a:schemeClr val="tx1"/>
            </a:solidFill>
          </a:endParaRPr>
        </a:p>
      </dsp:txBody>
      <dsp:txXfrm>
        <a:off x="29542" y="3319588"/>
        <a:ext cx="1665735" cy="807737"/>
      </dsp:txXfrm>
    </dsp:sp>
    <dsp:sp modelId="{61776A3C-9695-4735-8C23-B6727CBB8A92}">
      <dsp:nvSpPr>
        <dsp:cNvPr id="0" name=""/>
        <dsp:cNvSpPr/>
      </dsp:nvSpPr>
      <dsp:spPr>
        <a:xfrm rot="19457599">
          <a:off x="1640955" y="3464830"/>
          <a:ext cx="845301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845301" y="119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042474" y="3455650"/>
        <a:ext cx="42265" cy="42265"/>
      </dsp:txXfrm>
    </dsp:sp>
    <dsp:sp modelId="{C929EA0C-1D81-451A-8E09-9AF0736A4D20}">
      <dsp:nvSpPr>
        <dsp:cNvPr id="0" name=""/>
        <dsp:cNvSpPr/>
      </dsp:nvSpPr>
      <dsp:spPr>
        <a:xfrm>
          <a:off x="2406805" y="2801110"/>
          <a:ext cx="1715995" cy="8579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alphaOff val="0"/>
                <a:satMod val="103000"/>
                <a:tint val="94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b="1" kern="1200" smtClean="0">
              <a:solidFill>
                <a:schemeClr val="tx1"/>
              </a:solidFill>
            </a:rPr>
            <a:t>關聯分析</a:t>
          </a:r>
          <a:endParaRPr lang="en-US" altLang="zh-TW" sz="2500" b="1" kern="1200" smtClean="0">
            <a:solidFill>
              <a:schemeClr val="tx1"/>
            </a:solidFill>
          </a:endParaRPr>
        </a:p>
      </dsp:txBody>
      <dsp:txXfrm>
        <a:off x="2431935" y="2826240"/>
        <a:ext cx="1665735" cy="807737"/>
      </dsp:txXfrm>
    </dsp:sp>
    <dsp:sp modelId="{DCA2B41F-C379-4784-A50C-2767A68EA52B}">
      <dsp:nvSpPr>
        <dsp:cNvPr id="0" name=""/>
        <dsp:cNvSpPr/>
      </dsp:nvSpPr>
      <dsp:spPr>
        <a:xfrm rot="18289469">
          <a:off x="3865018" y="2724807"/>
          <a:ext cx="1201962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1201962" y="119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435951" y="2706711"/>
        <a:ext cx="60098" cy="60098"/>
      </dsp:txXfrm>
    </dsp:sp>
    <dsp:sp modelId="{A6E93749-FB57-4234-AFC8-3D15AF5265F9}">
      <dsp:nvSpPr>
        <dsp:cNvPr id="0" name=""/>
        <dsp:cNvSpPr/>
      </dsp:nvSpPr>
      <dsp:spPr>
        <a:xfrm>
          <a:off x="4809199" y="1814412"/>
          <a:ext cx="1715995" cy="857997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smtClean="0">
              <a:solidFill>
                <a:schemeClr val="tx1"/>
              </a:solidFill>
            </a:rPr>
            <a:t>SNA</a:t>
          </a:r>
          <a:r>
            <a:rPr lang="zh-TW" altLang="en-US" sz="2500" b="1" kern="1200" smtClean="0">
              <a:solidFill>
                <a:schemeClr val="tx1"/>
              </a:solidFill>
            </a:rPr>
            <a:t>等</a:t>
          </a:r>
          <a:endParaRPr lang="en-US" altLang="zh-TW" sz="2500" b="1" kern="1200" smtClean="0">
            <a:solidFill>
              <a:schemeClr val="tx1"/>
            </a:solidFill>
          </a:endParaRPr>
        </a:p>
      </dsp:txBody>
      <dsp:txXfrm>
        <a:off x="4834329" y="1839542"/>
        <a:ext cx="1665735" cy="807737"/>
      </dsp:txXfrm>
    </dsp:sp>
    <dsp:sp modelId="{9B22B32A-34BE-48D0-8BFF-7635F682081D}">
      <dsp:nvSpPr>
        <dsp:cNvPr id="0" name=""/>
        <dsp:cNvSpPr/>
      </dsp:nvSpPr>
      <dsp:spPr>
        <a:xfrm>
          <a:off x="4122801" y="3218155"/>
          <a:ext cx="686398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686398" y="119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448840" y="3212949"/>
        <a:ext cx="34319" cy="34319"/>
      </dsp:txXfrm>
    </dsp:sp>
    <dsp:sp modelId="{3888DF4B-617D-4A57-9036-EA8FA16C8EB1}">
      <dsp:nvSpPr>
        <dsp:cNvPr id="0" name=""/>
        <dsp:cNvSpPr/>
      </dsp:nvSpPr>
      <dsp:spPr>
        <a:xfrm>
          <a:off x="4809199" y="2801110"/>
          <a:ext cx="1715995" cy="857997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smtClean="0">
              <a:solidFill>
                <a:schemeClr val="tx1"/>
              </a:solidFill>
            </a:rPr>
            <a:t>TF-IDF</a:t>
          </a:r>
          <a:r>
            <a:rPr lang="zh-TW" altLang="en-US" sz="2500" b="1" kern="1200" smtClean="0">
              <a:solidFill>
                <a:schemeClr val="tx1"/>
              </a:solidFill>
            </a:rPr>
            <a:t>等</a:t>
          </a:r>
          <a:endParaRPr lang="en-US" altLang="zh-TW" sz="2500" b="1" kern="1200" smtClean="0">
            <a:solidFill>
              <a:schemeClr val="tx1"/>
            </a:solidFill>
          </a:endParaRPr>
        </a:p>
      </dsp:txBody>
      <dsp:txXfrm>
        <a:off x="4834329" y="2826240"/>
        <a:ext cx="1665735" cy="807737"/>
      </dsp:txXfrm>
    </dsp:sp>
    <dsp:sp modelId="{97279FDC-02AD-4EA5-9845-62BFF58CF793}">
      <dsp:nvSpPr>
        <dsp:cNvPr id="0" name=""/>
        <dsp:cNvSpPr/>
      </dsp:nvSpPr>
      <dsp:spPr>
        <a:xfrm rot="3310531">
          <a:off x="3865018" y="3711504"/>
          <a:ext cx="1201962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1201962" y="119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435951" y="3693408"/>
        <a:ext cx="60098" cy="60098"/>
      </dsp:txXfrm>
    </dsp:sp>
    <dsp:sp modelId="{FE914E3A-E44A-46D2-BB34-4A5E4FD276E1}">
      <dsp:nvSpPr>
        <dsp:cNvPr id="0" name=""/>
        <dsp:cNvSpPr/>
      </dsp:nvSpPr>
      <dsp:spPr>
        <a:xfrm>
          <a:off x="4809199" y="3787807"/>
          <a:ext cx="1715995" cy="8579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alphaOff val="0"/>
                <a:satMod val="103000"/>
                <a:tint val="94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b="1" kern="1200" smtClean="0">
              <a:solidFill>
                <a:schemeClr val="tx1"/>
              </a:solidFill>
            </a:rPr>
            <a:t>統計</a:t>
          </a:r>
          <a:r>
            <a:rPr lang="en-US" altLang="zh-TW" sz="2500" b="1" kern="1200" smtClean="0">
              <a:solidFill>
                <a:schemeClr val="tx1"/>
              </a:solidFill>
            </a:rPr>
            <a:t>&amp;apriori</a:t>
          </a:r>
        </a:p>
      </dsp:txBody>
      <dsp:txXfrm>
        <a:off x="4834329" y="3812937"/>
        <a:ext cx="1665735" cy="807737"/>
      </dsp:txXfrm>
    </dsp:sp>
    <dsp:sp modelId="{46D3E347-0FDA-4E40-96F4-99E3BCA9BBD4}">
      <dsp:nvSpPr>
        <dsp:cNvPr id="0" name=""/>
        <dsp:cNvSpPr/>
      </dsp:nvSpPr>
      <dsp:spPr>
        <a:xfrm>
          <a:off x="6525194" y="4204853"/>
          <a:ext cx="686398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686398" y="119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6851233" y="4199646"/>
        <a:ext cx="34319" cy="34319"/>
      </dsp:txXfrm>
    </dsp:sp>
    <dsp:sp modelId="{FC8C4C43-98D8-4C3D-88A8-911B1D7E5957}">
      <dsp:nvSpPr>
        <dsp:cNvPr id="0" name=""/>
        <dsp:cNvSpPr/>
      </dsp:nvSpPr>
      <dsp:spPr>
        <a:xfrm>
          <a:off x="7211592" y="3787807"/>
          <a:ext cx="1715995" cy="8579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alphaOff val="0"/>
                <a:satMod val="103000"/>
                <a:tint val="94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b="1" kern="1200" smtClean="0">
              <a:solidFill>
                <a:schemeClr val="tx1"/>
              </a:solidFill>
            </a:rPr>
            <a:t>多個關鍵字</a:t>
          </a:r>
          <a:endParaRPr lang="en-US" altLang="zh-TW" sz="2500" b="1" kern="1200" smtClean="0">
            <a:solidFill>
              <a:schemeClr val="tx1"/>
            </a:solidFill>
          </a:endParaRPr>
        </a:p>
      </dsp:txBody>
      <dsp:txXfrm>
        <a:off x="7236722" y="3812937"/>
        <a:ext cx="1665735" cy="807737"/>
      </dsp:txXfrm>
    </dsp:sp>
    <dsp:sp modelId="{BAE24C69-AC23-4CC9-AA5C-584E881C470F}">
      <dsp:nvSpPr>
        <dsp:cNvPr id="0" name=""/>
        <dsp:cNvSpPr/>
      </dsp:nvSpPr>
      <dsp:spPr>
        <a:xfrm>
          <a:off x="8927588" y="4204853"/>
          <a:ext cx="686398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686398" y="119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9253627" y="4199646"/>
        <a:ext cx="34319" cy="34319"/>
      </dsp:txXfrm>
    </dsp:sp>
    <dsp:sp modelId="{737D1DAC-48F2-423E-B5A6-BF5C484A7C16}">
      <dsp:nvSpPr>
        <dsp:cNvPr id="0" name=""/>
        <dsp:cNvSpPr/>
      </dsp:nvSpPr>
      <dsp:spPr>
        <a:xfrm>
          <a:off x="9613986" y="3787807"/>
          <a:ext cx="1715995" cy="8579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alphaOff val="0"/>
                <a:satMod val="103000"/>
                <a:tint val="94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b="1" kern="1200" smtClean="0">
              <a:solidFill>
                <a:schemeClr val="tx1"/>
              </a:solidFill>
            </a:rPr>
            <a:t>最佳判決書</a:t>
          </a:r>
          <a:endParaRPr lang="en-US" altLang="zh-TW" sz="2500" b="1" kern="1200" smtClean="0">
            <a:solidFill>
              <a:schemeClr val="tx1"/>
            </a:solidFill>
          </a:endParaRPr>
        </a:p>
      </dsp:txBody>
      <dsp:txXfrm>
        <a:off x="9639116" y="3812937"/>
        <a:ext cx="1665735" cy="807737"/>
      </dsp:txXfrm>
    </dsp:sp>
    <dsp:sp modelId="{E67EB667-E14D-40C7-8146-8A899A84AB7E}">
      <dsp:nvSpPr>
        <dsp:cNvPr id="0" name=""/>
        <dsp:cNvSpPr/>
      </dsp:nvSpPr>
      <dsp:spPr>
        <a:xfrm rot="2142401">
          <a:off x="1640955" y="3958178"/>
          <a:ext cx="845301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845301" y="119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042474" y="3948999"/>
        <a:ext cx="42265" cy="42265"/>
      </dsp:txXfrm>
    </dsp:sp>
    <dsp:sp modelId="{D8CBF797-7A4B-42AF-B7A6-26FE9478C68C}">
      <dsp:nvSpPr>
        <dsp:cNvPr id="0" name=""/>
        <dsp:cNvSpPr/>
      </dsp:nvSpPr>
      <dsp:spPr>
        <a:xfrm>
          <a:off x="2406805" y="3787807"/>
          <a:ext cx="1715995" cy="857997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b="1" kern="1200" smtClean="0">
              <a:solidFill>
                <a:schemeClr val="tx1"/>
              </a:solidFill>
            </a:rPr>
            <a:t>相似分析</a:t>
          </a:r>
          <a:endParaRPr lang="en-US" altLang="zh-TW" sz="2500" b="1" kern="1200" smtClean="0">
            <a:solidFill>
              <a:schemeClr val="tx1"/>
            </a:solidFill>
          </a:endParaRPr>
        </a:p>
      </dsp:txBody>
      <dsp:txXfrm>
        <a:off x="2431935" y="3812937"/>
        <a:ext cx="1665735" cy="807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0ACC2-37A6-4168-A1B3-C9111D43B915}">
      <dsp:nvSpPr>
        <dsp:cNvPr id="0" name=""/>
        <dsp:cNvSpPr/>
      </dsp:nvSpPr>
      <dsp:spPr>
        <a:xfrm>
          <a:off x="1017621" y="0"/>
          <a:ext cx="11533045" cy="5418667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5C580-2471-4FA7-A7E8-56AEDDD4E303}">
      <dsp:nvSpPr>
        <dsp:cNvPr id="0" name=""/>
        <dsp:cNvSpPr/>
      </dsp:nvSpPr>
      <dsp:spPr>
        <a:xfrm>
          <a:off x="4637" y="1625600"/>
          <a:ext cx="3013114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smtClean="0"/>
            <a:t>輸入</a:t>
          </a:r>
          <a:endParaRPr lang="en-US" altLang="zh-TW" sz="3600" kern="1200" smtClean="0"/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smtClean="0"/>
            <a:t>單一關鍵字</a:t>
          </a:r>
          <a:endParaRPr lang="zh-TW" altLang="en-US" sz="3600" kern="1200"/>
        </a:p>
      </dsp:txBody>
      <dsp:txXfrm>
        <a:off x="110444" y="1731407"/>
        <a:ext cx="2801500" cy="1955852"/>
      </dsp:txXfrm>
    </dsp:sp>
    <dsp:sp modelId="{B705E5A8-8023-4228-82A2-EAB00EAB276B}">
      <dsp:nvSpPr>
        <dsp:cNvPr id="0" name=""/>
        <dsp:cNvSpPr/>
      </dsp:nvSpPr>
      <dsp:spPr>
        <a:xfrm>
          <a:off x="3519937" y="1625600"/>
          <a:ext cx="3013114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smtClean="0"/>
            <a:t>系統生成</a:t>
          </a:r>
          <a:endParaRPr lang="en-US" altLang="zh-TW" sz="3600" kern="1200" smtClean="0"/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smtClean="0"/>
            <a:t>多個關鍵字</a:t>
          </a:r>
          <a:endParaRPr lang="zh-TW" altLang="en-US" sz="3600" kern="1200"/>
        </a:p>
      </dsp:txBody>
      <dsp:txXfrm>
        <a:off x="3625744" y="1731407"/>
        <a:ext cx="2801500" cy="1955852"/>
      </dsp:txXfrm>
    </dsp:sp>
    <dsp:sp modelId="{9AF7CB2B-ED60-4FA8-8F50-4F249023EDAE}">
      <dsp:nvSpPr>
        <dsp:cNvPr id="0" name=""/>
        <dsp:cNvSpPr/>
      </dsp:nvSpPr>
      <dsp:spPr>
        <a:xfrm>
          <a:off x="7035237" y="1625600"/>
          <a:ext cx="3013114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smtClean="0"/>
            <a:t>全使用</a:t>
          </a:r>
          <a:r>
            <a:rPr lang="en-US" altLang="zh-TW" sz="3000" kern="1200" smtClean="0"/>
            <a:t>(</a:t>
          </a:r>
          <a:r>
            <a:rPr lang="zh-TW" altLang="en-US" sz="3000" kern="1200" smtClean="0"/>
            <a:t>自動</a:t>
          </a:r>
          <a:r>
            <a:rPr lang="en-US" altLang="zh-TW" sz="3000" kern="1200" smtClean="0"/>
            <a:t>)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smtClean="0"/>
            <a:t>移除部分</a:t>
          </a:r>
          <a:r>
            <a:rPr lang="en-US" altLang="zh-TW" sz="3000" kern="1200" smtClean="0"/>
            <a:t>(</a:t>
          </a:r>
          <a:r>
            <a:rPr lang="zh-TW" altLang="en-US" sz="3000" kern="1200" smtClean="0"/>
            <a:t>人工</a:t>
          </a:r>
          <a:r>
            <a:rPr lang="en-US" altLang="zh-TW" sz="3000" kern="1200" smtClean="0"/>
            <a:t>)</a:t>
          </a:r>
          <a:endParaRPr lang="zh-TW" altLang="en-US" sz="3000" kern="1200"/>
        </a:p>
      </dsp:txBody>
      <dsp:txXfrm>
        <a:off x="7141044" y="1731407"/>
        <a:ext cx="2801500" cy="1955852"/>
      </dsp:txXfrm>
    </dsp:sp>
    <dsp:sp modelId="{2553D804-EC95-4A58-AD42-DF0D4CFD1424}">
      <dsp:nvSpPr>
        <dsp:cNvPr id="0" name=""/>
        <dsp:cNvSpPr/>
      </dsp:nvSpPr>
      <dsp:spPr>
        <a:xfrm>
          <a:off x="10550537" y="1625600"/>
          <a:ext cx="3013114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smtClean="0"/>
            <a:t>找出</a:t>
          </a:r>
          <a:endParaRPr lang="en-US" altLang="zh-TW" sz="3600" kern="1200" smtClean="0"/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smtClean="0"/>
            <a:t>判決書</a:t>
          </a:r>
          <a:endParaRPr lang="zh-TW" altLang="en-US" sz="3600" kern="1200"/>
        </a:p>
      </dsp:txBody>
      <dsp:txXfrm>
        <a:off x="10656344" y="1731407"/>
        <a:ext cx="2801500" cy="195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60CB2-8FAC-41F1-8255-958ACC8B3789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551E2-C0BF-4D80-A36A-DED4B11A2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01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21802-DFF8-401A-9611-EC0C738767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78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551E2-C0BF-4D80-A36A-DED4B11A264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5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ROA</a:t>
            </a:r>
            <a:r>
              <a:rPr lang="zh-TW" altLang="en-US" smtClean="0"/>
              <a:t>綜合損益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551E2-C0BF-4D80-A36A-DED4B11A264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551E2-C0BF-4D80-A36A-DED4B11A264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99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551E2-C0BF-4D80-A36A-DED4B11A264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76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551E2-C0BF-4D80-A36A-DED4B11A264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510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由相關係數大於</a:t>
            </a:r>
            <a:r>
              <a:rPr lang="en-US" altLang="zh-TW" smtClean="0"/>
              <a:t>0.8</a:t>
            </a:r>
            <a:r>
              <a:rPr lang="zh-TW" altLang="en-US" smtClean="0"/>
              <a:t>來衡量，巨資系僅男性同學的計算機概論、網頁程式設計與甄選成績有強烈的正比關係。</a:t>
            </a:r>
            <a:endParaRPr lang="en-US" altLang="zh-TW" smtClean="0"/>
          </a:p>
          <a:p>
            <a:r>
              <a:rPr lang="zh-TW" altLang="en-US" smtClean="0"/>
              <a:t>由相關係數皆小於</a:t>
            </a:r>
            <a:r>
              <a:rPr lang="en-US" altLang="zh-TW" smtClean="0"/>
              <a:t>0.8</a:t>
            </a:r>
            <a:r>
              <a:rPr lang="zh-TW" altLang="en-US" smtClean="0"/>
              <a:t>可以推測，企管系同學的入學成績，與其在學成績並沒有太大的關係。</a:t>
            </a:r>
            <a:endParaRPr lang="en-US" altLang="zh-TW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551E2-C0BF-4D80-A36A-DED4B11A264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6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694F-1E9F-4ADC-8A89-2F28D695E374}" type="datetime1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589D-B198-45BD-B89A-58D0FC9DEB93}" type="datetime1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6239-1D95-46BA-9C88-AB62113E22D4}" type="datetime1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C03F-C358-4929-8F20-6E9F579A4652}" type="datetime1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CB10-D44D-48FE-AF69-BA1369AAB4E1}" type="datetime1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0CB9-B7C3-4604-B8C7-210EB499A08A}" type="datetime1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C389-1FC4-4916-B6DA-610721B5A5A3}" type="datetime1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7FD8-EF0B-494A-AF93-1E03A8BE0281}" type="datetime1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C447-7A41-4FF9-A509-E490AA959307}" type="datetime1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919-A4A8-433E-ABCF-771790ABB911}" type="datetime1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9CAEC-ACE3-49C8-8FAA-8E1CE893F4E1}" type="datetime1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7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99"/>
          <p:cNvGrpSpPr>
            <a:grpSpLocks/>
          </p:cNvGrpSpPr>
          <p:nvPr/>
        </p:nvGrpSpPr>
        <p:grpSpPr bwMode="auto">
          <a:xfrm>
            <a:off x="250825" y="1944688"/>
            <a:ext cx="3897313" cy="4913312"/>
            <a:chOff x="479426" y="1985962"/>
            <a:chExt cx="3897311" cy="4913314"/>
          </a:xfrm>
        </p:grpSpPr>
        <p:sp>
          <p:nvSpPr>
            <p:cNvPr id="2057" name="Freeform 5"/>
            <p:cNvSpPr>
              <a:spLocks noEditPoints="1"/>
            </p:cNvSpPr>
            <p:nvPr/>
          </p:nvSpPr>
          <p:spPr bwMode="auto">
            <a:xfrm>
              <a:off x="930275" y="2316163"/>
              <a:ext cx="3265487" cy="3263900"/>
            </a:xfrm>
            <a:custGeom>
              <a:avLst/>
              <a:gdLst>
                <a:gd name="T0" fmla="*/ 2147483647 w 1971"/>
                <a:gd name="T1" fmla="*/ 2147483647 h 1971"/>
                <a:gd name="T2" fmla="*/ 2147483647 w 1971"/>
                <a:gd name="T3" fmla="*/ 2147483647 h 1971"/>
                <a:gd name="T4" fmla="*/ 2147483647 w 1971"/>
                <a:gd name="T5" fmla="*/ 2147483647 h 1971"/>
                <a:gd name="T6" fmla="*/ 2147483647 w 1971"/>
                <a:gd name="T7" fmla="*/ 2147483647 h 1971"/>
                <a:gd name="T8" fmla="*/ 1981799374 w 1971"/>
                <a:gd name="T9" fmla="*/ 2147483647 h 1971"/>
                <a:gd name="T10" fmla="*/ 1932392937 w 1971"/>
                <a:gd name="T11" fmla="*/ 2147483647 h 1971"/>
                <a:gd name="T12" fmla="*/ 2147483647 w 1971"/>
                <a:gd name="T13" fmla="*/ 2147483647 h 1971"/>
                <a:gd name="T14" fmla="*/ 2147483647 w 1971"/>
                <a:gd name="T15" fmla="*/ 2147483647 h 1971"/>
                <a:gd name="T16" fmla="*/ 1484978142 w 1971"/>
                <a:gd name="T17" fmla="*/ 2147483647 h 1971"/>
                <a:gd name="T18" fmla="*/ 1323030862 w 1971"/>
                <a:gd name="T19" fmla="*/ 2147483647 h 1971"/>
                <a:gd name="T20" fmla="*/ 1273622768 w 1971"/>
                <a:gd name="T21" fmla="*/ 2147483647 h 1971"/>
                <a:gd name="T22" fmla="*/ 2147483647 w 1971"/>
                <a:gd name="T23" fmla="*/ 2147483647 h 1971"/>
                <a:gd name="T24" fmla="*/ 2147483647 w 1971"/>
                <a:gd name="T25" fmla="*/ 2147483647 h 1971"/>
                <a:gd name="T26" fmla="*/ 886595460 w 1971"/>
                <a:gd name="T27" fmla="*/ 2147483647 h 1971"/>
                <a:gd name="T28" fmla="*/ 760329962 w 1971"/>
                <a:gd name="T29" fmla="*/ 2147483647 h 1971"/>
                <a:gd name="T30" fmla="*/ 716412393 w 1971"/>
                <a:gd name="T31" fmla="*/ 2147483647 h 1971"/>
                <a:gd name="T32" fmla="*/ 2147483647 w 1971"/>
                <a:gd name="T33" fmla="*/ 2147483647 h 1971"/>
                <a:gd name="T34" fmla="*/ 2147483647 w 1971"/>
                <a:gd name="T35" fmla="*/ 2147483647 h 1971"/>
                <a:gd name="T36" fmla="*/ 419965486 w 1971"/>
                <a:gd name="T37" fmla="*/ 2147483647 h 1971"/>
                <a:gd name="T38" fmla="*/ 340364477 w 1971"/>
                <a:gd name="T39" fmla="*/ 2147483647 h 1971"/>
                <a:gd name="T40" fmla="*/ 299192170 w 1971"/>
                <a:gd name="T41" fmla="*/ 2147483647 h 1971"/>
                <a:gd name="T42" fmla="*/ 2147483647 w 1971"/>
                <a:gd name="T43" fmla="*/ 2147483647 h 1971"/>
                <a:gd name="T44" fmla="*/ 2147483647 w 1971"/>
                <a:gd name="T45" fmla="*/ 2147483647 h 1971"/>
                <a:gd name="T46" fmla="*/ 115284448 w 1971"/>
                <a:gd name="T47" fmla="*/ 2147483647 h 1971"/>
                <a:gd name="T48" fmla="*/ 87836796 w 1971"/>
                <a:gd name="T49" fmla="*/ 2147483647 h 1971"/>
                <a:gd name="T50" fmla="*/ 57642224 w 1971"/>
                <a:gd name="T51" fmla="*/ 2147483647 h 1971"/>
                <a:gd name="T52" fmla="*/ 2147483647 w 1971"/>
                <a:gd name="T53" fmla="*/ 2147483647 h 1971"/>
                <a:gd name="T54" fmla="*/ 2147483647 w 1971"/>
                <a:gd name="T55" fmla="*/ 2147483647 h 1971"/>
                <a:gd name="T56" fmla="*/ 0 w 1971"/>
                <a:gd name="T57" fmla="*/ 2147483647 h 1971"/>
                <a:gd name="T58" fmla="*/ 2147483647 w 1971"/>
                <a:gd name="T59" fmla="*/ 2147483647 h 1971"/>
                <a:gd name="T60" fmla="*/ 27449309 w 1971"/>
                <a:gd name="T61" fmla="*/ 2147483647 h 1971"/>
                <a:gd name="T62" fmla="*/ 24704047 w 1971"/>
                <a:gd name="T63" fmla="*/ 2147483647 h 1971"/>
                <a:gd name="T64" fmla="*/ 52153356 w 1971"/>
                <a:gd name="T65" fmla="*/ 2147483647 h 1971"/>
                <a:gd name="T66" fmla="*/ 2147483647 w 1971"/>
                <a:gd name="T67" fmla="*/ 2048429270 h 1971"/>
                <a:gd name="T68" fmla="*/ 2147483647 w 1971"/>
                <a:gd name="T69" fmla="*/ 1999070028 h 1971"/>
                <a:gd name="T70" fmla="*/ 167437805 w 1971"/>
                <a:gd name="T71" fmla="*/ 1829052466 h 1971"/>
                <a:gd name="T72" fmla="*/ 219589504 w 1971"/>
                <a:gd name="T73" fmla="*/ 1637098384 h 1971"/>
                <a:gd name="T74" fmla="*/ 255272943 w 1971"/>
                <a:gd name="T75" fmla="*/ 1606933391 h 1971"/>
                <a:gd name="T76" fmla="*/ 2147483647 w 1971"/>
                <a:gd name="T77" fmla="*/ 1379331426 h 1971"/>
                <a:gd name="T78" fmla="*/ 2147483647 w 1971"/>
                <a:gd name="T79" fmla="*/ 1329970528 h 1971"/>
                <a:gd name="T80" fmla="*/ 491332364 w 1971"/>
                <a:gd name="T81" fmla="*/ 1187375688 h 1971"/>
                <a:gd name="T82" fmla="*/ 590148552 w 1971"/>
                <a:gd name="T83" fmla="*/ 1017359783 h 1971"/>
                <a:gd name="T84" fmla="*/ 634066122 w 1971"/>
                <a:gd name="T85" fmla="*/ 995421606 h 1971"/>
                <a:gd name="T86" fmla="*/ 2147483647 w 1971"/>
                <a:gd name="T87" fmla="*/ 806209795 h 1971"/>
                <a:gd name="T88" fmla="*/ 2147483647 w 1971"/>
                <a:gd name="T89" fmla="*/ 762333441 h 1971"/>
                <a:gd name="T90" fmla="*/ 971685336 w 1971"/>
                <a:gd name="T91" fmla="*/ 655388139 h 1971"/>
                <a:gd name="T92" fmla="*/ 1114419094 w 1971"/>
                <a:gd name="T93" fmla="*/ 515535572 h 1971"/>
                <a:gd name="T94" fmla="*/ 1163827188 w 1971"/>
                <a:gd name="T95" fmla="*/ 507308755 h 1971"/>
                <a:gd name="T96" fmla="*/ 2147483647 w 1971"/>
                <a:gd name="T97" fmla="*/ 372940732 h 1971"/>
                <a:gd name="T98" fmla="*/ 2147483647 w 1971"/>
                <a:gd name="T99" fmla="*/ 331806650 h 1971"/>
                <a:gd name="T100" fmla="*/ 1581049068 w 1971"/>
                <a:gd name="T101" fmla="*/ 268736046 h 1971"/>
                <a:gd name="T102" fmla="*/ 1753975740 w 1971"/>
                <a:gd name="T103" fmla="*/ 172759833 h 1971"/>
                <a:gd name="T104" fmla="*/ 1803383834 w 1971"/>
                <a:gd name="T105" fmla="*/ 178242722 h 1971"/>
                <a:gd name="T106" fmla="*/ 2147483647 w 1971"/>
                <a:gd name="T107" fmla="*/ 104204686 h 1971"/>
                <a:gd name="T108" fmla="*/ 2147483647 w 1971"/>
                <a:gd name="T109" fmla="*/ 76781964 h 1971"/>
                <a:gd name="T110" fmla="*/ 2147483647 w 1971"/>
                <a:gd name="T111" fmla="*/ 46616971 h 1971"/>
                <a:gd name="T112" fmla="*/ 2147483647 w 1971"/>
                <a:gd name="T113" fmla="*/ 41132426 h 1971"/>
                <a:gd name="T114" fmla="*/ 2147483647 w 1971"/>
                <a:gd name="T115" fmla="*/ 2742272 h 1971"/>
                <a:gd name="T116" fmla="*/ 2147483647 w 1971"/>
                <a:gd name="T117" fmla="*/ 21938177 h 197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71" h="1971">
                  <a:moveTo>
                    <a:pt x="985" y="1971"/>
                  </a:moveTo>
                  <a:cubicBezTo>
                    <a:pt x="981" y="1971"/>
                    <a:pt x="981" y="1971"/>
                    <a:pt x="981" y="1971"/>
                  </a:cubicBezTo>
                  <a:cubicBezTo>
                    <a:pt x="981" y="1963"/>
                    <a:pt x="981" y="1963"/>
                    <a:pt x="981" y="1963"/>
                  </a:cubicBezTo>
                  <a:cubicBezTo>
                    <a:pt x="985" y="1963"/>
                    <a:pt x="985" y="1963"/>
                    <a:pt x="985" y="1963"/>
                  </a:cubicBezTo>
                  <a:cubicBezTo>
                    <a:pt x="993" y="1963"/>
                    <a:pt x="1001" y="1963"/>
                    <a:pt x="1009" y="1963"/>
                  </a:cubicBezTo>
                  <a:cubicBezTo>
                    <a:pt x="1010" y="1971"/>
                    <a:pt x="1010" y="1971"/>
                    <a:pt x="1010" y="1971"/>
                  </a:cubicBezTo>
                  <a:cubicBezTo>
                    <a:pt x="1002" y="1971"/>
                    <a:pt x="993" y="1971"/>
                    <a:pt x="985" y="1971"/>
                  </a:cubicBezTo>
                  <a:close/>
                  <a:moveTo>
                    <a:pt x="965" y="1971"/>
                  </a:moveTo>
                  <a:cubicBezTo>
                    <a:pt x="956" y="1970"/>
                    <a:pt x="947" y="1970"/>
                    <a:pt x="937" y="1970"/>
                  </a:cubicBezTo>
                  <a:cubicBezTo>
                    <a:pt x="938" y="1962"/>
                    <a:pt x="938" y="1962"/>
                    <a:pt x="938" y="1962"/>
                  </a:cubicBezTo>
                  <a:cubicBezTo>
                    <a:pt x="947" y="1962"/>
                    <a:pt x="956" y="1962"/>
                    <a:pt x="966" y="1963"/>
                  </a:cubicBezTo>
                  <a:lnTo>
                    <a:pt x="965" y="1971"/>
                  </a:lnTo>
                  <a:close/>
                  <a:moveTo>
                    <a:pt x="1026" y="1970"/>
                  </a:moveTo>
                  <a:cubicBezTo>
                    <a:pt x="1025" y="1962"/>
                    <a:pt x="1025" y="1962"/>
                    <a:pt x="1025" y="1962"/>
                  </a:cubicBezTo>
                  <a:cubicBezTo>
                    <a:pt x="1035" y="1962"/>
                    <a:pt x="1044" y="1961"/>
                    <a:pt x="1053" y="1960"/>
                  </a:cubicBezTo>
                  <a:cubicBezTo>
                    <a:pt x="1054" y="1968"/>
                    <a:pt x="1054" y="1968"/>
                    <a:pt x="1054" y="1968"/>
                  </a:cubicBezTo>
                  <a:cubicBezTo>
                    <a:pt x="1044" y="1969"/>
                    <a:pt x="1035" y="1970"/>
                    <a:pt x="1026" y="1970"/>
                  </a:cubicBezTo>
                  <a:close/>
                  <a:moveTo>
                    <a:pt x="921" y="1969"/>
                  </a:moveTo>
                  <a:cubicBezTo>
                    <a:pt x="912" y="1968"/>
                    <a:pt x="902" y="1967"/>
                    <a:pt x="893" y="1967"/>
                  </a:cubicBezTo>
                  <a:cubicBezTo>
                    <a:pt x="894" y="1959"/>
                    <a:pt x="894" y="1959"/>
                    <a:pt x="894" y="1959"/>
                  </a:cubicBezTo>
                  <a:cubicBezTo>
                    <a:pt x="903" y="1959"/>
                    <a:pt x="912" y="1960"/>
                    <a:pt x="922" y="1961"/>
                  </a:cubicBezTo>
                  <a:lnTo>
                    <a:pt x="921" y="1969"/>
                  </a:lnTo>
                  <a:close/>
                  <a:moveTo>
                    <a:pt x="1070" y="1967"/>
                  </a:moveTo>
                  <a:cubicBezTo>
                    <a:pt x="1069" y="1959"/>
                    <a:pt x="1069" y="1959"/>
                    <a:pt x="1069" y="1959"/>
                  </a:cubicBezTo>
                  <a:cubicBezTo>
                    <a:pt x="1078" y="1958"/>
                    <a:pt x="1088" y="1958"/>
                    <a:pt x="1097" y="1957"/>
                  </a:cubicBezTo>
                  <a:cubicBezTo>
                    <a:pt x="1098" y="1964"/>
                    <a:pt x="1098" y="1964"/>
                    <a:pt x="1098" y="1964"/>
                  </a:cubicBezTo>
                  <a:cubicBezTo>
                    <a:pt x="1088" y="1966"/>
                    <a:pt x="1079" y="1966"/>
                    <a:pt x="1070" y="1967"/>
                  </a:cubicBezTo>
                  <a:close/>
                  <a:moveTo>
                    <a:pt x="877" y="1965"/>
                  </a:moveTo>
                  <a:cubicBezTo>
                    <a:pt x="868" y="1964"/>
                    <a:pt x="859" y="1963"/>
                    <a:pt x="849" y="1961"/>
                  </a:cubicBezTo>
                  <a:cubicBezTo>
                    <a:pt x="850" y="1954"/>
                    <a:pt x="850" y="1954"/>
                    <a:pt x="850" y="1954"/>
                  </a:cubicBezTo>
                  <a:cubicBezTo>
                    <a:pt x="860" y="1955"/>
                    <a:pt x="869" y="1956"/>
                    <a:pt x="878" y="1957"/>
                  </a:cubicBezTo>
                  <a:lnTo>
                    <a:pt x="877" y="1965"/>
                  </a:lnTo>
                  <a:close/>
                  <a:moveTo>
                    <a:pt x="1114" y="1963"/>
                  </a:moveTo>
                  <a:cubicBezTo>
                    <a:pt x="1113" y="1955"/>
                    <a:pt x="1113" y="1955"/>
                    <a:pt x="1113" y="1955"/>
                  </a:cubicBezTo>
                  <a:cubicBezTo>
                    <a:pt x="1122" y="1953"/>
                    <a:pt x="1131" y="1952"/>
                    <a:pt x="1140" y="1951"/>
                  </a:cubicBezTo>
                  <a:cubicBezTo>
                    <a:pt x="1141" y="1959"/>
                    <a:pt x="1141" y="1959"/>
                    <a:pt x="1141" y="1959"/>
                  </a:cubicBezTo>
                  <a:cubicBezTo>
                    <a:pt x="1132" y="1960"/>
                    <a:pt x="1123" y="1961"/>
                    <a:pt x="1114" y="1963"/>
                  </a:cubicBezTo>
                  <a:close/>
                  <a:moveTo>
                    <a:pt x="833" y="1959"/>
                  </a:moveTo>
                  <a:cubicBezTo>
                    <a:pt x="824" y="1958"/>
                    <a:pt x="815" y="1956"/>
                    <a:pt x="806" y="1954"/>
                  </a:cubicBezTo>
                  <a:cubicBezTo>
                    <a:pt x="807" y="1947"/>
                    <a:pt x="807" y="1947"/>
                    <a:pt x="807" y="1947"/>
                  </a:cubicBezTo>
                  <a:cubicBezTo>
                    <a:pt x="816" y="1948"/>
                    <a:pt x="825" y="1950"/>
                    <a:pt x="835" y="1951"/>
                  </a:cubicBezTo>
                  <a:lnTo>
                    <a:pt x="833" y="1959"/>
                  </a:lnTo>
                  <a:close/>
                  <a:moveTo>
                    <a:pt x="1157" y="1956"/>
                  </a:moveTo>
                  <a:cubicBezTo>
                    <a:pt x="1156" y="1948"/>
                    <a:pt x="1156" y="1948"/>
                    <a:pt x="1156" y="1948"/>
                  </a:cubicBezTo>
                  <a:cubicBezTo>
                    <a:pt x="1165" y="1946"/>
                    <a:pt x="1174" y="1945"/>
                    <a:pt x="1183" y="1943"/>
                  </a:cubicBezTo>
                  <a:cubicBezTo>
                    <a:pt x="1185" y="1951"/>
                    <a:pt x="1185" y="1951"/>
                    <a:pt x="1185" y="1951"/>
                  </a:cubicBezTo>
                  <a:cubicBezTo>
                    <a:pt x="1176" y="1952"/>
                    <a:pt x="1167" y="1954"/>
                    <a:pt x="1157" y="1956"/>
                  </a:cubicBezTo>
                  <a:close/>
                  <a:moveTo>
                    <a:pt x="790" y="1951"/>
                  </a:moveTo>
                  <a:cubicBezTo>
                    <a:pt x="781" y="1950"/>
                    <a:pt x="772" y="1948"/>
                    <a:pt x="763" y="1945"/>
                  </a:cubicBezTo>
                  <a:cubicBezTo>
                    <a:pt x="764" y="1938"/>
                    <a:pt x="764" y="1938"/>
                    <a:pt x="764" y="1938"/>
                  </a:cubicBezTo>
                  <a:cubicBezTo>
                    <a:pt x="773" y="1940"/>
                    <a:pt x="782" y="1942"/>
                    <a:pt x="792" y="1944"/>
                  </a:cubicBezTo>
                  <a:lnTo>
                    <a:pt x="790" y="1951"/>
                  </a:lnTo>
                  <a:close/>
                  <a:moveTo>
                    <a:pt x="1201" y="1947"/>
                  </a:moveTo>
                  <a:cubicBezTo>
                    <a:pt x="1199" y="1939"/>
                    <a:pt x="1199" y="1939"/>
                    <a:pt x="1199" y="1939"/>
                  </a:cubicBezTo>
                  <a:cubicBezTo>
                    <a:pt x="1208" y="1937"/>
                    <a:pt x="1217" y="1935"/>
                    <a:pt x="1226" y="1933"/>
                  </a:cubicBezTo>
                  <a:cubicBezTo>
                    <a:pt x="1228" y="1941"/>
                    <a:pt x="1228" y="1941"/>
                    <a:pt x="1228" y="1941"/>
                  </a:cubicBezTo>
                  <a:cubicBezTo>
                    <a:pt x="1219" y="1943"/>
                    <a:pt x="1210" y="1945"/>
                    <a:pt x="1201" y="1947"/>
                  </a:cubicBezTo>
                  <a:close/>
                  <a:moveTo>
                    <a:pt x="747" y="1942"/>
                  </a:moveTo>
                  <a:cubicBezTo>
                    <a:pt x="738" y="1939"/>
                    <a:pt x="729" y="1937"/>
                    <a:pt x="720" y="1935"/>
                  </a:cubicBezTo>
                  <a:cubicBezTo>
                    <a:pt x="722" y="1927"/>
                    <a:pt x="722" y="1927"/>
                    <a:pt x="722" y="1927"/>
                  </a:cubicBezTo>
                  <a:cubicBezTo>
                    <a:pt x="731" y="1929"/>
                    <a:pt x="740" y="1932"/>
                    <a:pt x="749" y="1934"/>
                  </a:cubicBezTo>
                  <a:lnTo>
                    <a:pt x="747" y="1942"/>
                  </a:lnTo>
                  <a:close/>
                  <a:moveTo>
                    <a:pt x="1243" y="1937"/>
                  </a:moveTo>
                  <a:cubicBezTo>
                    <a:pt x="1241" y="1929"/>
                    <a:pt x="1241" y="1929"/>
                    <a:pt x="1241" y="1929"/>
                  </a:cubicBezTo>
                  <a:cubicBezTo>
                    <a:pt x="1250" y="1927"/>
                    <a:pt x="1259" y="1924"/>
                    <a:pt x="1268" y="1921"/>
                  </a:cubicBezTo>
                  <a:cubicBezTo>
                    <a:pt x="1270" y="1929"/>
                    <a:pt x="1270" y="1929"/>
                    <a:pt x="1270" y="1929"/>
                  </a:cubicBezTo>
                  <a:cubicBezTo>
                    <a:pt x="1262" y="1932"/>
                    <a:pt x="1252" y="1934"/>
                    <a:pt x="1243" y="1937"/>
                  </a:cubicBezTo>
                  <a:close/>
                  <a:moveTo>
                    <a:pt x="704" y="1930"/>
                  </a:moveTo>
                  <a:cubicBezTo>
                    <a:pt x="695" y="1927"/>
                    <a:pt x="686" y="1925"/>
                    <a:pt x="677" y="1922"/>
                  </a:cubicBezTo>
                  <a:cubicBezTo>
                    <a:pt x="680" y="1914"/>
                    <a:pt x="680" y="1914"/>
                    <a:pt x="680" y="1914"/>
                  </a:cubicBezTo>
                  <a:cubicBezTo>
                    <a:pt x="689" y="1917"/>
                    <a:pt x="698" y="1920"/>
                    <a:pt x="707" y="1922"/>
                  </a:cubicBezTo>
                  <a:lnTo>
                    <a:pt x="704" y="1930"/>
                  </a:lnTo>
                  <a:close/>
                  <a:moveTo>
                    <a:pt x="1286" y="1924"/>
                  </a:moveTo>
                  <a:cubicBezTo>
                    <a:pt x="1283" y="1917"/>
                    <a:pt x="1283" y="1917"/>
                    <a:pt x="1283" y="1917"/>
                  </a:cubicBezTo>
                  <a:cubicBezTo>
                    <a:pt x="1292" y="1914"/>
                    <a:pt x="1301" y="1911"/>
                    <a:pt x="1310" y="1908"/>
                  </a:cubicBezTo>
                  <a:cubicBezTo>
                    <a:pt x="1313" y="1915"/>
                    <a:pt x="1313" y="1915"/>
                    <a:pt x="1313" y="1915"/>
                  </a:cubicBezTo>
                  <a:cubicBezTo>
                    <a:pt x="1304" y="1918"/>
                    <a:pt x="1295" y="1921"/>
                    <a:pt x="1286" y="1924"/>
                  </a:cubicBezTo>
                  <a:close/>
                  <a:moveTo>
                    <a:pt x="662" y="1917"/>
                  </a:moveTo>
                  <a:cubicBezTo>
                    <a:pt x="653" y="1914"/>
                    <a:pt x="645" y="1910"/>
                    <a:pt x="636" y="1907"/>
                  </a:cubicBezTo>
                  <a:cubicBezTo>
                    <a:pt x="639" y="1900"/>
                    <a:pt x="639" y="1900"/>
                    <a:pt x="639" y="1900"/>
                  </a:cubicBezTo>
                  <a:cubicBezTo>
                    <a:pt x="647" y="1903"/>
                    <a:pt x="656" y="1906"/>
                    <a:pt x="665" y="1909"/>
                  </a:cubicBezTo>
                  <a:lnTo>
                    <a:pt x="662" y="1917"/>
                  </a:lnTo>
                  <a:close/>
                  <a:moveTo>
                    <a:pt x="1328" y="1910"/>
                  </a:moveTo>
                  <a:cubicBezTo>
                    <a:pt x="1325" y="1902"/>
                    <a:pt x="1325" y="1902"/>
                    <a:pt x="1325" y="1902"/>
                  </a:cubicBezTo>
                  <a:cubicBezTo>
                    <a:pt x="1334" y="1899"/>
                    <a:pt x="1342" y="1896"/>
                    <a:pt x="1351" y="1892"/>
                  </a:cubicBezTo>
                  <a:cubicBezTo>
                    <a:pt x="1354" y="1900"/>
                    <a:pt x="1354" y="1900"/>
                    <a:pt x="1354" y="1900"/>
                  </a:cubicBezTo>
                  <a:cubicBezTo>
                    <a:pt x="1345" y="1903"/>
                    <a:pt x="1336" y="1906"/>
                    <a:pt x="1328" y="1910"/>
                  </a:cubicBezTo>
                  <a:close/>
                  <a:moveTo>
                    <a:pt x="621" y="1901"/>
                  </a:moveTo>
                  <a:cubicBezTo>
                    <a:pt x="612" y="1898"/>
                    <a:pt x="604" y="1894"/>
                    <a:pt x="595" y="1890"/>
                  </a:cubicBezTo>
                  <a:cubicBezTo>
                    <a:pt x="598" y="1883"/>
                    <a:pt x="598" y="1883"/>
                    <a:pt x="598" y="1883"/>
                  </a:cubicBezTo>
                  <a:cubicBezTo>
                    <a:pt x="607" y="1887"/>
                    <a:pt x="615" y="1890"/>
                    <a:pt x="624" y="1894"/>
                  </a:cubicBezTo>
                  <a:lnTo>
                    <a:pt x="621" y="1901"/>
                  </a:lnTo>
                  <a:close/>
                  <a:moveTo>
                    <a:pt x="1369" y="1893"/>
                  </a:moveTo>
                  <a:cubicBezTo>
                    <a:pt x="1366" y="1886"/>
                    <a:pt x="1366" y="1886"/>
                    <a:pt x="1366" y="1886"/>
                  </a:cubicBezTo>
                  <a:cubicBezTo>
                    <a:pt x="1374" y="1882"/>
                    <a:pt x="1383" y="1879"/>
                    <a:pt x="1391" y="1875"/>
                  </a:cubicBezTo>
                  <a:cubicBezTo>
                    <a:pt x="1395" y="1882"/>
                    <a:pt x="1395" y="1882"/>
                    <a:pt x="1395" y="1882"/>
                  </a:cubicBezTo>
                  <a:cubicBezTo>
                    <a:pt x="1386" y="1886"/>
                    <a:pt x="1377" y="1890"/>
                    <a:pt x="1369" y="1893"/>
                  </a:cubicBezTo>
                  <a:close/>
                  <a:moveTo>
                    <a:pt x="580" y="1884"/>
                  </a:moveTo>
                  <a:cubicBezTo>
                    <a:pt x="572" y="1880"/>
                    <a:pt x="563" y="1876"/>
                    <a:pt x="555" y="1872"/>
                  </a:cubicBezTo>
                  <a:cubicBezTo>
                    <a:pt x="558" y="1865"/>
                    <a:pt x="558" y="1865"/>
                    <a:pt x="558" y="1865"/>
                  </a:cubicBezTo>
                  <a:cubicBezTo>
                    <a:pt x="567" y="1869"/>
                    <a:pt x="575" y="1873"/>
                    <a:pt x="584" y="1877"/>
                  </a:cubicBezTo>
                  <a:lnTo>
                    <a:pt x="580" y="1884"/>
                  </a:lnTo>
                  <a:close/>
                  <a:moveTo>
                    <a:pt x="1409" y="1875"/>
                  </a:moveTo>
                  <a:cubicBezTo>
                    <a:pt x="1406" y="1868"/>
                    <a:pt x="1406" y="1868"/>
                    <a:pt x="1406" y="1868"/>
                  </a:cubicBezTo>
                  <a:cubicBezTo>
                    <a:pt x="1414" y="1864"/>
                    <a:pt x="1423" y="1860"/>
                    <a:pt x="1431" y="1856"/>
                  </a:cubicBezTo>
                  <a:cubicBezTo>
                    <a:pt x="1435" y="1863"/>
                    <a:pt x="1435" y="1863"/>
                    <a:pt x="1435" y="1863"/>
                  </a:cubicBezTo>
                  <a:cubicBezTo>
                    <a:pt x="1426" y="1867"/>
                    <a:pt x="1418" y="1871"/>
                    <a:pt x="1409" y="1875"/>
                  </a:cubicBezTo>
                  <a:close/>
                  <a:moveTo>
                    <a:pt x="541" y="1865"/>
                  </a:moveTo>
                  <a:cubicBezTo>
                    <a:pt x="532" y="1861"/>
                    <a:pt x="524" y="1856"/>
                    <a:pt x="516" y="1852"/>
                  </a:cubicBezTo>
                  <a:cubicBezTo>
                    <a:pt x="520" y="1845"/>
                    <a:pt x="520" y="1845"/>
                    <a:pt x="520" y="1845"/>
                  </a:cubicBezTo>
                  <a:cubicBezTo>
                    <a:pt x="528" y="1849"/>
                    <a:pt x="536" y="1854"/>
                    <a:pt x="544" y="1858"/>
                  </a:cubicBezTo>
                  <a:lnTo>
                    <a:pt x="541" y="1865"/>
                  </a:lnTo>
                  <a:close/>
                  <a:moveTo>
                    <a:pt x="1449" y="1855"/>
                  </a:moveTo>
                  <a:cubicBezTo>
                    <a:pt x="1445" y="1848"/>
                    <a:pt x="1445" y="1848"/>
                    <a:pt x="1445" y="1848"/>
                  </a:cubicBezTo>
                  <a:cubicBezTo>
                    <a:pt x="1453" y="1844"/>
                    <a:pt x="1462" y="1839"/>
                    <a:pt x="1470" y="1835"/>
                  </a:cubicBezTo>
                  <a:cubicBezTo>
                    <a:pt x="1473" y="1842"/>
                    <a:pt x="1473" y="1842"/>
                    <a:pt x="1473" y="1842"/>
                  </a:cubicBezTo>
                  <a:cubicBezTo>
                    <a:pt x="1465" y="1846"/>
                    <a:pt x="1457" y="1851"/>
                    <a:pt x="1449" y="1855"/>
                  </a:cubicBezTo>
                  <a:close/>
                  <a:moveTo>
                    <a:pt x="502" y="1844"/>
                  </a:moveTo>
                  <a:cubicBezTo>
                    <a:pt x="494" y="1840"/>
                    <a:pt x="485" y="1835"/>
                    <a:pt x="478" y="1830"/>
                  </a:cubicBezTo>
                  <a:cubicBezTo>
                    <a:pt x="482" y="1823"/>
                    <a:pt x="482" y="1823"/>
                    <a:pt x="482" y="1823"/>
                  </a:cubicBezTo>
                  <a:cubicBezTo>
                    <a:pt x="490" y="1828"/>
                    <a:pt x="498" y="1833"/>
                    <a:pt x="506" y="1837"/>
                  </a:cubicBezTo>
                  <a:lnTo>
                    <a:pt x="502" y="1844"/>
                  </a:lnTo>
                  <a:close/>
                  <a:moveTo>
                    <a:pt x="1487" y="1834"/>
                  </a:moveTo>
                  <a:cubicBezTo>
                    <a:pt x="1483" y="1827"/>
                    <a:pt x="1483" y="1827"/>
                    <a:pt x="1483" y="1827"/>
                  </a:cubicBezTo>
                  <a:cubicBezTo>
                    <a:pt x="1491" y="1822"/>
                    <a:pt x="1499" y="1817"/>
                    <a:pt x="1507" y="1812"/>
                  </a:cubicBezTo>
                  <a:cubicBezTo>
                    <a:pt x="1511" y="1819"/>
                    <a:pt x="1511" y="1819"/>
                    <a:pt x="1511" y="1819"/>
                  </a:cubicBezTo>
                  <a:cubicBezTo>
                    <a:pt x="1503" y="1824"/>
                    <a:pt x="1495" y="1829"/>
                    <a:pt x="1487" y="1834"/>
                  </a:cubicBezTo>
                  <a:close/>
                  <a:moveTo>
                    <a:pt x="464" y="1822"/>
                  </a:moveTo>
                  <a:cubicBezTo>
                    <a:pt x="456" y="1817"/>
                    <a:pt x="448" y="1812"/>
                    <a:pt x="440" y="1806"/>
                  </a:cubicBezTo>
                  <a:cubicBezTo>
                    <a:pt x="445" y="1800"/>
                    <a:pt x="445" y="1800"/>
                    <a:pt x="445" y="1800"/>
                  </a:cubicBezTo>
                  <a:cubicBezTo>
                    <a:pt x="452" y="1805"/>
                    <a:pt x="460" y="1810"/>
                    <a:pt x="468" y="1815"/>
                  </a:cubicBezTo>
                  <a:lnTo>
                    <a:pt x="464" y="1822"/>
                  </a:lnTo>
                  <a:close/>
                  <a:moveTo>
                    <a:pt x="1525" y="1810"/>
                  </a:moveTo>
                  <a:cubicBezTo>
                    <a:pt x="1521" y="1803"/>
                    <a:pt x="1521" y="1803"/>
                    <a:pt x="1521" y="1803"/>
                  </a:cubicBezTo>
                  <a:cubicBezTo>
                    <a:pt x="1528" y="1798"/>
                    <a:pt x="1536" y="1793"/>
                    <a:pt x="1544" y="1788"/>
                  </a:cubicBezTo>
                  <a:cubicBezTo>
                    <a:pt x="1548" y="1794"/>
                    <a:pt x="1548" y="1794"/>
                    <a:pt x="1548" y="1794"/>
                  </a:cubicBezTo>
                  <a:cubicBezTo>
                    <a:pt x="1541" y="1800"/>
                    <a:pt x="1533" y="1805"/>
                    <a:pt x="1525" y="1810"/>
                  </a:cubicBezTo>
                  <a:close/>
                  <a:moveTo>
                    <a:pt x="427" y="1797"/>
                  </a:moveTo>
                  <a:cubicBezTo>
                    <a:pt x="419" y="1792"/>
                    <a:pt x="412" y="1787"/>
                    <a:pt x="404" y="1781"/>
                  </a:cubicBezTo>
                  <a:cubicBezTo>
                    <a:pt x="409" y="1775"/>
                    <a:pt x="409" y="1775"/>
                    <a:pt x="409" y="1775"/>
                  </a:cubicBezTo>
                  <a:cubicBezTo>
                    <a:pt x="416" y="1780"/>
                    <a:pt x="424" y="1786"/>
                    <a:pt x="432" y="1791"/>
                  </a:cubicBezTo>
                  <a:lnTo>
                    <a:pt x="427" y="1797"/>
                  </a:lnTo>
                  <a:close/>
                  <a:moveTo>
                    <a:pt x="1561" y="1785"/>
                  </a:moveTo>
                  <a:cubicBezTo>
                    <a:pt x="1557" y="1779"/>
                    <a:pt x="1557" y="1779"/>
                    <a:pt x="1557" y="1779"/>
                  </a:cubicBezTo>
                  <a:cubicBezTo>
                    <a:pt x="1564" y="1773"/>
                    <a:pt x="1572" y="1768"/>
                    <a:pt x="1579" y="1762"/>
                  </a:cubicBezTo>
                  <a:cubicBezTo>
                    <a:pt x="1584" y="1768"/>
                    <a:pt x="1584" y="1768"/>
                    <a:pt x="1584" y="1768"/>
                  </a:cubicBezTo>
                  <a:cubicBezTo>
                    <a:pt x="1577" y="1774"/>
                    <a:pt x="1569" y="1780"/>
                    <a:pt x="1561" y="1785"/>
                  </a:cubicBezTo>
                  <a:close/>
                  <a:moveTo>
                    <a:pt x="391" y="1772"/>
                  </a:moveTo>
                  <a:cubicBezTo>
                    <a:pt x="384" y="1766"/>
                    <a:pt x="376" y="1760"/>
                    <a:pt x="369" y="1754"/>
                  </a:cubicBezTo>
                  <a:cubicBezTo>
                    <a:pt x="374" y="1748"/>
                    <a:pt x="374" y="1748"/>
                    <a:pt x="374" y="1748"/>
                  </a:cubicBezTo>
                  <a:cubicBezTo>
                    <a:pt x="381" y="1754"/>
                    <a:pt x="389" y="1760"/>
                    <a:pt x="396" y="1765"/>
                  </a:cubicBezTo>
                  <a:lnTo>
                    <a:pt x="391" y="1772"/>
                  </a:lnTo>
                  <a:close/>
                  <a:moveTo>
                    <a:pt x="1597" y="1758"/>
                  </a:moveTo>
                  <a:cubicBezTo>
                    <a:pt x="1592" y="1752"/>
                    <a:pt x="1592" y="1752"/>
                    <a:pt x="1592" y="1752"/>
                  </a:cubicBezTo>
                  <a:cubicBezTo>
                    <a:pt x="1599" y="1746"/>
                    <a:pt x="1606" y="1740"/>
                    <a:pt x="1613" y="1735"/>
                  </a:cubicBezTo>
                  <a:cubicBezTo>
                    <a:pt x="1618" y="1741"/>
                    <a:pt x="1618" y="1741"/>
                    <a:pt x="1618" y="1741"/>
                  </a:cubicBezTo>
                  <a:cubicBezTo>
                    <a:pt x="1611" y="1747"/>
                    <a:pt x="1604" y="1753"/>
                    <a:pt x="1597" y="1758"/>
                  </a:cubicBezTo>
                  <a:close/>
                  <a:moveTo>
                    <a:pt x="357" y="1744"/>
                  </a:moveTo>
                  <a:cubicBezTo>
                    <a:pt x="349" y="1738"/>
                    <a:pt x="342" y="1732"/>
                    <a:pt x="335" y="1726"/>
                  </a:cubicBezTo>
                  <a:cubicBezTo>
                    <a:pt x="341" y="1720"/>
                    <a:pt x="341" y="1720"/>
                    <a:pt x="341" y="1720"/>
                  </a:cubicBezTo>
                  <a:cubicBezTo>
                    <a:pt x="348" y="1726"/>
                    <a:pt x="355" y="1732"/>
                    <a:pt x="362" y="1738"/>
                  </a:cubicBezTo>
                  <a:lnTo>
                    <a:pt x="357" y="1744"/>
                  </a:lnTo>
                  <a:close/>
                  <a:moveTo>
                    <a:pt x="1631" y="1730"/>
                  </a:moveTo>
                  <a:cubicBezTo>
                    <a:pt x="1625" y="1724"/>
                    <a:pt x="1625" y="1724"/>
                    <a:pt x="1625" y="1724"/>
                  </a:cubicBezTo>
                  <a:cubicBezTo>
                    <a:pt x="1632" y="1718"/>
                    <a:pt x="1639" y="1712"/>
                    <a:pt x="1646" y="1706"/>
                  </a:cubicBezTo>
                  <a:cubicBezTo>
                    <a:pt x="1652" y="1712"/>
                    <a:pt x="1652" y="1712"/>
                    <a:pt x="1652" y="1712"/>
                  </a:cubicBezTo>
                  <a:cubicBezTo>
                    <a:pt x="1645" y="1718"/>
                    <a:pt x="1638" y="1724"/>
                    <a:pt x="1631" y="1730"/>
                  </a:cubicBezTo>
                  <a:close/>
                  <a:moveTo>
                    <a:pt x="323" y="1715"/>
                  </a:moveTo>
                  <a:cubicBezTo>
                    <a:pt x="316" y="1709"/>
                    <a:pt x="310" y="1703"/>
                    <a:pt x="303" y="1696"/>
                  </a:cubicBezTo>
                  <a:cubicBezTo>
                    <a:pt x="308" y="1690"/>
                    <a:pt x="308" y="1690"/>
                    <a:pt x="308" y="1690"/>
                  </a:cubicBezTo>
                  <a:cubicBezTo>
                    <a:pt x="315" y="1697"/>
                    <a:pt x="322" y="1703"/>
                    <a:pt x="329" y="1709"/>
                  </a:cubicBezTo>
                  <a:lnTo>
                    <a:pt x="323" y="1715"/>
                  </a:lnTo>
                  <a:close/>
                  <a:moveTo>
                    <a:pt x="1663" y="1701"/>
                  </a:moveTo>
                  <a:cubicBezTo>
                    <a:pt x="1658" y="1695"/>
                    <a:pt x="1658" y="1695"/>
                    <a:pt x="1658" y="1695"/>
                  </a:cubicBezTo>
                  <a:cubicBezTo>
                    <a:pt x="1665" y="1688"/>
                    <a:pt x="1671" y="1682"/>
                    <a:pt x="1678" y="1675"/>
                  </a:cubicBezTo>
                  <a:cubicBezTo>
                    <a:pt x="1683" y="1681"/>
                    <a:pt x="1683" y="1681"/>
                    <a:pt x="1683" y="1681"/>
                  </a:cubicBezTo>
                  <a:cubicBezTo>
                    <a:pt x="1677" y="1688"/>
                    <a:pt x="1670" y="1694"/>
                    <a:pt x="1663" y="1701"/>
                  </a:cubicBezTo>
                  <a:close/>
                  <a:moveTo>
                    <a:pt x="291" y="1685"/>
                  </a:moveTo>
                  <a:cubicBezTo>
                    <a:pt x="285" y="1678"/>
                    <a:pt x="278" y="1672"/>
                    <a:pt x="272" y="1665"/>
                  </a:cubicBezTo>
                  <a:cubicBezTo>
                    <a:pt x="277" y="1659"/>
                    <a:pt x="277" y="1659"/>
                    <a:pt x="277" y="1659"/>
                  </a:cubicBezTo>
                  <a:cubicBezTo>
                    <a:pt x="284" y="1666"/>
                    <a:pt x="290" y="1673"/>
                    <a:pt x="297" y="1679"/>
                  </a:cubicBezTo>
                  <a:lnTo>
                    <a:pt x="291" y="1685"/>
                  </a:lnTo>
                  <a:close/>
                  <a:moveTo>
                    <a:pt x="1695" y="1669"/>
                  </a:moveTo>
                  <a:cubicBezTo>
                    <a:pt x="1689" y="1664"/>
                    <a:pt x="1689" y="1664"/>
                    <a:pt x="1689" y="1664"/>
                  </a:cubicBezTo>
                  <a:cubicBezTo>
                    <a:pt x="1695" y="1657"/>
                    <a:pt x="1702" y="1650"/>
                    <a:pt x="1708" y="1644"/>
                  </a:cubicBezTo>
                  <a:cubicBezTo>
                    <a:pt x="1714" y="1649"/>
                    <a:pt x="1714" y="1649"/>
                    <a:pt x="1714" y="1649"/>
                  </a:cubicBezTo>
                  <a:cubicBezTo>
                    <a:pt x="1708" y="1656"/>
                    <a:pt x="1701" y="1663"/>
                    <a:pt x="1695" y="1669"/>
                  </a:cubicBezTo>
                  <a:close/>
                  <a:moveTo>
                    <a:pt x="261" y="1653"/>
                  </a:moveTo>
                  <a:cubicBezTo>
                    <a:pt x="254" y="1646"/>
                    <a:pt x="248" y="1639"/>
                    <a:pt x="242" y="1632"/>
                  </a:cubicBezTo>
                  <a:cubicBezTo>
                    <a:pt x="248" y="1627"/>
                    <a:pt x="248" y="1627"/>
                    <a:pt x="248" y="1627"/>
                  </a:cubicBezTo>
                  <a:cubicBezTo>
                    <a:pt x="254" y="1634"/>
                    <a:pt x="260" y="1641"/>
                    <a:pt x="267" y="1648"/>
                  </a:cubicBezTo>
                  <a:lnTo>
                    <a:pt x="261" y="1653"/>
                  </a:lnTo>
                  <a:close/>
                  <a:moveTo>
                    <a:pt x="1725" y="1637"/>
                  </a:moveTo>
                  <a:cubicBezTo>
                    <a:pt x="1719" y="1632"/>
                    <a:pt x="1719" y="1632"/>
                    <a:pt x="1719" y="1632"/>
                  </a:cubicBezTo>
                  <a:cubicBezTo>
                    <a:pt x="1725" y="1625"/>
                    <a:pt x="1731" y="1618"/>
                    <a:pt x="1737" y="1611"/>
                  </a:cubicBezTo>
                  <a:cubicBezTo>
                    <a:pt x="1743" y="1616"/>
                    <a:pt x="1743" y="1616"/>
                    <a:pt x="1743" y="1616"/>
                  </a:cubicBezTo>
                  <a:cubicBezTo>
                    <a:pt x="1737" y="1623"/>
                    <a:pt x="1731" y="1630"/>
                    <a:pt x="1725" y="1637"/>
                  </a:cubicBezTo>
                  <a:close/>
                  <a:moveTo>
                    <a:pt x="231" y="1620"/>
                  </a:moveTo>
                  <a:cubicBezTo>
                    <a:pt x="225" y="1613"/>
                    <a:pt x="219" y="1605"/>
                    <a:pt x="214" y="1598"/>
                  </a:cubicBezTo>
                  <a:cubicBezTo>
                    <a:pt x="220" y="1593"/>
                    <a:pt x="220" y="1593"/>
                    <a:pt x="220" y="1593"/>
                  </a:cubicBezTo>
                  <a:cubicBezTo>
                    <a:pt x="226" y="1600"/>
                    <a:pt x="232" y="1608"/>
                    <a:pt x="238" y="1615"/>
                  </a:cubicBezTo>
                  <a:lnTo>
                    <a:pt x="231" y="1620"/>
                  </a:lnTo>
                  <a:close/>
                  <a:moveTo>
                    <a:pt x="1753" y="1603"/>
                  </a:moveTo>
                  <a:cubicBezTo>
                    <a:pt x="1747" y="1598"/>
                    <a:pt x="1747" y="1598"/>
                    <a:pt x="1747" y="1598"/>
                  </a:cubicBezTo>
                  <a:cubicBezTo>
                    <a:pt x="1753" y="1591"/>
                    <a:pt x="1758" y="1584"/>
                    <a:pt x="1764" y="1576"/>
                  </a:cubicBezTo>
                  <a:cubicBezTo>
                    <a:pt x="1770" y="1581"/>
                    <a:pt x="1770" y="1581"/>
                    <a:pt x="1770" y="1581"/>
                  </a:cubicBezTo>
                  <a:cubicBezTo>
                    <a:pt x="1765" y="1589"/>
                    <a:pt x="1759" y="1596"/>
                    <a:pt x="1753" y="1603"/>
                  </a:cubicBezTo>
                  <a:close/>
                  <a:moveTo>
                    <a:pt x="204" y="1585"/>
                  </a:moveTo>
                  <a:cubicBezTo>
                    <a:pt x="198" y="1578"/>
                    <a:pt x="192" y="1571"/>
                    <a:pt x="187" y="1563"/>
                  </a:cubicBezTo>
                  <a:cubicBezTo>
                    <a:pt x="193" y="1558"/>
                    <a:pt x="193" y="1558"/>
                    <a:pt x="193" y="1558"/>
                  </a:cubicBezTo>
                  <a:cubicBezTo>
                    <a:pt x="199" y="1566"/>
                    <a:pt x="204" y="1573"/>
                    <a:pt x="210" y="1581"/>
                  </a:cubicBezTo>
                  <a:lnTo>
                    <a:pt x="204" y="1585"/>
                  </a:lnTo>
                  <a:close/>
                  <a:moveTo>
                    <a:pt x="1780" y="1568"/>
                  </a:moveTo>
                  <a:cubicBezTo>
                    <a:pt x="1774" y="1564"/>
                    <a:pt x="1774" y="1564"/>
                    <a:pt x="1774" y="1564"/>
                  </a:cubicBezTo>
                  <a:cubicBezTo>
                    <a:pt x="1779" y="1556"/>
                    <a:pt x="1784" y="1549"/>
                    <a:pt x="1790" y="1541"/>
                  </a:cubicBezTo>
                  <a:cubicBezTo>
                    <a:pt x="1796" y="1545"/>
                    <a:pt x="1796" y="1545"/>
                    <a:pt x="1796" y="1545"/>
                  </a:cubicBezTo>
                  <a:cubicBezTo>
                    <a:pt x="1791" y="1553"/>
                    <a:pt x="1786" y="1561"/>
                    <a:pt x="1780" y="1568"/>
                  </a:cubicBezTo>
                  <a:close/>
                  <a:moveTo>
                    <a:pt x="178" y="1550"/>
                  </a:moveTo>
                  <a:cubicBezTo>
                    <a:pt x="172" y="1542"/>
                    <a:pt x="167" y="1534"/>
                    <a:pt x="162" y="1527"/>
                  </a:cubicBezTo>
                  <a:cubicBezTo>
                    <a:pt x="168" y="1522"/>
                    <a:pt x="168" y="1522"/>
                    <a:pt x="168" y="1522"/>
                  </a:cubicBezTo>
                  <a:cubicBezTo>
                    <a:pt x="174" y="1530"/>
                    <a:pt x="179" y="1538"/>
                    <a:pt x="184" y="1545"/>
                  </a:cubicBezTo>
                  <a:lnTo>
                    <a:pt x="178" y="1550"/>
                  </a:lnTo>
                  <a:close/>
                  <a:moveTo>
                    <a:pt x="1805" y="1532"/>
                  </a:moveTo>
                  <a:cubicBezTo>
                    <a:pt x="1799" y="1528"/>
                    <a:pt x="1799" y="1528"/>
                    <a:pt x="1799" y="1528"/>
                  </a:cubicBezTo>
                  <a:cubicBezTo>
                    <a:pt x="1804" y="1520"/>
                    <a:pt x="1809" y="1512"/>
                    <a:pt x="1814" y="1504"/>
                  </a:cubicBezTo>
                  <a:cubicBezTo>
                    <a:pt x="1821" y="1509"/>
                    <a:pt x="1821" y="1509"/>
                    <a:pt x="1821" y="1509"/>
                  </a:cubicBezTo>
                  <a:cubicBezTo>
                    <a:pt x="1816" y="1517"/>
                    <a:pt x="1811" y="1524"/>
                    <a:pt x="1805" y="1532"/>
                  </a:cubicBezTo>
                  <a:close/>
                  <a:moveTo>
                    <a:pt x="153" y="1513"/>
                  </a:moveTo>
                  <a:cubicBezTo>
                    <a:pt x="148" y="1505"/>
                    <a:pt x="143" y="1497"/>
                    <a:pt x="138" y="1489"/>
                  </a:cubicBezTo>
                  <a:cubicBezTo>
                    <a:pt x="145" y="1485"/>
                    <a:pt x="145" y="1485"/>
                    <a:pt x="145" y="1485"/>
                  </a:cubicBezTo>
                  <a:cubicBezTo>
                    <a:pt x="150" y="1493"/>
                    <a:pt x="155" y="1501"/>
                    <a:pt x="160" y="1509"/>
                  </a:cubicBezTo>
                  <a:lnTo>
                    <a:pt x="153" y="1513"/>
                  </a:lnTo>
                  <a:close/>
                  <a:moveTo>
                    <a:pt x="1829" y="1495"/>
                  </a:moveTo>
                  <a:cubicBezTo>
                    <a:pt x="1822" y="1491"/>
                    <a:pt x="1822" y="1491"/>
                    <a:pt x="1822" y="1491"/>
                  </a:cubicBezTo>
                  <a:cubicBezTo>
                    <a:pt x="1827" y="1483"/>
                    <a:pt x="1832" y="1475"/>
                    <a:pt x="1836" y="1467"/>
                  </a:cubicBezTo>
                  <a:cubicBezTo>
                    <a:pt x="1843" y="1471"/>
                    <a:pt x="1843" y="1471"/>
                    <a:pt x="1843" y="1471"/>
                  </a:cubicBezTo>
                  <a:cubicBezTo>
                    <a:pt x="1839" y="1479"/>
                    <a:pt x="1834" y="1487"/>
                    <a:pt x="1829" y="1495"/>
                  </a:cubicBezTo>
                  <a:close/>
                  <a:moveTo>
                    <a:pt x="130" y="1475"/>
                  </a:moveTo>
                  <a:cubicBezTo>
                    <a:pt x="126" y="1467"/>
                    <a:pt x="121" y="1459"/>
                    <a:pt x="117" y="1451"/>
                  </a:cubicBezTo>
                  <a:cubicBezTo>
                    <a:pt x="124" y="1447"/>
                    <a:pt x="124" y="1447"/>
                    <a:pt x="124" y="1447"/>
                  </a:cubicBezTo>
                  <a:cubicBezTo>
                    <a:pt x="128" y="1455"/>
                    <a:pt x="133" y="1463"/>
                    <a:pt x="137" y="1471"/>
                  </a:cubicBezTo>
                  <a:lnTo>
                    <a:pt x="130" y="1475"/>
                  </a:lnTo>
                  <a:close/>
                  <a:moveTo>
                    <a:pt x="1851" y="1457"/>
                  </a:moveTo>
                  <a:cubicBezTo>
                    <a:pt x="1844" y="1453"/>
                    <a:pt x="1844" y="1453"/>
                    <a:pt x="1844" y="1453"/>
                  </a:cubicBezTo>
                  <a:cubicBezTo>
                    <a:pt x="1848" y="1445"/>
                    <a:pt x="1853" y="1437"/>
                    <a:pt x="1857" y="1428"/>
                  </a:cubicBezTo>
                  <a:cubicBezTo>
                    <a:pt x="1864" y="1432"/>
                    <a:pt x="1864" y="1432"/>
                    <a:pt x="1864" y="1432"/>
                  </a:cubicBezTo>
                  <a:cubicBezTo>
                    <a:pt x="1860" y="1440"/>
                    <a:pt x="1855" y="1449"/>
                    <a:pt x="1851" y="1457"/>
                  </a:cubicBezTo>
                  <a:close/>
                  <a:moveTo>
                    <a:pt x="109" y="1436"/>
                  </a:moveTo>
                  <a:cubicBezTo>
                    <a:pt x="105" y="1428"/>
                    <a:pt x="101" y="1420"/>
                    <a:pt x="96" y="1411"/>
                  </a:cubicBezTo>
                  <a:cubicBezTo>
                    <a:pt x="104" y="1408"/>
                    <a:pt x="104" y="1408"/>
                    <a:pt x="104" y="1408"/>
                  </a:cubicBezTo>
                  <a:cubicBezTo>
                    <a:pt x="108" y="1416"/>
                    <a:pt x="112" y="1424"/>
                    <a:pt x="116" y="1433"/>
                  </a:cubicBezTo>
                  <a:lnTo>
                    <a:pt x="109" y="1436"/>
                  </a:lnTo>
                  <a:close/>
                  <a:moveTo>
                    <a:pt x="1871" y="1418"/>
                  </a:moveTo>
                  <a:cubicBezTo>
                    <a:pt x="1864" y="1414"/>
                    <a:pt x="1864" y="1414"/>
                    <a:pt x="1864" y="1414"/>
                  </a:cubicBezTo>
                  <a:cubicBezTo>
                    <a:pt x="1868" y="1406"/>
                    <a:pt x="1872" y="1397"/>
                    <a:pt x="1876" y="1389"/>
                  </a:cubicBezTo>
                  <a:cubicBezTo>
                    <a:pt x="1883" y="1392"/>
                    <a:pt x="1883" y="1392"/>
                    <a:pt x="1883" y="1392"/>
                  </a:cubicBezTo>
                  <a:cubicBezTo>
                    <a:pt x="1879" y="1401"/>
                    <a:pt x="1875" y="1409"/>
                    <a:pt x="1871" y="1418"/>
                  </a:cubicBezTo>
                  <a:close/>
                  <a:moveTo>
                    <a:pt x="90" y="1397"/>
                  </a:moveTo>
                  <a:cubicBezTo>
                    <a:pt x="86" y="1388"/>
                    <a:pt x="82" y="1379"/>
                    <a:pt x="78" y="1371"/>
                  </a:cubicBezTo>
                  <a:cubicBezTo>
                    <a:pt x="86" y="1368"/>
                    <a:pt x="86" y="1368"/>
                    <a:pt x="86" y="1368"/>
                  </a:cubicBezTo>
                  <a:cubicBezTo>
                    <a:pt x="89" y="1376"/>
                    <a:pt x="93" y="1385"/>
                    <a:pt x="97" y="1393"/>
                  </a:cubicBezTo>
                  <a:lnTo>
                    <a:pt x="90" y="1397"/>
                  </a:lnTo>
                  <a:close/>
                  <a:moveTo>
                    <a:pt x="1890" y="1378"/>
                  </a:moveTo>
                  <a:cubicBezTo>
                    <a:pt x="1882" y="1375"/>
                    <a:pt x="1882" y="1375"/>
                    <a:pt x="1882" y="1375"/>
                  </a:cubicBezTo>
                  <a:cubicBezTo>
                    <a:pt x="1886" y="1366"/>
                    <a:pt x="1890" y="1357"/>
                    <a:pt x="1893" y="1349"/>
                  </a:cubicBezTo>
                  <a:cubicBezTo>
                    <a:pt x="1900" y="1352"/>
                    <a:pt x="1900" y="1352"/>
                    <a:pt x="1900" y="1352"/>
                  </a:cubicBezTo>
                  <a:cubicBezTo>
                    <a:pt x="1897" y="1360"/>
                    <a:pt x="1893" y="1369"/>
                    <a:pt x="1890" y="1378"/>
                  </a:cubicBezTo>
                  <a:close/>
                  <a:moveTo>
                    <a:pt x="72" y="1356"/>
                  </a:moveTo>
                  <a:cubicBezTo>
                    <a:pt x="69" y="1347"/>
                    <a:pt x="65" y="1338"/>
                    <a:pt x="62" y="1330"/>
                  </a:cubicBezTo>
                  <a:cubicBezTo>
                    <a:pt x="69" y="1327"/>
                    <a:pt x="69" y="1327"/>
                    <a:pt x="69" y="1327"/>
                  </a:cubicBezTo>
                  <a:cubicBezTo>
                    <a:pt x="73" y="1336"/>
                    <a:pt x="76" y="1344"/>
                    <a:pt x="79" y="1353"/>
                  </a:cubicBezTo>
                  <a:lnTo>
                    <a:pt x="72" y="1356"/>
                  </a:lnTo>
                  <a:close/>
                  <a:moveTo>
                    <a:pt x="1906" y="1337"/>
                  </a:moveTo>
                  <a:cubicBezTo>
                    <a:pt x="1899" y="1334"/>
                    <a:pt x="1899" y="1334"/>
                    <a:pt x="1899" y="1334"/>
                  </a:cubicBezTo>
                  <a:cubicBezTo>
                    <a:pt x="1902" y="1325"/>
                    <a:pt x="1905" y="1317"/>
                    <a:pt x="1908" y="1308"/>
                  </a:cubicBezTo>
                  <a:cubicBezTo>
                    <a:pt x="1916" y="1311"/>
                    <a:pt x="1916" y="1311"/>
                    <a:pt x="1916" y="1311"/>
                  </a:cubicBezTo>
                  <a:cubicBezTo>
                    <a:pt x="1913" y="1319"/>
                    <a:pt x="1910" y="1328"/>
                    <a:pt x="1906" y="1337"/>
                  </a:cubicBezTo>
                  <a:close/>
                  <a:moveTo>
                    <a:pt x="56" y="1314"/>
                  </a:moveTo>
                  <a:cubicBezTo>
                    <a:pt x="53" y="1306"/>
                    <a:pt x="50" y="1297"/>
                    <a:pt x="47" y="1288"/>
                  </a:cubicBezTo>
                  <a:cubicBezTo>
                    <a:pt x="55" y="1285"/>
                    <a:pt x="55" y="1285"/>
                    <a:pt x="55" y="1285"/>
                  </a:cubicBezTo>
                  <a:cubicBezTo>
                    <a:pt x="58" y="1294"/>
                    <a:pt x="61" y="1303"/>
                    <a:pt x="64" y="1312"/>
                  </a:cubicBezTo>
                  <a:lnTo>
                    <a:pt x="56" y="1314"/>
                  </a:lnTo>
                  <a:close/>
                  <a:moveTo>
                    <a:pt x="1921" y="1295"/>
                  </a:moveTo>
                  <a:cubicBezTo>
                    <a:pt x="1914" y="1293"/>
                    <a:pt x="1914" y="1293"/>
                    <a:pt x="1914" y="1293"/>
                  </a:cubicBezTo>
                  <a:cubicBezTo>
                    <a:pt x="1916" y="1284"/>
                    <a:pt x="1919" y="1275"/>
                    <a:pt x="1922" y="1266"/>
                  </a:cubicBezTo>
                  <a:cubicBezTo>
                    <a:pt x="1930" y="1268"/>
                    <a:pt x="1930" y="1268"/>
                    <a:pt x="1930" y="1268"/>
                  </a:cubicBezTo>
                  <a:cubicBezTo>
                    <a:pt x="1927" y="1277"/>
                    <a:pt x="1924" y="1286"/>
                    <a:pt x="1921" y="1295"/>
                  </a:cubicBezTo>
                  <a:close/>
                  <a:moveTo>
                    <a:pt x="42" y="1272"/>
                  </a:moveTo>
                  <a:cubicBezTo>
                    <a:pt x="40" y="1263"/>
                    <a:pt x="37" y="1254"/>
                    <a:pt x="35" y="1245"/>
                  </a:cubicBezTo>
                  <a:cubicBezTo>
                    <a:pt x="42" y="1243"/>
                    <a:pt x="42" y="1243"/>
                    <a:pt x="42" y="1243"/>
                  </a:cubicBezTo>
                  <a:cubicBezTo>
                    <a:pt x="45" y="1252"/>
                    <a:pt x="47" y="1261"/>
                    <a:pt x="50" y="1270"/>
                  </a:cubicBezTo>
                  <a:lnTo>
                    <a:pt x="42" y="1272"/>
                  </a:lnTo>
                  <a:close/>
                  <a:moveTo>
                    <a:pt x="1934" y="1253"/>
                  </a:moveTo>
                  <a:cubicBezTo>
                    <a:pt x="1926" y="1251"/>
                    <a:pt x="1926" y="1251"/>
                    <a:pt x="1926" y="1251"/>
                  </a:cubicBezTo>
                  <a:cubicBezTo>
                    <a:pt x="1929" y="1242"/>
                    <a:pt x="1931" y="1233"/>
                    <a:pt x="1934" y="1224"/>
                  </a:cubicBezTo>
                  <a:cubicBezTo>
                    <a:pt x="1941" y="1226"/>
                    <a:pt x="1941" y="1226"/>
                    <a:pt x="1941" y="1226"/>
                  </a:cubicBezTo>
                  <a:cubicBezTo>
                    <a:pt x="1939" y="1235"/>
                    <a:pt x="1937" y="1244"/>
                    <a:pt x="1934" y="1253"/>
                  </a:cubicBezTo>
                  <a:close/>
                  <a:moveTo>
                    <a:pt x="31" y="1230"/>
                  </a:moveTo>
                  <a:cubicBezTo>
                    <a:pt x="28" y="1221"/>
                    <a:pt x="26" y="1212"/>
                    <a:pt x="24" y="1202"/>
                  </a:cubicBezTo>
                  <a:cubicBezTo>
                    <a:pt x="32" y="1201"/>
                    <a:pt x="32" y="1201"/>
                    <a:pt x="32" y="1201"/>
                  </a:cubicBezTo>
                  <a:cubicBezTo>
                    <a:pt x="34" y="1210"/>
                    <a:pt x="36" y="1219"/>
                    <a:pt x="38" y="1228"/>
                  </a:cubicBezTo>
                  <a:lnTo>
                    <a:pt x="31" y="1230"/>
                  </a:lnTo>
                  <a:close/>
                  <a:moveTo>
                    <a:pt x="1945" y="1210"/>
                  </a:moveTo>
                  <a:cubicBezTo>
                    <a:pt x="1937" y="1208"/>
                    <a:pt x="1937" y="1208"/>
                    <a:pt x="1937" y="1208"/>
                  </a:cubicBezTo>
                  <a:cubicBezTo>
                    <a:pt x="1939" y="1199"/>
                    <a:pt x="1941" y="1190"/>
                    <a:pt x="1943" y="1181"/>
                  </a:cubicBezTo>
                  <a:cubicBezTo>
                    <a:pt x="1951" y="1183"/>
                    <a:pt x="1951" y="1183"/>
                    <a:pt x="1951" y="1183"/>
                  </a:cubicBezTo>
                  <a:cubicBezTo>
                    <a:pt x="1949" y="1192"/>
                    <a:pt x="1947" y="1201"/>
                    <a:pt x="1945" y="1210"/>
                  </a:cubicBezTo>
                  <a:close/>
                  <a:moveTo>
                    <a:pt x="21" y="1187"/>
                  </a:moveTo>
                  <a:cubicBezTo>
                    <a:pt x="19" y="1178"/>
                    <a:pt x="17" y="1168"/>
                    <a:pt x="15" y="1159"/>
                  </a:cubicBezTo>
                  <a:cubicBezTo>
                    <a:pt x="23" y="1158"/>
                    <a:pt x="23" y="1158"/>
                    <a:pt x="23" y="1158"/>
                  </a:cubicBezTo>
                  <a:cubicBezTo>
                    <a:pt x="25" y="1167"/>
                    <a:pt x="27" y="1176"/>
                    <a:pt x="28" y="1185"/>
                  </a:cubicBezTo>
                  <a:lnTo>
                    <a:pt x="21" y="1187"/>
                  </a:lnTo>
                  <a:close/>
                  <a:moveTo>
                    <a:pt x="1954" y="1167"/>
                  </a:moveTo>
                  <a:cubicBezTo>
                    <a:pt x="1946" y="1166"/>
                    <a:pt x="1946" y="1166"/>
                    <a:pt x="1946" y="1166"/>
                  </a:cubicBezTo>
                  <a:cubicBezTo>
                    <a:pt x="1948" y="1157"/>
                    <a:pt x="1950" y="1147"/>
                    <a:pt x="1951" y="1138"/>
                  </a:cubicBezTo>
                  <a:cubicBezTo>
                    <a:pt x="1959" y="1139"/>
                    <a:pt x="1959" y="1139"/>
                    <a:pt x="1959" y="1139"/>
                  </a:cubicBezTo>
                  <a:cubicBezTo>
                    <a:pt x="1957" y="1149"/>
                    <a:pt x="1956" y="1158"/>
                    <a:pt x="1954" y="1167"/>
                  </a:cubicBezTo>
                  <a:close/>
                  <a:moveTo>
                    <a:pt x="13" y="1143"/>
                  </a:moveTo>
                  <a:cubicBezTo>
                    <a:pt x="11" y="1134"/>
                    <a:pt x="10" y="1125"/>
                    <a:pt x="9" y="1116"/>
                  </a:cubicBezTo>
                  <a:cubicBezTo>
                    <a:pt x="16" y="1115"/>
                    <a:pt x="16" y="1115"/>
                    <a:pt x="16" y="1115"/>
                  </a:cubicBezTo>
                  <a:cubicBezTo>
                    <a:pt x="18" y="1124"/>
                    <a:pt x="19" y="1133"/>
                    <a:pt x="20" y="1142"/>
                  </a:cubicBezTo>
                  <a:lnTo>
                    <a:pt x="13" y="1143"/>
                  </a:lnTo>
                  <a:close/>
                  <a:moveTo>
                    <a:pt x="1961" y="1123"/>
                  </a:moveTo>
                  <a:cubicBezTo>
                    <a:pt x="1953" y="1122"/>
                    <a:pt x="1953" y="1122"/>
                    <a:pt x="1953" y="1122"/>
                  </a:cubicBezTo>
                  <a:cubicBezTo>
                    <a:pt x="1955" y="1113"/>
                    <a:pt x="1956" y="1104"/>
                    <a:pt x="1957" y="1095"/>
                  </a:cubicBezTo>
                  <a:cubicBezTo>
                    <a:pt x="1965" y="1096"/>
                    <a:pt x="1965" y="1096"/>
                    <a:pt x="1965" y="1096"/>
                  </a:cubicBezTo>
                  <a:cubicBezTo>
                    <a:pt x="1964" y="1105"/>
                    <a:pt x="1963" y="1114"/>
                    <a:pt x="1961" y="1123"/>
                  </a:cubicBezTo>
                  <a:close/>
                  <a:moveTo>
                    <a:pt x="7" y="1100"/>
                  </a:moveTo>
                  <a:cubicBezTo>
                    <a:pt x="5" y="1090"/>
                    <a:pt x="5" y="1081"/>
                    <a:pt x="4" y="1072"/>
                  </a:cubicBezTo>
                  <a:cubicBezTo>
                    <a:pt x="12" y="1071"/>
                    <a:pt x="12" y="1071"/>
                    <a:pt x="12" y="1071"/>
                  </a:cubicBezTo>
                  <a:cubicBezTo>
                    <a:pt x="12" y="1080"/>
                    <a:pt x="13" y="1089"/>
                    <a:pt x="14" y="1099"/>
                  </a:cubicBezTo>
                  <a:lnTo>
                    <a:pt x="7" y="1100"/>
                  </a:lnTo>
                  <a:close/>
                  <a:moveTo>
                    <a:pt x="1966" y="1080"/>
                  </a:moveTo>
                  <a:cubicBezTo>
                    <a:pt x="1958" y="1079"/>
                    <a:pt x="1958" y="1079"/>
                    <a:pt x="1958" y="1079"/>
                  </a:cubicBezTo>
                  <a:cubicBezTo>
                    <a:pt x="1959" y="1070"/>
                    <a:pt x="1960" y="1060"/>
                    <a:pt x="1961" y="1051"/>
                  </a:cubicBezTo>
                  <a:cubicBezTo>
                    <a:pt x="1969" y="1052"/>
                    <a:pt x="1969" y="1052"/>
                    <a:pt x="1969" y="1052"/>
                  </a:cubicBezTo>
                  <a:cubicBezTo>
                    <a:pt x="1968" y="1061"/>
                    <a:pt x="1967" y="1070"/>
                    <a:pt x="1966" y="1080"/>
                  </a:cubicBezTo>
                  <a:close/>
                  <a:moveTo>
                    <a:pt x="2" y="1056"/>
                  </a:moveTo>
                  <a:cubicBezTo>
                    <a:pt x="2" y="1046"/>
                    <a:pt x="1" y="1037"/>
                    <a:pt x="1" y="1028"/>
                  </a:cubicBezTo>
                  <a:cubicBezTo>
                    <a:pt x="9" y="1027"/>
                    <a:pt x="9" y="1027"/>
                    <a:pt x="9" y="1027"/>
                  </a:cubicBezTo>
                  <a:cubicBezTo>
                    <a:pt x="9" y="1036"/>
                    <a:pt x="10" y="1046"/>
                    <a:pt x="10" y="1055"/>
                  </a:cubicBezTo>
                  <a:lnTo>
                    <a:pt x="2" y="1056"/>
                  </a:lnTo>
                  <a:close/>
                  <a:moveTo>
                    <a:pt x="1970" y="1036"/>
                  </a:moveTo>
                  <a:cubicBezTo>
                    <a:pt x="1962" y="1035"/>
                    <a:pt x="1962" y="1035"/>
                    <a:pt x="1962" y="1035"/>
                  </a:cubicBezTo>
                  <a:cubicBezTo>
                    <a:pt x="1962" y="1026"/>
                    <a:pt x="1962" y="1017"/>
                    <a:pt x="1963" y="1007"/>
                  </a:cubicBezTo>
                  <a:cubicBezTo>
                    <a:pt x="1971" y="1007"/>
                    <a:pt x="1971" y="1007"/>
                    <a:pt x="1971" y="1007"/>
                  </a:cubicBezTo>
                  <a:cubicBezTo>
                    <a:pt x="1970" y="1017"/>
                    <a:pt x="1970" y="1026"/>
                    <a:pt x="1970" y="1036"/>
                  </a:cubicBezTo>
                  <a:close/>
                  <a:moveTo>
                    <a:pt x="0" y="1012"/>
                  </a:moveTo>
                  <a:cubicBezTo>
                    <a:pt x="0" y="1003"/>
                    <a:pt x="0" y="994"/>
                    <a:pt x="0" y="985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8" y="983"/>
                    <a:pt x="8" y="983"/>
                    <a:pt x="8" y="983"/>
                  </a:cubicBezTo>
                  <a:cubicBezTo>
                    <a:pt x="8" y="985"/>
                    <a:pt x="8" y="985"/>
                    <a:pt x="8" y="985"/>
                  </a:cubicBezTo>
                  <a:cubicBezTo>
                    <a:pt x="8" y="994"/>
                    <a:pt x="8" y="1003"/>
                    <a:pt x="8" y="1011"/>
                  </a:cubicBezTo>
                  <a:lnTo>
                    <a:pt x="0" y="1012"/>
                  </a:lnTo>
                  <a:close/>
                  <a:moveTo>
                    <a:pt x="1971" y="991"/>
                  </a:moveTo>
                  <a:cubicBezTo>
                    <a:pt x="1963" y="991"/>
                    <a:pt x="1963" y="991"/>
                    <a:pt x="1963" y="991"/>
                  </a:cubicBezTo>
                  <a:cubicBezTo>
                    <a:pt x="1963" y="989"/>
                    <a:pt x="1963" y="987"/>
                    <a:pt x="1963" y="985"/>
                  </a:cubicBezTo>
                  <a:cubicBezTo>
                    <a:pt x="1963" y="978"/>
                    <a:pt x="1963" y="971"/>
                    <a:pt x="1963" y="963"/>
                  </a:cubicBezTo>
                  <a:cubicBezTo>
                    <a:pt x="1971" y="963"/>
                    <a:pt x="1971" y="963"/>
                    <a:pt x="1971" y="963"/>
                  </a:cubicBezTo>
                  <a:cubicBezTo>
                    <a:pt x="1971" y="971"/>
                    <a:pt x="1971" y="978"/>
                    <a:pt x="1971" y="985"/>
                  </a:cubicBezTo>
                  <a:cubicBezTo>
                    <a:pt x="1971" y="987"/>
                    <a:pt x="1971" y="989"/>
                    <a:pt x="1971" y="991"/>
                  </a:cubicBezTo>
                  <a:close/>
                  <a:moveTo>
                    <a:pt x="8" y="968"/>
                  </a:moveTo>
                  <a:cubicBezTo>
                    <a:pt x="0" y="967"/>
                    <a:pt x="0" y="967"/>
                    <a:pt x="0" y="967"/>
                  </a:cubicBezTo>
                  <a:cubicBezTo>
                    <a:pt x="0" y="958"/>
                    <a:pt x="1" y="949"/>
                    <a:pt x="1" y="939"/>
                  </a:cubicBezTo>
                  <a:cubicBezTo>
                    <a:pt x="9" y="940"/>
                    <a:pt x="9" y="940"/>
                    <a:pt x="9" y="940"/>
                  </a:cubicBezTo>
                  <a:cubicBezTo>
                    <a:pt x="9" y="949"/>
                    <a:pt x="8" y="958"/>
                    <a:pt x="8" y="968"/>
                  </a:cubicBezTo>
                  <a:close/>
                  <a:moveTo>
                    <a:pt x="1962" y="948"/>
                  </a:moveTo>
                  <a:cubicBezTo>
                    <a:pt x="1962" y="938"/>
                    <a:pt x="1961" y="929"/>
                    <a:pt x="1961" y="920"/>
                  </a:cubicBezTo>
                  <a:cubicBezTo>
                    <a:pt x="1969" y="919"/>
                    <a:pt x="1969" y="919"/>
                    <a:pt x="1969" y="919"/>
                  </a:cubicBezTo>
                  <a:cubicBezTo>
                    <a:pt x="1969" y="929"/>
                    <a:pt x="1970" y="938"/>
                    <a:pt x="1970" y="947"/>
                  </a:cubicBezTo>
                  <a:lnTo>
                    <a:pt x="1962" y="948"/>
                  </a:lnTo>
                  <a:close/>
                  <a:moveTo>
                    <a:pt x="10" y="924"/>
                  </a:moveTo>
                  <a:cubicBezTo>
                    <a:pt x="2" y="923"/>
                    <a:pt x="2" y="923"/>
                    <a:pt x="2" y="923"/>
                  </a:cubicBezTo>
                  <a:cubicBezTo>
                    <a:pt x="3" y="914"/>
                    <a:pt x="3" y="904"/>
                    <a:pt x="4" y="895"/>
                  </a:cubicBezTo>
                  <a:cubicBezTo>
                    <a:pt x="12" y="896"/>
                    <a:pt x="12" y="896"/>
                    <a:pt x="12" y="896"/>
                  </a:cubicBezTo>
                  <a:cubicBezTo>
                    <a:pt x="11" y="905"/>
                    <a:pt x="10" y="914"/>
                    <a:pt x="10" y="924"/>
                  </a:cubicBezTo>
                  <a:close/>
                  <a:moveTo>
                    <a:pt x="1960" y="904"/>
                  </a:moveTo>
                  <a:cubicBezTo>
                    <a:pt x="1959" y="895"/>
                    <a:pt x="1958" y="885"/>
                    <a:pt x="1957" y="876"/>
                  </a:cubicBezTo>
                  <a:cubicBezTo>
                    <a:pt x="1965" y="875"/>
                    <a:pt x="1965" y="875"/>
                    <a:pt x="1965" y="875"/>
                  </a:cubicBezTo>
                  <a:cubicBezTo>
                    <a:pt x="1966" y="884"/>
                    <a:pt x="1967" y="894"/>
                    <a:pt x="1967" y="903"/>
                  </a:cubicBezTo>
                  <a:lnTo>
                    <a:pt x="1960" y="904"/>
                  </a:lnTo>
                  <a:close/>
                  <a:moveTo>
                    <a:pt x="14" y="880"/>
                  </a:moveTo>
                  <a:cubicBezTo>
                    <a:pt x="6" y="879"/>
                    <a:pt x="6" y="879"/>
                    <a:pt x="6" y="879"/>
                  </a:cubicBezTo>
                  <a:cubicBezTo>
                    <a:pt x="7" y="870"/>
                    <a:pt x="8" y="861"/>
                    <a:pt x="9" y="851"/>
                  </a:cubicBezTo>
                  <a:cubicBezTo>
                    <a:pt x="17" y="852"/>
                    <a:pt x="17" y="852"/>
                    <a:pt x="17" y="852"/>
                  </a:cubicBezTo>
                  <a:cubicBezTo>
                    <a:pt x="16" y="862"/>
                    <a:pt x="15" y="871"/>
                    <a:pt x="14" y="880"/>
                  </a:cubicBezTo>
                  <a:close/>
                  <a:moveTo>
                    <a:pt x="1955" y="860"/>
                  </a:moveTo>
                  <a:cubicBezTo>
                    <a:pt x="1954" y="851"/>
                    <a:pt x="1952" y="842"/>
                    <a:pt x="1951" y="833"/>
                  </a:cubicBezTo>
                  <a:cubicBezTo>
                    <a:pt x="1959" y="831"/>
                    <a:pt x="1959" y="831"/>
                    <a:pt x="1959" y="831"/>
                  </a:cubicBezTo>
                  <a:cubicBezTo>
                    <a:pt x="1960" y="841"/>
                    <a:pt x="1962" y="850"/>
                    <a:pt x="1963" y="859"/>
                  </a:cubicBezTo>
                  <a:lnTo>
                    <a:pt x="1955" y="860"/>
                  </a:lnTo>
                  <a:close/>
                  <a:moveTo>
                    <a:pt x="19" y="837"/>
                  </a:moveTo>
                  <a:cubicBezTo>
                    <a:pt x="11" y="835"/>
                    <a:pt x="11" y="835"/>
                    <a:pt x="11" y="835"/>
                  </a:cubicBezTo>
                  <a:cubicBezTo>
                    <a:pt x="13" y="826"/>
                    <a:pt x="14" y="817"/>
                    <a:pt x="16" y="808"/>
                  </a:cubicBezTo>
                  <a:cubicBezTo>
                    <a:pt x="24" y="809"/>
                    <a:pt x="24" y="809"/>
                    <a:pt x="24" y="809"/>
                  </a:cubicBezTo>
                  <a:cubicBezTo>
                    <a:pt x="22" y="818"/>
                    <a:pt x="21" y="827"/>
                    <a:pt x="19" y="837"/>
                  </a:cubicBezTo>
                  <a:close/>
                  <a:moveTo>
                    <a:pt x="1948" y="817"/>
                  </a:moveTo>
                  <a:cubicBezTo>
                    <a:pt x="1947" y="808"/>
                    <a:pt x="1945" y="799"/>
                    <a:pt x="1943" y="790"/>
                  </a:cubicBezTo>
                  <a:cubicBezTo>
                    <a:pt x="1951" y="788"/>
                    <a:pt x="1951" y="788"/>
                    <a:pt x="1951" y="788"/>
                  </a:cubicBezTo>
                  <a:cubicBezTo>
                    <a:pt x="1953" y="797"/>
                    <a:pt x="1955" y="806"/>
                    <a:pt x="1956" y="816"/>
                  </a:cubicBezTo>
                  <a:lnTo>
                    <a:pt x="1948" y="817"/>
                  </a:lnTo>
                  <a:close/>
                  <a:moveTo>
                    <a:pt x="27" y="793"/>
                  </a:moveTo>
                  <a:cubicBezTo>
                    <a:pt x="19" y="792"/>
                    <a:pt x="19" y="792"/>
                    <a:pt x="19" y="792"/>
                  </a:cubicBezTo>
                  <a:cubicBezTo>
                    <a:pt x="21" y="783"/>
                    <a:pt x="23" y="774"/>
                    <a:pt x="25" y="764"/>
                  </a:cubicBezTo>
                  <a:cubicBezTo>
                    <a:pt x="33" y="766"/>
                    <a:pt x="33" y="766"/>
                    <a:pt x="33" y="766"/>
                  </a:cubicBezTo>
                  <a:cubicBezTo>
                    <a:pt x="31" y="775"/>
                    <a:pt x="29" y="784"/>
                    <a:pt x="27" y="793"/>
                  </a:cubicBezTo>
                  <a:close/>
                  <a:moveTo>
                    <a:pt x="1940" y="774"/>
                  </a:moveTo>
                  <a:cubicBezTo>
                    <a:pt x="1938" y="765"/>
                    <a:pt x="1936" y="756"/>
                    <a:pt x="1934" y="747"/>
                  </a:cubicBezTo>
                  <a:cubicBezTo>
                    <a:pt x="1941" y="745"/>
                    <a:pt x="1941" y="745"/>
                    <a:pt x="1941" y="745"/>
                  </a:cubicBezTo>
                  <a:cubicBezTo>
                    <a:pt x="1944" y="754"/>
                    <a:pt x="1946" y="763"/>
                    <a:pt x="1948" y="772"/>
                  </a:cubicBezTo>
                  <a:lnTo>
                    <a:pt x="1940" y="774"/>
                  </a:lnTo>
                  <a:close/>
                  <a:moveTo>
                    <a:pt x="36" y="751"/>
                  </a:moveTo>
                  <a:cubicBezTo>
                    <a:pt x="29" y="749"/>
                    <a:pt x="29" y="749"/>
                    <a:pt x="29" y="749"/>
                  </a:cubicBezTo>
                  <a:cubicBezTo>
                    <a:pt x="31" y="740"/>
                    <a:pt x="33" y="731"/>
                    <a:pt x="36" y="722"/>
                  </a:cubicBezTo>
                  <a:cubicBezTo>
                    <a:pt x="43" y="724"/>
                    <a:pt x="43" y="724"/>
                    <a:pt x="43" y="724"/>
                  </a:cubicBezTo>
                  <a:cubicBezTo>
                    <a:pt x="41" y="733"/>
                    <a:pt x="39" y="742"/>
                    <a:pt x="36" y="751"/>
                  </a:cubicBezTo>
                  <a:close/>
                  <a:moveTo>
                    <a:pt x="1930" y="731"/>
                  </a:moveTo>
                  <a:cubicBezTo>
                    <a:pt x="1927" y="722"/>
                    <a:pt x="1925" y="713"/>
                    <a:pt x="1922" y="705"/>
                  </a:cubicBezTo>
                  <a:cubicBezTo>
                    <a:pt x="1930" y="702"/>
                    <a:pt x="1930" y="702"/>
                    <a:pt x="1930" y="702"/>
                  </a:cubicBezTo>
                  <a:cubicBezTo>
                    <a:pt x="1932" y="711"/>
                    <a:pt x="1935" y="720"/>
                    <a:pt x="1937" y="729"/>
                  </a:cubicBezTo>
                  <a:lnTo>
                    <a:pt x="1930" y="731"/>
                  </a:lnTo>
                  <a:close/>
                  <a:moveTo>
                    <a:pt x="48" y="708"/>
                  </a:moveTo>
                  <a:cubicBezTo>
                    <a:pt x="40" y="706"/>
                    <a:pt x="40" y="706"/>
                    <a:pt x="40" y="706"/>
                  </a:cubicBezTo>
                  <a:cubicBezTo>
                    <a:pt x="43" y="697"/>
                    <a:pt x="46" y="688"/>
                    <a:pt x="48" y="679"/>
                  </a:cubicBezTo>
                  <a:cubicBezTo>
                    <a:pt x="56" y="682"/>
                    <a:pt x="56" y="682"/>
                    <a:pt x="56" y="682"/>
                  </a:cubicBezTo>
                  <a:cubicBezTo>
                    <a:pt x="53" y="691"/>
                    <a:pt x="50" y="700"/>
                    <a:pt x="48" y="708"/>
                  </a:cubicBezTo>
                  <a:close/>
                  <a:moveTo>
                    <a:pt x="1917" y="689"/>
                  </a:moveTo>
                  <a:cubicBezTo>
                    <a:pt x="1914" y="681"/>
                    <a:pt x="1911" y="672"/>
                    <a:pt x="1908" y="663"/>
                  </a:cubicBezTo>
                  <a:cubicBezTo>
                    <a:pt x="1916" y="660"/>
                    <a:pt x="1916" y="660"/>
                    <a:pt x="1916" y="660"/>
                  </a:cubicBezTo>
                  <a:cubicBezTo>
                    <a:pt x="1919" y="669"/>
                    <a:pt x="1922" y="678"/>
                    <a:pt x="1925" y="687"/>
                  </a:cubicBezTo>
                  <a:lnTo>
                    <a:pt x="1917" y="689"/>
                  </a:lnTo>
                  <a:close/>
                  <a:moveTo>
                    <a:pt x="61" y="667"/>
                  </a:moveTo>
                  <a:cubicBezTo>
                    <a:pt x="54" y="664"/>
                    <a:pt x="54" y="664"/>
                    <a:pt x="54" y="664"/>
                  </a:cubicBezTo>
                  <a:cubicBezTo>
                    <a:pt x="57" y="655"/>
                    <a:pt x="60" y="646"/>
                    <a:pt x="63" y="638"/>
                  </a:cubicBezTo>
                  <a:cubicBezTo>
                    <a:pt x="71" y="641"/>
                    <a:pt x="71" y="641"/>
                    <a:pt x="71" y="641"/>
                  </a:cubicBezTo>
                  <a:cubicBezTo>
                    <a:pt x="67" y="649"/>
                    <a:pt x="64" y="658"/>
                    <a:pt x="61" y="667"/>
                  </a:cubicBezTo>
                  <a:close/>
                  <a:moveTo>
                    <a:pt x="1903" y="648"/>
                  </a:moveTo>
                  <a:cubicBezTo>
                    <a:pt x="1900" y="639"/>
                    <a:pt x="1896" y="630"/>
                    <a:pt x="1893" y="622"/>
                  </a:cubicBezTo>
                  <a:cubicBezTo>
                    <a:pt x="1900" y="619"/>
                    <a:pt x="1900" y="619"/>
                    <a:pt x="1900" y="619"/>
                  </a:cubicBezTo>
                  <a:cubicBezTo>
                    <a:pt x="1904" y="627"/>
                    <a:pt x="1907" y="636"/>
                    <a:pt x="1911" y="645"/>
                  </a:cubicBezTo>
                  <a:lnTo>
                    <a:pt x="1903" y="648"/>
                  </a:lnTo>
                  <a:close/>
                  <a:moveTo>
                    <a:pt x="76" y="626"/>
                  </a:moveTo>
                  <a:cubicBezTo>
                    <a:pt x="69" y="623"/>
                    <a:pt x="69" y="623"/>
                    <a:pt x="69" y="623"/>
                  </a:cubicBezTo>
                  <a:cubicBezTo>
                    <a:pt x="72" y="614"/>
                    <a:pt x="76" y="606"/>
                    <a:pt x="80" y="597"/>
                  </a:cubicBezTo>
                  <a:cubicBezTo>
                    <a:pt x="87" y="600"/>
                    <a:pt x="87" y="600"/>
                    <a:pt x="87" y="600"/>
                  </a:cubicBezTo>
                  <a:cubicBezTo>
                    <a:pt x="83" y="609"/>
                    <a:pt x="80" y="617"/>
                    <a:pt x="76" y="626"/>
                  </a:cubicBezTo>
                  <a:close/>
                  <a:moveTo>
                    <a:pt x="1887" y="607"/>
                  </a:moveTo>
                  <a:cubicBezTo>
                    <a:pt x="1883" y="598"/>
                    <a:pt x="1880" y="590"/>
                    <a:pt x="1876" y="581"/>
                  </a:cubicBezTo>
                  <a:cubicBezTo>
                    <a:pt x="1883" y="578"/>
                    <a:pt x="1883" y="578"/>
                    <a:pt x="1883" y="578"/>
                  </a:cubicBezTo>
                  <a:cubicBezTo>
                    <a:pt x="1887" y="587"/>
                    <a:pt x="1891" y="595"/>
                    <a:pt x="1894" y="604"/>
                  </a:cubicBezTo>
                  <a:lnTo>
                    <a:pt x="1887" y="607"/>
                  </a:lnTo>
                  <a:close/>
                  <a:moveTo>
                    <a:pt x="93" y="586"/>
                  </a:moveTo>
                  <a:cubicBezTo>
                    <a:pt x="86" y="582"/>
                    <a:pt x="86" y="582"/>
                    <a:pt x="86" y="582"/>
                  </a:cubicBezTo>
                  <a:cubicBezTo>
                    <a:pt x="90" y="574"/>
                    <a:pt x="94" y="565"/>
                    <a:pt x="98" y="557"/>
                  </a:cubicBezTo>
                  <a:cubicBezTo>
                    <a:pt x="105" y="560"/>
                    <a:pt x="105" y="560"/>
                    <a:pt x="105" y="560"/>
                  </a:cubicBezTo>
                  <a:cubicBezTo>
                    <a:pt x="101" y="569"/>
                    <a:pt x="97" y="577"/>
                    <a:pt x="93" y="586"/>
                  </a:cubicBezTo>
                  <a:close/>
                  <a:moveTo>
                    <a:pt x="1869" y="567"/>
                  </a:moveTo>
                  <a:cubicBezTo>
                    <a:pt x="1865" y="558"/>
                    <a:pt x="1861" y="550"/>
                    <a:pt x="1857" y="542"/>
                  </a:cubicBezTo>
                  <a:cubicBezTo>
                    <a:pt x="1864" y="538"/>
                    <a:pt x="1864" y="538"/>
                    <a:pt x="1864" y="538"/>
                  </a:cubicBezTo>
                  <a:cubicBezTo>
                    <a:pt x="1868" y="546"/>
                    <a:pt x="1872" y="555"/>
                    <a:pt x="1876" y="563"/>
                  </a:cubicBezTo>
                  <a:lnTo>
                    <a:pt x="1869" y="567"/>
                  </a:lnTo>
                  <a:close/>
                  <a:moveTo>
                    <a:pt x="112" y="546"/>
                  </a:moveTo>
                  <a:cubicBezTo>
                    <a:pt x="105" y="542"/>
                    <a:pt x="105" y="542"/>
                    <a:pt x="105" y="542"/>
                  </a:cubicBezTo>
                  <a:cubicBezTo>
                    <a:pt x="109" y="534"/>
                    <a:pt x="113" y="526"/>
                    <a:pt x="118" y="518"/>
                  </a:cubicBezTo>
                  <a:cubicBezTo>
                    <a:pt x="125" y="521"/>
                    <a:pt x="125" y="521"/>
                    <a:pt x="125" y="521"/>
                  </a:cubicBezTo>
                  <a:cubicBezTo>
                    <a:pt x="121" y="530"/>
                    <a:pt x="116" y="538"/>
                    <a:pt x="112" y="546"/>
                  </a:cubicBezTo>
                  <a:close/>
                  <a:moveTo>
                    <a:pt x="1849" y="528"/>
                  </a:moveTo>
                  <a:cubicBezTo>
                    <a:pt x="1845" y="519"/>
                    <a:pt x="1840" y="511"/>
                    <a:pt x="1836" y="503"/>
                  </a:cubicBezTo>
                  <a:cubicBezTo>
                    <a:pt x="1843" y="499"/>
                    <a:pt x="1843" y="499"/>
                    <a:pt x="1843" y="499"/>
                  </a:cubicBezTo>
                  <a:cubicBezTo>
                    <a:pt x="1847" y="507"/>
                    <a:pt x="1852" y="516"/>
                    <a:pt x="1856" y="524"/>
                  </a:cubicBezTo>
                  <a:lnTo>
                    <a:pt x="1849" y="528"/>
                  </a:lnTo>
                  <a:close/>
                  <a:moveTo>
                    <a:pt x="133" y="507"/>
                  </a:moveTo>
                  <a:cubicBezTo>
                    <a:pt x="126" y="504"/>
                    <a:pt x="126" y="504"/>
                    <a:pt x="126" y="504"/>
                  </a:cubicBezTo>
                  <a:cubicBezTo>
                    <a:pt x="130" y="495"/>
                    <a:pt x="135" y="487"/>
                    <a:pt x="140" y="479"/>
                  </a:cubicBezTo>
                  <a:cubicBezTo>
                    <a:pt x="147" y="483"/>
                    <a:pt x="147" y="483"/>
                    <a:pt x="147" y="483"/>
                  </a:cubicBezTo>
                  <a:cubicBezTo>
                    <a:pt x="142" y="491"/>
                    <a:pt x="137" y="499"/>
                    <a:pt x="133" y="507"/>
                  </a:cubicBezTo>
                  <a:close/>
                  <a:moveTo>
                    <a:pt x="1828" y="489"/>
                  </a:moveTo>
                  <a:cubicBezTo>
                    <a:pt x="1823" y="481"/>
                    <a:pt x="1818" y="473"/>
                    <a:pt x="1813" y="465"/>
                  </a:cubicBezTo>
                  <a:cubicBezTo>
                    <a:pt x="1820" y="461"/>
                    <a:pt x="1820" y="461"/>
                    <a:pt x="1820" y="461"/>
                  </a:cubicBezTo>
                  <a:cubicBezTo>
                    <a:pt x="1825" y="469"/>
                    <a:pt x="1830" y="477"/>
                    <a:pt x="1835" y="485"/>
                  </a:cubicBezTo>
                  <a:lnTo>
                    <a:pt x="1828" y="489"/>
                  </a:lnTo>
                  <a:close/>
                  <a:moveTo>
                    <a:pt x="155" y="470"/>
                  </a:moveTo>
                  <a:cubicBezTo>
                    <a:pt x="148" y="466"/>
                    <a:pt x="148" y="466"/>
                    <a:pt x="148" y="466"/>
                  </a:cubicBezTo>
                  <a:cubicBezTo>
                    <a:pt x="153" y="458"/>
                    <a:pt x="158" y="450"/>
                    <a:pt x="163" y="442"/>
                  </a:cubicBezTo>
                  <a:cubicBezTo>
                    <a:pt x="170" y="446"/>
                    <a:pt x="170" y="446"/>
                    <a:pt x="170" y="446"/>
                  </a:cubicBezTo>
                  <a:cubicBezTo>
                    <a:pt x="165" y="454"/>
                    <a:pt x="160" y="462"/>
                    <a:pt x="155" y="470"/>
                  </a:cubicBezTo>
                  <a:close/>
                  <a:moveTo>
                    <a:pt x="1805" y="452"/>
                  </a:moveTo>
                  <a:cubicBezTo>
                    <a:pt x="1800" y="444"/>
                    <a:pt x="1794" y="436"/>
                    <a:pt x="1789" y="429"/>
                  </a:cubicBezTo>
                  <a:cubicBezTo>
                    <a:pt x="1796" y="424"/>
                    <a:pt x="1796" y="424"/>
                    <a:pt x="1796" y="424"/>
                  </a:cubicBezTo>
                  <a:cubicBezTo>
                    <a:pt x="1801" y="432"/>
                    <a:pt x="1806" y="440"/>
                    <a:pt x="1811" y="448"/>
                  </a:cubicBezTo>
                  <a:lnTo>
                    <a:pt x="1805" y="452"/>
                  </a:lnTo>
                  <a:close/>
                  <a:moveTo>
                    <a:pt x="179" y="433"/>
                  </a:moveTo>
                  <a:cubicBezTo>
                    <a:pt x="172" y="429"/>
                    <a:pt x="172" y="429"/>
                    <a:pt x="172" y="429"/>
                  </a:cubicBezTo>
                  <a:cubicBezTo>
                    <a:pt x="177" y="421"/>
                    <a:pt x="183" y="413"/>
                    <a:pt x="188" y="406"/>
                  </a:cubicBezTo>
                  <a:cubicBezTo>
                    <a:pt x="195" y="410"/>
                    <a:pt x="195" y="410"/>
                    <a:pt x="195" y="410"/>
                  </a:cubicBezTo>
                  <a:cubicBezTo>
                    <a:pt x="189" y="418"/>
                    <a:pt x="184" y="426"/>
                    <a:pt x="179" y="433"/>
                  </a:cubicBezTo>
                  <a:close/>
                  <a:moveTo>
                    <a:pt x="1780" y="416"/>
                  </a:moveTo>
                  <a:cubicBezTo>
                    <a:pt x="1774" y="408"/>
                    <a:pt x="1769" y="401"/>
                    <a:pt x="1763" y="393"/>
                  </a:cubicBezTo>
                  <a:cubicBezTo>
                    <a:pt x="1770" y="389"/>
                    <a:pt x="1770" y="389"/>
                    <a:pt x="1770" y="389"/>
                  </a:cubicBezTo>
                  <a:cubicBezTo>
                    <a:pt x="1775" y="396"/>
                    <a:pt x="1781" y="404"/>
                    <a:pt x="1786" y="411"/>
                  </a:cubicBezTo>
                  <a:lnTo>
                    <a:pt x="1780" y="416"/>
                  </a:lnTo>
                  <a:close/>
                  <a:moveTo>
                    <a:pt x="204" y="398"/>
                  </a:moveTo>
                  <a:cubicBezTo>
                    <a:pt x="198" y="393"/>
                    <a:pt x="198" y="393"/>
                    <a:pt x="198" y="393"/>
                  </a:cubicBezTo>
                  <a:cubicBezTo>
                    <a:pt x="204" y="385"/>
                    <a:pt x="209" y="378"/>
                    <a:pt x="215" y="371"/>
                  </a:cubicBezTo>
                  <a:cubicBezTo>
                    <a:pt x="221" y="376"/>
                    <a:pt x="221" y="376"/>
                    <a:pt x="221" y="376"/>
                  </a:cubicBezTo>
                  <a:cubicBezTo>
                    <a:pt x="216" y="383"/>
                    <a:pt x="210" y="390"/>
                    <a:pt x="204" y="398"/>
                  </a:cubicBezTo>
                  <a:close/>
                  <a:moveTo>
                    <a:pt x="1754" y="381"/>
                  </a:moveTo>
                  <a:cubicBezTo>
                    <a:pt x="1748" y="374"/>
                    <a:pt x="1742" y="366"/>
                    <a:pt x="1736" y="359"/>
                  </a:cubicBezTo>
                  <a:cubicBezTo>
                    <a:pt x="1742" y="354"/>
                    <a:pt x="1742" y="354"/>
                    <a:pt x="1742" y="354"/>
                  </a:cubicBezTo>
                  <a:cubicBezTo>
                    <a:pt x="1748" y="361"/>
                    <a:pt x="1754" y="368"/>
                    <a:pt x="1760" y="376"/>
                  </a:cubicBezTo>
                  <a:lnTo>
                    <a:pt x="1754" y="381"/>
                  </a:lnTo>
                  <a:close/>
                  <a:moveTo>
                    <a:pt x="231" y="363"/>
                  </a:moveTo>
                  <a:cubicBezTo>
                    <a:pt x="225" y="358"/>
                    <a:pt x="225" y="358"/>
                    <a:pt x="225" y="358"/>
                  </a:cubicBezTo>
                  <a:cubicBezTo>
                    <a:pt x="231" y="351"/>
                    <a:pt x="237" y="344"/>
                    <a:pt x="243" y="337"/>
                  </a:cubicBezTo>
                  <a:cubicBezTo>
                    <a:pt x="250" y="342"/>
                    <a:pt x="250" y="342"/>
                    <a:pt x="250" y="342"/>
                  </a:cubicBezTo>
                  <a:cubicBezTo>
                    <a:pt x="243" y="349"/>
                    <a:pt x="237" y="356"/>
                    <a:pt x="231" y="363"/>
                  </a:cubicBezTo>
                  <a:close/>
                  <a:moveTo>
                    <a:pt x="1726" y="347"/>
                  </a:moveTo>
                  <a:cubicBezTo>
                    <a:pt x="1720" y="340"/>
                    <a:pt x="1713" y="333"/>
                    <a:pt x="1707" y="326"/>
                  </a:cubicBezTo>
                  <a:cubicBezTo>
                    <a:pt x="1713" y="321"/>
                    <a:pt x="1713" y="321"/>
                    <a:pt x="1713" y="321"/>
                  </a:cubicBezTo>
                  <a:cubicBezTo>
                    <a:pt x="1719" y="328"/>
                    <a:pt x="1726" y="335"/>
                    <a:pt x="1732" y="342"/>
                  </a:cubicBezTo>
                  <a:lnTo>
                    <a:pt x="1726" y="347"/>
                  </a:lnTo>
                  <a:close/>
                  <a:moveTo>
                    <a:pt x="260" y="330"/>
                  </a:moveTo>
                  <a:cubicBezTo>
                    <a:pt x="254" y="325"/>
                    <a:pt x="254" y="325"/>
                    <a:pt x="254" y="325"/>
                  </a:cubicBezTo>
                  <a:cubicBezTo>
                    <a:pt x="260" y="318"/>
                    <a:pt x="267" y="311"/>
                    <a:pt x="273" y="304"/>
                  </a:cubicBezTo>
                  <a:cubicBezTo>
                    <a:pt x="279" y="310"/>
                    <a:pt x="279" y="310"/>
                    <a:pt x="279" y="310"/>
                  </a:cubicBezTo>
                  <a:cubicBezTo>
                    <a:pt x="273" y="316"/>
                    <a:pt x="266" y="323"/>
                    <a:pt x="260" y="330"/>
                  </a:cubicBezTo>
                  <a:close/>
                  <a:moveTo>
                    <a:pt x="1696" y="314"/>
                  </a:moveTo>
                  <a:cubicBezTo>
                    <a:pt x="1690" y="308"/>
                    <a:pt x="1683" y="301"/>
                    <a:pt x="1677" y="294"/>
                  </a:cubicBezTo>
                  <a:cubicBezTo>
                    <a:pt x="1683" y="289"/>
                    <a:pt x="1683" y="289"/>
                    <a:pt x="1683" y="289"/>
                  </a:cubicBezTo>
                  <a:cubicBezTo>
                    <a:pt x="1689" y="295"/>
                    <a:pt x="1696" y="302"/>
                    <a:pt x="1702" y="309"/>
                  </a:cubicBezTo>
                  <a:lnTo>
                    <a:pt x="1696" y="314"/>
                  </a:lnTo>
                  <a:close/>
                  <a:moveTo>
                    <a:pt x="290" y="298"/>
                  </a:moveTo>
                  <a:cubicBezTo>
                    <a:pt x="284" y="293"/>
                    <a:pt x="284" y="293"/>
                    <a:pt x="284" y="293"/>
                  </a:cubicBezTo>
                  <a:cubicBezTo>
                    <a:pt x="291" y="286"/>
                    <a:pt x="298" y="279"/>
                    <a:pt x="305" y="273"/>
                  </a:cubicBezTo>
                  <a:cubicBezTo>
                    <a:pt x="310" y="279"/>
                    <a:pt x="310" y="279"/>
                    <a:pt x="310" y="279"/>
                  </a:cubicBezTo>
                  <a:cubicBezTo>
                    <a:pt x="303" y="285"/>
                    <a:pt x="297" y="292"/>
                    <a:pt x="290" y="298"/>
                  </a:cubicBezTo>
                  <a:close/>
                  <a:moveTo>
                    <a:pt x="1665" y="283"/>
                  </a:moveTo>
                  <a:cubicBezTo>
                    <a:pt x="1659" y="277"/>
                    <a:pt x="1652" y="270"/>
                    <a:pt x="1645" y="264"/>
                  </a:cubicBezTo>
                  <a:cubicBezTo>
                    <a:pt x="1651" y="258"/>
                    <a:pt x="1651" y="258"/>
                    <a:pt x="1651" y="258"/>
                  </a:cubicBezTo>
                  <a:cubicBezTo>
                    <a:pt x="1658" y="265"/>
                    <a:pt x="1664" y="271"/>
                    <a:pt x="1671" y="278"/>
                  </a:cubicBezTo>
                  <a:lnTo>
                    <a:pt x="1665" y="283"/>
                  </a:lnTo>
                  <a:close/>
                  <a:moveTo>
                    <a:pt x="322" y="268"/>
                  </a:moveTo>
                  <a:cubicBezTo>
                    <a:pt x="316" y="262"/>
                    <a:pt x="316" y="262"/>
                    <a:pt x="316" y="262"/>
                  </a:cubicBezTo>
                  <a:cubicBezTo>
                    <a:pt x="323" y="256"/>
                    <a:pt x="330" y="249"/>
                    <a:pt x="337" y="243"/>
                  </a:cubicBezTo>
                  <a:cubicBezTo>
                    <a:pt x="342" y="249"/>
                    <a:pt x="342" y="249"/>
                    <a:pt x="342" y="249"/>
                  </a:cubicBezTo>
                  <a:cubicBezTo>
                    <a:pt x="335" y="255"/>
                    <a:pt x="328" y="262"/>
                    <a:pt x="322" y="268"/>
                  </a:cubicBezTo>
                  <a:close/>
                  <a:moveTo>
                    <a:pt x="1633" y="254"/>
                  </a:moveTo>
                  <a:cubicBezTo>
                    <a:pt x="1626" y="247"/>
                    <a:pt x="1619" y="241"/>
                    <a:pt x="1612" y="235"/>
                  </a:cubicBezTo>
                  <a:cubicBezTo>
                    <a:pt x="1617" y="229"/>
                    <a:pt x="1617" y="229"/>
                    <a:pt x="1617" y="229"/>
                  </a:cubicBezTo>
                  <a:cubicBezTo>
                    <a:pt x="1625" y="235"/>
                    <a:pt x="1632" y="241"/>
                    <a:pt x="1639" y="248"/>
                  </a:cubicBezTo>
                  <a:lnTo>
                    <a:pt x="1633" y="254"/>
                  </a:lnTo>
                  <a:close/>
                  <a:moveTo>
                    <a:pt x="354" y="239"/>
                  </a:moveTo>
                  <a:cubicBezTo>
                    <a:pt x="349" y="233"/>
                    <a:pt x="349" y="233"/>
                    <a:pt x="349" y="233"/>
                  </a:cubicBezTo>
                  <a:cubicBezTo>
                    <a:pt x="356" y="227"/>
                    <a:pt x="364" y="221"/>
                    <a:pt x="371" y="215"/>
                  </a:cubicBezTo>
                  <a:cubicBezTo>
                    <a:pt x="376" y="221"/>
                    <a:pt x="376" y="221"/>
                    <a:pt x="376" y="221"/>
                  </a:cubicBezTo>
                  <a:cubicBezTo>
                    <a:pt x="369" y="227"/>
                    <a:pt x="362" y="233"/>
                    <a:pt x="354" y="239"/>
                  </a:cubicBezTo>
                  <a:close/>
                  <a:moveTo>
                    <a:pt x="1600" y="225"/>
                  </a:moveTo>
                  <a:cubicBezTo>
                    <a:pt x="1593" y="219"/>
                    <a:pt x="1585" y="214"/>
                    <a:pt x="1578" y="208"/>
                  </a:cubicBezTo>
                  <a:cubicBezTo>
                    <a:pt x="1583" y="202"/>
                    <a:pt x="1583" y="202"/>
                    <a:pt x="1583" y="202"/>
                  </a:cubicBezTo>
                  <a:cubicBezTo>
                    <a:pt x="1590" y="207"/>
                    <a:pt x="1598" y="213"/>
                    <a:pt x="1605" y="219"/>
                  </a:cubicBezTo>
                  <a:lnTo>
                    <a:pt x="1600" y="225"/>
                  </a:lnTo>
                  <a:close/>
                  <a:moveTo>
                    <a:pt x="389" y="211"/>
                  </a:moveTo>
                  <a:cubicBezTo>
                    <a:pt x="384" y="205"/>
                    <a:pt x="384" y="205"/>
                    <a:pt x="384" y="205"/>
                  </a:cubicBezTo>
                  <a:cubicBezTo>
                    <a:pt x="391" y="199"/>
                    <a:pt x="399" y="194"/>
                    <a:pt x="406" y="188"/>
                  </a:cubicBezTo>
                  <a:cubicBezTo>
                    <a:pt x="411" y="195"/>
                    <a:pt x="411" y="195"/>
                    <a:pt x="411" y="195"/>
                  </a:cubicBezTo>
                  <a:cubicBezTo>
                    <a:pt x="403" y="200"/>
                    <a:pt x="396" y="206"/>
                    <a:pt x="389" y="211"/>
                  </a:cubicBezTo>
                  <a:close/>
                  <a:moveTo>
                    <a:pt x="1565" y="198"/>
                  </a:moveTo>
                  <a:cubicBezTo>
                    <a:pt x="1558" y="193"/>
                    <a:pt x="1550" y="188"/>
                    <a:pt x="1543" y="182"/>
                  </a:cubicBezTo>
                  <a:cubicBezTo>
                    <a:pt x="1547" y="176"/>
                    <a:pt x="1547" y="176"/>
                    <a:pt x="1547" y="176"/>
                  </a:cubicBezTo>
                  <a:cubicBezTo>
                    <a:pt x="1555" y="181"/>
                    <a:pt x="1563" y="187"/>
                    <a:pt x="1570" y="192"/>
                  </a:cubicBezTo>
                  <a:lnTo>
                    <a:pt x="1565" y="198"/>
                  </a:lnTo>
                  <a:close/>
                  <a:moveTo>
                    <a:pt x="424" y="185"/>
                  </a:moveTo>
                  <a:cubicBezTo>
                    <a:pt x="419" y="179"/>
                    <a:pt x="419" y="179"/>
                    <a:pt x="419" y="179"/>
                  </a:cubicBezTo>
                  <a:cubicBezTo>
                    <a:pt x="427" y="173"/>
                    <a:pt x="435" y="168"/>
                    <a:pt x="443" y="163"/>
                  </a:cubicBezTo>
                  <a:cubicBezTo>
                    <a:pt x="447" y="170"/>
                    <a:pt x="447" y="170"/>
                    <a:pt x="447" y="170"/>
                  </a:cubicBezTo>
                  <a:cubicBezTo>
                    <a:pt x="439" y="175"/>
                    <a:pt x="431" y="180"/>
                    <a:pt x="424" y="185"/>
                  </a:cubicBezTo>
                  <a:close/>
                  <a:moveTo>
                    <a:pt x="1530" y="173"/>
                  </a:moveTo>
                  <a:cubicBezTo>
                    <a:pt x="1522" y="168"/>
                    <a:pt x="1514" y="163"/>
                    <a:pt x="1506" y="158"/>
                  </a:cubicBezTo>
                  <a:cubicBezTo>
                    <a:pt x="1511" y="151"/>
                    <a:pt x="1511" y="151"/>
                    <a:pt x="1511" y="151"/>
                  </a:cubicBezTo>
                  <a:cubicBezTo>
                    <a:pt x="1518" y="156"/>
                    <a:pt x="1526" y="161"/>
                    <a:pt x="1534" y="167"/>
                  </a:cubicBezTo>
                  <a:lnTo>
                    <a:pt x="1530" y="173"/>
                  </a:lnTo>
                  <a:close/>
                  <a:moveTo>
                    <a:pt x="460" y="161"/>
                  </a:moveTo>
                  <a:cubicBezTo>
                    <a:pt x="456" y="154"/>
                    <a:pt x="456" y="154"/>
                    <a:pt x="456" y="154"/>
                  </a:cubicBezTo>
                  <a:cubicBezTo>
                    <a:pt x="464" y="149"/>
                    <a:pt x="472" y="144"/>
                    <a:pt x="480" y="139"/>
                  </a:cubicBezTo>
                  <a:cubicBezTo>
                    <a:pt x="484" y="146"/>
                    <a:pt x="484" y="146"/>
                    <a:pt x="484" y="146"/>
                  </a:cubicBezTo>
                  <a:cubicBezTo>
                    <a:pt x="476" y="151"/>
                    <a:pt x="468" y="156"/>
                    <a:pt x="460" y="161"/>
                  </a:cubicBezTo>
                  <a:close/>
                  <a:moveTo>
                    <a:pt x="1493" y="150"/>
                  </a:moveTo>
                  <a:cubicBezTo>
                    <a:pt x="1485" y="145"/>
                    <a:pt x="1477" y="140"/>
                    <a:pt x="1469" y="136"/>
                  </a:cubicBezTo>
                  <a:cubicBezTo>
                    <a:pt x="1473" y="129"/>
                    <a:pt x="1473" y="129"/>
                    <a:pt x="1473" y="129"/>
                  </a:cubicBezTo>
                  <a:cubicBezTo>
                    <a:pt x="1481" y="133"/>
                    <a:pt x="1489" y="138"/>
                    <a:pt x="1497" y="143"/>
                  </a:cubicBezTo>
                  <a:lnTo>
                    <a:pt x="1493" y="150"/>
                  </a:lnTo>
                  <a:close/>
                  <a:moveTo>
                    <a:pt x="498" y="138"/>
                  </a:moveTo>
                  <a:cubicBezTo>
                    <a:pt x="494" y="131"/>
                    <a:pt x="494" y="131"/>
                    <a:pt x="494" y="131"/>
                  </a:cubicBezTo>
                  <a:cubicBezTo>
                    <a:pt x="502" y="127"/>
                    <a:pt x="510" y="122"/>
                    <a:pt x="518" y="117"/>
                  </a:cubicBezTo>
                  <a:cubicBezTo>
                    <a:pt x="522" y="125"/>
                    <a:pt x="522" y="125"/>
                    <a:pt x="522" y="125"/>
                  </a:cubicBezTo>
                  <a:cubicBezTo>
                    <a:pt x="514" y="129"/>
                    <a:pt x="506" y="133"/>
                    <a:pt x="498" y="138"/>
                  </a:cubicBezTo>
                  <a:close/>
                  <a:moveTo>
                    <a:pt x="1455" y="128"/>
                  </a:moveTo>
                  <a:cubicBezTo>
                    <a:pt x="1447" y="123"/>
                    <a:pt x="1439" y="119"/>
                    <a:pt x="1430" y="115"/>
                  </a:cubicBezTo>
                  <a:cubicBezTo>
                    <a:pt x="1434" y="108"/>
                    <a:pt x="1434" y="108"/>
                    <a:pt x="1434" y="108"/>
                  </a:cubicBezTo>
                  <a:cubicBezTo>
                    <a:pt x="1442" y="112"/>
                    <a:pt x="1451" y="116"/>
                    <a:pt x="1459" y="121"/>
                  </a:cubicBezTo>
                  <a:lnTo>
                    <a:pt x="1455" y="128"/>
                  </a:lnTo>
                  <a:close/>
                  <a:moveTo>
                    <a:pt x="536" y="117"/>
                  </a:moveTo>
                  <a:cubicBezTo>
                    <a:pt x="533" y="110"/>
                    <a:pt x="533" y="110"/>
                    <a:pt x="533" y="110"/>
                  </a:cubicBezTo>
                  <a:cubicBezTo>
                    <a:pt x="541" y="106"/>
                    <a:pt x="549" y="101"/>
                    <a:pt x="558" y="97"/>
                  </a:cubicBezTo>
                  <a:cubicBezTo>
                    <a:pt x="561" y="105"/>
                    <a:pt x="561" y="105"/>
                    <a:pt x="561" y="105"/>
                  </a:cubicBezTo>
                  <a:cubicBezTo>
                    <a:pt x="553" y="109"/>
                    <a:pt x="545" y="113"/>
                    <a:pt x="536" y="117"/>
                  </a:cubicBezTo>
                  <a:close/>
                  <a:moveTo>
                    <a:pt x="1416" y="108"/>
                  </a:moveTo>
                  <a:cubicBezTo>
                    <a:pt x="1408" y="104"/>
                    <a:pt x="1399" y="100"/>
                    <a:pt x="1391" y="96"/>
                  </a:cubicBezTo>
                  <a:cubicBezTo>
                    <a:pt x="1394" y="88"/>
                    <a:pt x="1394" y="88"/>
                    <a:pt x="1394" y="88"/>
                  </a:cubicBezTo>
                  <a:cubicBezTo>
                    <a:pt x="1403" y="92"/>
                    <a:pt x="1411" y="96"/>
                    <a:pt x="1420" y="100"/>
                  </a:cubicBezTo>
                  <a:lnTo>
                    <a:pt x="1416" y="108"/>
                  </a:lnTo>
                  <a:close/>
                  <a:moveTo>
                    <a:pt x="576" y="98"/>
                  </a:moveTo>
                  <a:cubicBezTo>
                    <a:pt x="572" y="90"/>
                    <a:pt x="572" y="90"/>
                    <a:pt x="572" y="90"/>
                  </a:cubicBezTo>
                  <a:cubicBezTo>
                    <a:pt x="581" y="87"/>
                    <a:pt x="590" y="83"/>
                    <a:pt x="598" y="79"/>
                  </a:cubicBezTo>
                  <a:cubicBezTo>
                    <a:pt x="601" y="86"/>
                    <a:pt x="601" y="86"/>
                    <a:pt x="601" y="86"/>
                  </a:cubicBezTo>
                  <a:cubicBezTo>
                    <a:pt x="593" y="90"/>
                    <a:pt x="584" y="94"/>
                    <a:pt x="576" y="98"/>
                  </a:cubicBezTo>
                  <a:close/>
                  <a:moveTo>
                    <a:pt x="1377" y="89"/>
                  </a:moveTo>
                  <a:cubicBezTo>
                    <a:pt x="1368" y="86"/>
                    <a:pt x="1359" y="82"/>
                    <a:pt x="1351" y="79"/>
                  </a:cubicBezTo>
                  <a:cubicBezTo>
                    <a:pt x="1354" y="71"/>
                    <a:pt x="1354" y="71"/>
                    <a:pt x="1354" y="71"/>
                  </a:cubicBezTo>
                  <a:cubicBezTo>
                    <a:pt x="1362" y="75"/>
                    <a:pt x="1371" y="78"/>
                    <a:pt x="1380" y="82"/>
                  </a:cubicBezTo>
                  <a:lnTo>
                    <a:pt x="1377" y="89"/>
                  </a:lnTo>
                  <a:close/>
                  <a:moveTo>
                    <a:pt x="616" y="80"/>
                  </a:moveTo>
                  <a:cubicBezTo>
                    <a:pt x="613" y="73"/>
                    <a:pt x="613" y="73"/>
                    <a:pt x="613" y="73"/>
                  </a:cubicBezTo>
                  <a:cubicBezTo>
                    <a:pt x="622" y="69"/>
                    <a:pt x="630" y="66"/>
                    <a:pt x="639" y="63"/>
                  </a:cubicBezTo>
                  <a:cubicBezTo>
                    <a:pt x="642" y="70"/>
                    <a:pt x="642" y="70"/>
                    <a:pt x="642" y="70"/>
                  </a:cubicBezTo>
                  <a:cubicBezTo>
                    <a:pt x="633" y="73"/>
                    <a:pt x="625" y="77"/>
                    <a:pt x="616" y="80"/>
                  </a:cubicBezTo>
                  <a:close/>
                  <a:moveTo>
                    <a:pt x="1336" y="73"/>
                  </a:moveTo>
                  <a:cubicBezTo>
                    <a:pt x="1327" y="69"/>
                    <a:pt x="1319" y="66"/>
                    <a:pt x="1310" y="63"/>
                  </a:cubicBezTo>
                  <a:cubicBezTo>
                    <a:pt x="1313" y="56"/>
                    <a:pt x="1313" y="56"/>
                    <a:pt x="1313" y="56"/>
                  </a:cubicBezTo>
                  <a:cubicBezTo>
                    <a:pt x="1321" y="59"/>
                    <a:pt x="1330" y="62"/>
                    <a:pt x="1339" y="65"/>
                  </a:cubicBezTo>
                  <a:lnTo>
                    <a:pt x="1336" y="73"/>
                  </a:lnTo>
                  <a:close/>
                  <a:moveTo>
                    <a:pt x="657" y="65"/>
                  </a:moveTo>
                  <a:cubicBezTo>
                    <a:pt x="654" y="57"/>
                    <a:pt x="654" y="57"/>
                    <a:pt x="654" y="57"/>
                  </a:cubicBezTo>
                  <a:cubicBezTo>
                    <a:pt x="663" y="54"/>
                    <a:pt x="672" y="51"/>
                    <a:pt x="681" y="48"/>
                  </a:cubicBezTo>
                  <a:cubicBezTo>
                    <a:pt x="683" y="56"/>
                    <a:pt x="683" y="56"/>
                    <a:pt x="683" y="56"/>
                  </a:cubicBezTo>
                  <a:cubicBezTo>
                    <a:pt x="675" y="58"/>
                    <a:pt x="666" y="61"/>
                    <a:pt x="657" y="65"/>
                  </a:cubicBezTo>
                  <a:close/>
                  <a:moveTo>
                    <a:pt x="1295" y="58"/>
                  </a:moveTo>
                  <a:cubicBezTo>
                    <a:pt x="1286" y="55"/>
                    <a:pt x="1277" y="52"/>
                    <a:pt x="1268" y="49"/>
                  </a:cubicBezTo>
                  <a:cubicBezTo>
                    <a:pt x="1271" y="42"/>
                    <a:pt x="1271" y="42"/>
                    <a:pt x="1271" y="42"/>
                  </a:cubicBezTo>
                  <a:cubicBezTo>
                    <a:pt x="1280" y="45"/>
                    <a:pt x="1289" y="47"/>
                    <a:pt x="1297" y="50"/>
                  </a:cubicBezTo>
                  <a:lnTo>
                    <a:pt x="1295" y="58"/>
                  </a:lnTo>
                  <a:close/>
                  <a:moveTo>
                    <a:pt x="699" y="51"/>
                  </a:moveTo>
                  <a:cubicBezTo>
                    <a:pt x="696" y="43"/>
                    <a:pt x="696" y="43"/>
                    <a:pt x="696" y="43"/>
                  </a:cubicBezTo>
                  <a:cubicBezTo>
                    <a:pt x="705" y="40"/>
                    <a:pt x="714" y="38"/>
                    <a:pt x="723" y="35"/>
                  </a:cubicBezTo>
                  <a:cubicBezTo>
                    <a:pt x="726" y="43"/>
                    <a:pt x="726" y="43"/>
                    <a:pt x="726" y="43"/>
                  </a:cubicBezTo>
                  <a:cubicBezTo>
                    <a:pt x="717" y="45"/>
                    <a:pt x="708" y="48"/>
                    <a:pt x="699" y="51"/>
                  </a:cubicBezTo>
                  <a:close/>
                  <a:moveTo>
                    <a:pt x="1253" y="45"/>
                  </a:moveTo>
                  <a:cubicBezTo>
                    <a:pt x="1244" y="42"/>
                    <a:pt x="1235" y="40"/>
                    <a:pt x="1226" y="38"/>
                  </a:cubicBezTo>
                  <a:cubicBezTo>
                    <a:pt x="1228" y="30"/>
                    <a:pt x="1228" y="30"/>
                    <a:pt x="1228" y="30"/>
                  </a:cubicBezTo>
                  <a:cubicBezTo>
                    <a:pt x="1237" y="32"/>
                    <a:pt x="1246" y="35"/>
                    <a:pt x="1255" y="37"/>
                  </a:cubicBezTo>
                  <a:lnTo>
                    <a:pt x="1253" y="45"/>
                  </a:lnTo>
                  <a:close/>
                  <a:moveTo>
                    <a:pt x="741" y="39"/>
                  </a:moveTo>
                  <a:cubicBezTo>
                    <a:pt x="739" y="31"/>
                    <a:pt x="739" y="31"/>
                    <a:pt x="739" y="31"/>
                  </a:cubicBezTo>
                  <a:cubicBezTo>
                    <a:pt x="744" y="30"/>
                    <a:pt x="744" y="30"/>
                    <a:pt x="744" y="30"/>
                  </a:cubicBezTo>
                  <a:cubicBezTo>
                    <a:pt x="751" y="28"/>
                    <a:pt x="759" y="26"/>
                    <a:pt x="766" y="24"/>
                  </a:cubicBezTo>
                  <a:cubicBezTo>
                    <a:pt x="768" y="32"/>
                    <a:pt x="768" y="32"/>
                    <a:pt x="768" y="32"/>
                  </a:cubicBezTo>
                  <a:cubicBezTo>
                    <a:pt x="761" y="34"/>
                    <a:pt x="753" y="36"/>
                    <a:pt x="746" y="38"/>
                  </a:cubicBezTo>
                  <a:lnTo>
                    <a:pt x="741" y="39"/>
                  </a:lnTo>
                  <a:close/>
                  <a:moveTo>
                    <a:pt x="1211" y="34"/>
                  </a:moveTo>
                  <a:cubicBezTo>
                    <a:pt x="1202" y="32"/>
                    <a:pt x="1192" y="30"/>
                    <a:pt x="1183" y="28"/>
                  </a:cubicBezTo>
                  <a:cubicBezTo>
                    <a:pt x="1185" y="20"/>
                    <a:pt x="1185" y="20"/>
                    <a:pt x="1185" y="20"/>
                  </a:cubicBezTo>
                  <a:cubicBezTo>
                    <a:pt x="1194" y="22"/>
                    <a:pt x="1203" y="24"/>
                    <a:pt x="1212" y="26"/>
                  </a:cubicBezTo>
                  <a:lnTo>
                    <a:pt x="1211" y="34"/>
                  </a:lnTo>
                  <a:close/>
                  <a:moveTo>
                    <a:pt x="784" y="29"/>
                  </a:moveTo>
                  <a:cubicBezTo>
                    <a:pt x="782" y="21"/>
                    <a:pt x="782" y="21"/>
                    <a:pt x="782" y="21"/>
                  </a:cubicBezTo>
                  <a:cubicBezTo>
                    <a:pt x="791" y="19"/>
                    <a:pt x="800" y="17"/>
                    <a:pt x="810" y="16"/>
                  </a:cubicBezTo>
                  <a:cubicBezTo>
                    <a:pt x="811" y="23"/>
                    <a:pt x="811" y="23"/>
                    <a:pt x="811" y="23"/>
                  </a:cubicBezTo>
                  <a:cubicBezTo>
                    <a:pt x="802" y="25"/>
                    <a:pt x="793" y="27"/>
                    <a:pt x="784" y="29"/>
                  </a:cubicBezTo>
                  <a:close/>
                  <a:moveTo>
                    <a:pt x="1168" y="25"/>
                  </a:moveTo>
                  <a:cubicBezTo>
                    <a:pt x="1159" y="23"/>
                    <a:pt x="1149" y="22"/>
                    <a:pt x="1140" y="20"/>
                  </a:cubicBezTo>
                  <a:cubicBezTo>
                    <a:pt x="1142" y="12"/>
                    <a:pt x="1142" y="12"/>
                    <a:pt x="1142" y="12"/>
                  </a:cubicBezTo>
                  <a:cubicBezTo>
                    <a:pt x="1151" y="14"/>
                    <a:pt x="1160" y="15"/>
                    <a:pt x="1169" y="17"/>
                  </a:cubicBezTo>
                  <a:lnTo>
                    <a:pt x="1168" y="25"/>
                  </a:lnTo>
                  <a:close/>
                  <a:moveTo>
                    <a:pt x="827" y="21"/>
                  </a:moveTo>
                  <a:cubicBezTo>
                    <a:pt x="825" y="13"/>
                    <a:pt x="825" y="13"/>
                    <a:pt x="825" y="13"/>
                  </a:cubicBezTo>
                  <a:cubicBezTo>
                    <a:pt x="835" y="11"/>
                    <a:pt x="844" y="10"/>
                    <a:pt x="853" y="9"/>
                  </a:cubicBezTo>
                  <a:cubicBezTo>
                    <a:pt x="854" y="17"/>
                    <a:pt x="854" y="17"/>
                    <a:pt x="854" y="17"/>
                  </a:cubicBezTo>
                  <a:cubicBezTo>
                    <a:pt x="845" y="18"/>
                    <a:pt x="836" y="19"/>
                    <a:pt x="827" y="21"/>
                  </a:cubicBezTo>
                  <a:close/>
                  <a:moveTo>
                    <a:pt x="1124" y="18"/>
                  </a:moveTo>
                  <a:cubicBezTo>
                    <a:pt x="1115" y="16"/>
                    <a:pt x="1106" y="15"/>
                    <a:pt x="1097" y="14"/>
                  </a:cubicBezTo>
                  <a:cubicBezTo>
                    <a:pt x="1098" y="6"/>
                    <a:pt x="1098" y="6"/>
                    <a:pt x="1098" y="6"/>
                  </a:cubicBezTo>
                  <a:cubicBezTo>
                    <a:pt x="1107" y="7"/>
                    <a:pt x="1116" y="9"/>
                    <a:pt x="1126" y="10"/>
                  </a:cubicBezTo>
                  <a:lnTo>
                    <a:pt x="1124" y="18"/>
                  </a:lnTo>
                  <a:close/>
                  <a:moveTo>
                    <a:pt x="870" y="15"/>
                  </a:moveTo>
                  <a:cubicBezTo>
                    <a:pt x="869" y="7"/>
                    <a:pt x="869" y="7"/>
                    <a:pt x="869" y="7"/>
                  </a:cubicBezTo>
                  <a:cubicBezTo>
                    <a:pt x="878" y="6"/>
                    <a:pt x="888" y="5"/>
                    <a:pt x="897" y="4"/>
                  </a:cubicBezTo>
                  <a:cubicBezTo>
                    <a:pt x="898" y="12"/>
                    <a:pt x="898" y="12"/>
                    <a:pt x="898" y="12"/>
                  </a:cubicBezTo>
                  <a:cubicBezTo>
                    <a:pt x="889" y="13"/>
                    <a:pt x="879" y="14"/>
                    <a:pt x="870" y="15"/>
                  </a:cubicBezTo>
                  <a:close/>
                  <a:moveTo>
                    <a:pt x="1081" y="13"/>
                  </a:moveTo>
                  <a:cubicBezTo>
                    <a:pt x="1072" y="12"/>
                    <a:pt x="1062" y="11"/>
                    <a:pt x="1053" y="10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63" y="3"/>
                    <a:pt x="1072" y="4"/>
                    <a:pt x="1082" y="5"/>
                  </a:cubicBezTo>
                  <a:lnTo>
                    <a:pt x="1081" y="13"/>
                  </a:lnTo>
                  <a:close/>
                  <a:moveTo>
                    <a:pt x="914" y="11"/>
                  </a:moveTo>
                  <a:cubicBezTo>
                    <a:pt x="913" y="3"/>
                    <a:pt x="913" y="3"/>
                    <a:pt x="913" y="3"/>
                  </a:cubicBezTo>
                  <a:cubicBezTo>
                    <a:pt x="922" y="2"/>
                    <a:pt x="932" y="1"/>
                    <a:pt x="941" y="1"/>
                  </a:cubicBezTo>
                  <a:cubicBezTo>
                    <a:pt x="942" y="9"/>
                    <a:pt x="942" y="9"/>
                    <a:pt x="942" y="9"/>
                  </a:cubicBezTo>
                  <a:cubicBezTo>
                    <a:pt x="932" y="9"/>
                    <a:pt x="923" y="10"/>
                    <a:pt x="914" y="11"/>
                  </a:cubicBezTo>
                  <a:close/>
                  <a:moveTo>
                    <a:pt x="1037" y="9"/>
                  </a:moveTo>
                  <a:cubicBezTo>
                    <a:pt x="1028" y="9"/>
                    <a:pt x="1019" y="8"/>
                    <a:pt x="1009" y="8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9" y="0"/>
                    <a:pt x="1028" y="1"/>
                    <a:pt x="1038" y="1"/>
                  </a:cubicBezTo>
                  <a:lnTo>
                    <a:pt x="1037" y="9"/>
                  </a:lnTo>
                  <a:close/>
                  <a:moveTo>
                    <a:pt x="958" y="8"/>
                  </a:moveTo>
                  <a:cubicBezTo>
                    <a:pt x="957" y="0"/>
                    <a:pt x="957" y="0"/>
                    <a:pt x="957" y="0"/>
                  </a:cubicBezTo>
                  <a:cubicBezTo>
                    <a:pt x="969" y="0"/>
                    <a:pt x="982" y="0"/>
                    <a:pt x="994" y="0"/>
                  </a:cubicBezTo>
                  <a:cubicBezTo>
                    <a:pt x="994" y="8"/>
                    <a:pt x="994" y="8"/>
                    <a:pt x="994" y="8"/>
                  </a:cubicBezTo>
                  <a:cubicBezTo>
                    <a:pt x="982" y="8"/>
                    <a:pt x="970" y="8"/>
                    <a:pt x="958" y="8"/>
                  </a:cubicBezTo>
                  <a:close/>
                </a:path>
              </a:pathLst>
            </a:custGeom>
            <a:solidFill>
              <a:srgbClr val="319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971551" y="2357437"/>
              <a:ext cx="3182936" cy="3179763"/>
            </a:xfrm>
            <a:custGeom>
              <a:avLst/>
              <a:gdLst>
                <a:gd name="T0" fmla="*/ 960 w 1921"/>
                <a:gd name="T1" fmla="*/ 0 h 1921"/>
                <a:gd name="T2" fmla="*/ 839 w 1921"/>
                <a:gd name="T3" fmla="*/ 8 h 1921"/>
                <a:gd name="T4" fmla="*/ 725 w 1921"/>
                <a:gd name="T5" fmla="*/ 29 h 1921"/>
                <a:gd name="T6" fmla="*/ 0 w 1921"/>
                <a:gd name="T7" fmla="*/ 960 h 1921"/>
                <a:gd name="T8" fmla="*/ 960 w 1921"/>
                <a:gd name="T9" fmla="*/ 1921 h 1921"/>
                <a:gd name="T10" fmla="*/ 1921 w 1921"/>
                <a:gd name="T11" fmla="*/ 960 h 1921"/>
                <a:gd name="T12" fmla="*/ 960 w 1921"/>
                <a:gd name="T1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1" h="1921">
                  <a:moveTo>
                    <a:pt x="960" y="0"/>
                  </a:moveTo>
                  <a:cubicBezTo>
                    <a:pt x="919" y="0"/>
                    <a:pt x="879" y="3"/>
                    <a:pt x="839" y="8"/>
                  </a:cubicBezTo>
                  <a:cubicBezTo>
                    <a:pt x="800" y="12"/>
                    <a:pt x="762" y="20"/>
                    <a:pt x="725" y="29"/>
                  </a:cubicBezTo>
                  <a:cubicBezTo>
                    <a:pt x="308" y="134"/>
                    <a:pt x="0" y="511"/>
                    <a:pt x="0" y="960"/>
                  </a:cubicBezTo>
                  <a:cubicBezTo>
                    <a:pt x="0" y="1491"/>
                    <a:pt x="430" y="1921"/>
                    <a:pt x="960" y="1921"/>
                  </a:cubicBezTo>
                  <a:cubicBezTo>
                    <a:pt x="1491" y="1921"/>
                    <a:pt x="1921" y="1491"/>
                    <a:pt x="1921" y="960"/>
                  </a:cubicBezTo>
                  <a:cubicBezTo>
                    <a:pt x="1921" y="430"/>
                    <a:pt x="1491" y="0"/>
                    <a:pt x="96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59" name="Freeform 7"/>
            <p:cNvSpPr>
              <a:spLocks noEditPoints="1"/>
            </p:cNvSpPr>
            <p:nvPr/>
          </p:nvSpPr>
          <p:spPr bwMode="auto">
            <a:xfrm>
              <a:off x="1090613" y="2476500"/>
              <a:ext cx="2944812" cy="2941638"/>
            </a:xfrm>
            <a:custGeom>
              <a:avLst/>
              <a:gdLst>
                <a:gd name="T0" fmla="*/ 2147483647 w 1777"/>
                <a:gd name="T1" fmla="*/ 2147483647 h 1777"/>
                <a:gd name="T2" fmla="*/ 2147483647 w 1777"/>
                <a:gd name="T3" fmla="*/ 2147483647 h 1777"/>
                <a:gd name="T4" fmla="*/ 2062435625 w 1777"/>
                <a:gd name="T5" fmla="*/ 2147483647 h 1777"/>
                <a:gd name="T6" fmla="*/ 1944346510 w 1777"/>
                <a:gd name="T7" fmla="*/ 2147483647 h 1777"/>
                <a:gd name="T8" fmla="*/ 1826257394 w 1777"/>
                <a:gd name="T9" fmla="*/ 2147483647 h 1777"/>
                <a:gd name="T10" fmla="*/ 1710914229 w 1777"/>
                <a:gd name="T11" fmla="*/ 2147483647 h 1777"/>
                <a:gd name="T12" fmla="*/ 1598318671 w 1777"/>
                <a:gd name="T13" fmla="*/ 2147483647 h 1777"/>
                <a:gd name="T14" fmla="*/ 1485721455 w 1777"/>
                <a:gd name="T15" fmla="*/ 2147483647 h 1777"/>
                <a:gd name="T16" fmla="*/ 1378617798 w 1777"/>
                <a:gd name="T17" fmla="*/ 2147483647 h 1777"/>
                <a:gd name="T18" fmla="*/ 1271514140 w 1777"/>
                <a:gd name="T19" fmla="*/ 2147483647 h 1777"/>
                <a:gd name="T20" fmla="*/ 1167156433 w 1777"/>
                <a:gd name="T21" fmla="*/ 2147483647 h 1777"/>
                <a:gd name="T22" fmla="*/ 1068292283 w 1777"/>
                <a:gd name="T23" fmla="*/ 2147483647 h 1777"/>
                <a:gd name="T24" fmla="*/ 969426476 w 1777"/>
                <a:gd name="T25" fmla="*/ 2147483647 h 1777"/>
                <a:gd name="T26" fmla="*/ 876054227 w 1777"/>
                <a:gd name="T27" fmla="*/ 2147483647 h 1777"/>
                <a:gd name="T28" fmla="*/ 785427927 w 1777"/>
                <a:gd name="T29" fmla="*/ 2147483647 h 1777"/>
                <a:gd name="T30" fmla="*/ 700293528 w 1777"/>
                <a:gd name="T31" fmla="*/ 2147483647 h 1777"/>
                <a:gd name="T32" fmla="*/ 620652687 w 1777"/>
                <a:gd name="T33" fmla="*/ 2147483647 h 1777"/>
                <a:gd name="T34" fmla="*/ 543757796 w 1777"/>
                <a:gd name="T35" fmla="*/ 2147483647 h 1777"/>
                <a:gd name="T36" fmla="*/ 469608855 w 1777"/>
                <a:gd name="T37" fmla="*/ 2147483647 h 1777"/>
                <a:gd name="T38" fmla="*/ 403699422 w 1777"/>
                <a:gd name="T39" fmla="*/ 2147483647 h 1777"/>
                <a:gd name="T40" fmla="*/ 340535938 w 1777"/>
                <a:gd name="T41" fmla="*/ 2147483647 h 1777"/>
                <a:gd name="T42" fmla="*/ 282864356 w 1777"/>
                <a:gd name="T43" fmla="*/ 2147483647 h 1777"/>
                <a:gd name="T44" fmla="*/ 230684674 w 1777"/>
                <a:gd name="T45" fmla="*/ 2147483647 h 1777"/>
                <a:gd name="T46" fmla="*/ 183998549 w 1777"/>
                <a:gd name="T47" fmla="*/ 2147483647 h 1777"/>
                <a:gd name="T48" fmla="*/ 145551932 w 1777"/>
                <a:gd name="T49" fmla="*/ 2147483647 h 1777"/>
                <a:gd name="T50" fmla="*/ 109849608 w 1777"/>
                <a:gd name="T51" fmla="*/ 2147483647 h 1777"/>
                <a:gd name="T52" fmla="*/ 79640841 w 1777"/>
                <a:gd name="T53" fmla="*/ 2147483647 h 1777"/>
                <a:gd name="T54" fmla="*/ 57671583 w 1777"/>
                <a:gd name="T55" fmla="*/ 2147483647 h 1777"/>
                <a:gd name="T56" fmla="*/ 38448274 w 1777"/>
                <a:gd name="T57" fmla="*/ 2147483647 h 1777"/>
                <a:gd name="T58" fmla="*/ 27462816 w 1777"/>
                <a:gd name="T59" fmla="*/ 2147483647 h 1777"/>
                <a:gd name="T60" fmla="*/ 21969259 w 1777"/>
                <a:gd name="T61" fmla="*/ 2147483647 h 1777"/>
                <a:gd name="T62" fmla="*/ 2745950 w 1777"/>
                <a:gd name="T63" fmla="*/ 2147483647 h 1777"/>
                <a:gd name="T64" fmla="*/ 24716866 w 1777"/>
                <a:gd name="T65" fmla="*/ 2147483647 h 1777"/>
                <a:gd name="T66" fmla="*/ 32954717 w 1777"/>
                <a:gd name="T67" fmla="*/ 2147483647 h 1777"/>
                <a:gd name="T68" fmla="*/ 46686125 w 1777"/>
                <a:gd name="T69" fmla="*/ 2082654873 h 1777"/>
                <a:gd name="T70" fmla="*/ 68657041 w 1777"/>
                <a:gd name="T71" fmla="*/ 1964820503 h 1777"/>
                <a:gd name="T72" fmla="*/ 93372249 w 1777"/>
                <a:gd name="T73" fmla="*/ 1846986132 h 1777"/>
                <a:gd name="T74" fmla="*/ 126326966 w 1777"/>
                <a:gd name="T75" fmla="*/ 1731891442 h 1777"/>
                <a:gd name="T76" fmla="*/ 164775240 w 1777"/>
                <a:gd name="T77" fmla="*/ 1619538086 h 1777"/>
                <a:gd name="T78" fmla="*/ 208715415 w 1777"/>
                <a:gd name="T79" fmla="*/ 1507184731 h 1777"/>
                <a:gd name="T80" fmla="*/ 255401540 w 1777"/>
                <a:gd name="T81" fmla="*/ 1397571055 h 1777"/>
                <a:gd name="T82" fmla="*/ 310327172 w 1777"/>
                <a:gd name="T83" fmla="*/ 1290697059 h 1777"/>
                <a:gd name="T84" fmla="*/ 370744705 w 1777"/>
                <a:gd name="T85" fmla="*/ 1186564398 h 1777"/>
                <a:gd name="T86" fmla="*/ 433908188 w 1777"/>
                <a:gd name="T87" fmla="*/ 1085173072 h 1777"/>
                <a:gd name="T88" fmla="*/ 505309522 w 1777"/>
                <a:gd name="T89" fmla="*/ 989261106 h 1777"/>
                <a:gd name="T90" fmla="*/ 579458463 w 1777"/>
                <a:gd name="T91" fmla="*/ 893349140 h 1777"/>
                <a:gd name="T92" fmla="*/ 659100961 w 1777"/>
                <a:gd name="T93" fmla="*/ 802918188 h 1777"/>
                <a:gd name="T94" fmla="*/ 741487753 w 1777"/>
                <a:gd name="T95" fmla="*/ 717968252 h 1777"/>
                <a:gd name="T96" fmla="*/ 829368102 w 1777"/>
                <a:gd name="T97" fmla="*/ 635757995 h 1777"/>
                <a:gd name="T98" fmla="*/ 922740351 w 1777"/>
                <a:gd name="T99" fmla="*/ 556287418 h 1777"/>
                <a:gd name="T100" fmla="*/ 1016112601 w 1777"/>
                <a:gd name="T101" fmla="*/ 485039191 h 1777"/>
                <a:gd name="T102" fmla="*/ 1114978408 w 1777"/>
                <a:gd name="T103" fmla="*/ 416530644 h 1777"/>
                <a:gd name="T104" fmla="*/ 1219336115 w 1777"/>
                <a:gd name="T105" fmla="*/ 353503111 h 1777"/>
                <a:gd name="T106" fmla="*/ 1323693823 w 1777"/>
                <a:gd name="T107" fmla="*/ 293215258 h 1777"/>
                <a:gd name="T108" fmla="*/ 1430797480 w 1777"/>
                <a:gd name="T109" fmla="*/ 241149756 h 1777"/>
                <a:gd name="T110" fmla="*/ 1543393038 w 1777"/>
                <a:gd name="T111" fmla="*/ 194563612 h 1777"/>
                <a:gd name="T112" fmla="*/ 1655990253 w 1777"/>
                <a:gd name="T113" fmla="*/ 153458484 h 1777"/>
                <a:gd name="T114" fmla="*/ 1771331761 w 1777"/>
                <a:gd name="T115" fmla="*/ 115094691 h 1777"/>
                <a:gd name="T116" fmla="*/ 1886674927 w 1777"/>
                <a:gd name="T117" fmla="*/ 84949937 h 1777"/>
                <a:gd name="T118" fmla="*/ 2004764042 w 1777"/>
                <a:gd name="T119" fmla="*/ 60287853 h 1777"/>
                <a:gd name="T120" fmla="*/ 2122853158 w 1777"/>
                <a:gd name="T121" fmla="*/ 43844808 h 1777"/>
                <a:gd name="T122" fmla="*/ 2147483647 w 1777"/>
                <a:gd name="T123" fmla="*/ 16441389 h 1777"/>
                <a:gd name="T124" fmla="*/ 2147483647 w 1777"/>
                <a:gd name="T125" fmla="*/ 5481015 h 177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777" h="1777">
                  <a:moveTo>
                    <a:pt x="888" y="1777"/>
                  </a:moveTo>
                  <a:cubicBezTo>
                    <a:pt x="882" y="1777"/>
                    <a:pt x="882" y="1777"/>
                    <a:pt x="882" y="1777"/>
                  </a:cubicBezTo>
                  <a:cubicBezTo>
                    <a:pt x="882" y="1769"/>
                    <a:pt x="882" y="1769"/>
                    <a:pt x="882" y="1769"/>
                  </a:cubicBezTo>
                  <a:cubicBezTo>
                    <a:pt x="888" y="1769"/>
                    <a:pt x="888" y="1769"/>
                    <a:pt x="888" y="1769"/>
                  </a:cubicBezTo>
                  <a:cubicBezTo>
                    <a:pt x="896" y="1769"/>
                    <a:pt x="903" y="1769"/>
                    <a:pt x="910" y="1768"/>
                  </a:cubicBezTo>
                  <a:cubicBezTo>
                    <a:pt x="910" y="1776"/>
                    <a:pt x="910" y="1776"/>
                    <a:pt x="910" y="1776"/>
                  </a:cubicBezTo>
                  <a:cubicBezTo>
                    <a:pt x="903" y="1777"/>
                    <a:pt x="896" y="1777"/>
                    <a:pt x="888" y="1777"/>
                  </a:cubicBezTo>
                  <a:close/>
                  <a:moveTo>
                    <a:pt x="866" y="1776"/>
                  </a:moveTo>
                  <a:cubicBezTo>
                    <a:pt x="856" y="1776"/>
                    <a:pt x="847" y="1776"/>
                    <a:pt x="838" y="1775"/>
                  </a:cubicBezTo>
                  <a:cubicBezTo>
                    <a:pt x="838" y="1767"/>
                    <a:pt x="838" y="1767"/>
                    <a:pt x="838" y="1767"/>
                  </a:cubicBezTo>
                  <a:cubicBezTo>
                    <a:pt x="847" y="1768"/>
                    <a:pt x="857" y="1768"/>
                    <a:pt x="866" y="1768"/>
                  </a:cubicBezTo>
                  <a:lnTo>
                    <a:pt x="866" y="1776"/>
                  </a:lnTo>
                  <a:close/>
                  <a:moveTo>
                    <a:pt x="926" y="1776"/>
                  </a:moveTo>
                  <a:cubicBezTo>
                    <a:pt x="926" y="1768"/>
                    <a:pt x="926" y="1768"/>
                    <a:pt x="926" y="1768"/>
                  </a:cubicBezTo>
                  <a:cubicBezTo>
                    <a:pt x="935" y="1767"/>
                    <a:pt x="944" y="1767"/>
                    <a:pt x="953" y="1766"/>
                  </a:cubicBezTo>
                  <a:cubicBezTo>
                    <a:pt x="954" y="1774"/>
                    <a:pt x="954" y="1774"/>
                    <a:pt x="954" y="1774"/>
                  </a:cubicBezTo>
                  <a:cubicBezTo>
                    <a:pt x="945" y="1775"/>
                    <a:pt x="935" y="1775"/>
                    <a:pt x="926" y="1776"/>
                  </a:cubicBezTo>
                  <a:close/>
                  <a:moveTo>
                    <a:pt x="821" y="1774"/>
                  </a:moveTo>
                  <a:cubicBezTo>
                    <a:pt x="812" y="1773"/>
                    <a:pt x="803" y="1773"/>
                    <a:pt x="793" y="1772"/>
                  </a:cubicBezTo>
                  <a:cubicBezTo>
                    <a:pt x="794" y="1764"/>
                    <a:pt x="794" y="1764"/>
                    <a:pt x="794" y="1764"/>
                  </a:cubicBezTo>
                  <a:cubicBezTo>
                    <a:pt x="804" y="1765"/>
                    <a:pt x="813" y="1765"/>
                    <a:pt x="822" y="1766"/>
                  </a:cubicBezTo>
                  <a:lnTo>
                    <a:pt x="821" y="1774"/>
                  </a:lnTo>
                  <a:close/>
                  <a:moveTo>
                    <a:pt x="970" y="1773"/>
                  </a:moveTo>
                  <a:cubicBezTo>
                    <a:pt x="969" y="1765"/>
                    <a:pt x="969" y="1765"/>
                    <a:pt x="969" y="1765"/>
                  </a:cubicBezTo>
                  <a:cubicBezTo>
                    <a:pt x="978" y="1764"/>
                    <a:pt x="988" y="1763"/>
                    <a:pt x="997" y="1762"/>
                  </a:cubicBezTo>
                  <a:cubicBezTo>
                    <a:pt x="998" y="1770"/>
                    <a:pt x="998" y="1770"/>
                    <a:pt x="998" y="1770"/>
                  </a:cubicBezTo>
                  <a:cubicBezTo>
                    <a:pt x="989" y="1771"/>
                    <a:pt x="979" y="1772"/>
                    <a:pt x="970" y="1773"/>
                  </a:cubicBezTo>
                  <a:close/>
                  <a:moveTo>
                    <a:pt x="778" y="1770"/>
                  </a:moveTo>
                  <a:cubicBezTo>
                    <a:pt x="768" y="1769"/>
                    <a:pt x="759" y="1767"/>
                    <a:pt x="750" y="1766"/>
                  </a:cubicBezTo>
                  <a:cubicBezTo>
                    <a:pt x="751" y="1758"/>
                    <a:pt x="751" y="1758"/>
                    <a:pt x="751" y="1758"/>
                  </a:cubicBezTo>
                  <a:cubicBezTo>
                    <a:pt x="760" y="1759"/>
                    <a:pt x="769" y="1761"/>
                    <a:pt x="779" y="1762"/>
                  </a:cubicBezTo>
                  <a:lnTo>
                    <a:pt x="778" y="1770"/>
                  </a:lnTo>
                  <a:close/>
                  <a:moveTo>
                    <a:pt x="1014" y="1768"/>
                  </a:moveTo>
                  <a:cubicBezTo>
                    <a:pt x="1013" y="1760"/>
                    <a:pt x="1013" y="1760"/>
                    <a:pt x="1013" y="1760"/>
                  </a:cubicBezTo>
                  <a:cubicBezTo>
                    <a:pt x="1022" y="1759"/>
                    <a:pt x="1031" y="1757"/>
                    <a:pt x="1040" y="1756"/>
                  </a:cubicBezTo>
                  <a:cubicBezTo>
                    <a:pt x="1042" y="1763"/>
                    <a:pt x="1042" y="1763"/>
                    <a:pt x="1042" y="1763"/>
                  </a:cubicBezTo>
                  <a:cubicBezTo>
                    <a:pt x="1032" y="1765"/>
                    <a:pt x="1023" y="1767"/>
                    <a:pt x="1014" y="1768"/>
                  </a:cubicBezTo>
                  <a:close/>
                  <a:moveTo>
                    <a:pt x="734" y="1763"/>
                  </a:moveTo>
                  <a:cubicBezTo>
                    <a:pt x="725" y="1762"/>
                    <a:pt x="715" y="1760"/>
                    <a:pt x="706" y="1758"/>
                  </a:cubicBezTo>
                  <a:cubicBezTo>
                    <a:pt x="708" y="1750"/>
                    <a:pt x="708" y="1750"/>
                    <a:pt x="708" y="1750"/>
                  </a:cubicBezTo>
                  <a:cubicBezTo>
                    <a:pt x="717" y="1752"/>
                    <a:pt x="726" y="1754"/>
                    <a:pt x="735" y="1755"/>
                  </a:cubicBezTo>
                  <a:lnTo>
                    <a:pt x="734" y="1763"/>
                  </a:lnTo>
                  <a:close/>
                  <a:moveTo>
                    <a:pt x="1057" y="1761"/>
                  </a:moveTo>
                  <a:cubicBezTo>
                    <a:pt x="1056" y="1753"/>
                    <a:pt x="1056" y="1753"/>
                    <a:pt x="1056" y="1753"/>
                  </a:cubicBezTo>
                  <a:cubicBezTo>
                    <a:pt x="1065" y="1751"/>
                    <a:pt x="1074" y="1749"/>
                    <a:pt x="1083" y="1747"/>
                  </a:cubicBezTo>
                  <a:cubicBezTo>
                    <a:pt x="1085" y="1755"/>
                    <a:pt x="1085" y="1755"/>
                    <a:pt x="1085" y="1755"/>
                  </a:cubicBezTo>
                  <a:cubicBezTo>
                    <a:pt x="1076" y="1757"/>
                    <a:pt x="1067" y="1759"/>
                    <a:pt x="1057" y="1761"/>
                  </a:cubicBezTo>
                  <a:close/>
                  <a:moveTo>
                    <a:pt x="691" y="1755"/>
                  </a:moveTo>
                  <a:cubicBezTo>
                    <a:pt x="681" y="1752"/>
                    <a:pt x="672" y="1750"/>
                    <a:pt x="663" y="1748"/>
                  </a:cubicBezTo>
                  <a:cubicBezTo>
                    <a:pt x="665" y="1740"/>
                    <a:pt x="665" y="1740"/>
                    <a:pt x="665" y="1740"/>
                  </a:cubicBezTo>
                  <a:cubicBezTo>
                    <a:pt x="674" y="1742"/>
                    <a:pt x="683" y="1745"/>
                    <a:pt x="692" y="1747"/>
                  </a:cubicBezTo>
                  <a:lnTo>
                    <a:pt x="691" y="1755"/>
                  </a:lnTo>
                  <a:close/>
                  <a:moveTo>
                    <a:pt x="1101" y="1751"/>
                  </a:moveTo>
                  <a:cubicBezTo>
                    <a:pt x="1099" y="1743"/>
                    <a:pt x="1099" y="1743"/>
                    <a:pt x="1099" y="1743"/>
                  </a:cubicBezTo>
                  <a:cubicBezTo>
                    <a:pt x="1108" y="1741"/>
                    <a:pt x="1117" y="1739"/>
                    <a:pt x="1126" y="1736"/>
                  </a:cubicBezTo>
                  <a:cubicBezTo>
                    <a:pt x="1128" y="1744"/>
                    <a:pt x="1128" y="1744"/>
                    <a:pt x="1128" y="1744"/>
                  </a:cubicBezTo>
                  <a:cubicBezTo>
                    <a:pt x="1119" y="1747"/>
                    <a:pt x="1110" y="1749"/>
                    <a:pt x="1101" y="1751"/>
                  </a:cubicBezTo>
                  <a:close/>
                  <a:moveTo>
                    <a:pt x="648" y="1744"/>
                  </a:moveTo>
                  <a:cubicBezTo>
                    <a:pt x="639" y="1741"/>
                    <a:pt x="630" y="1738"/>
                    <a:pt x="621" y="1736"/>
                  </a:cubicBezTo>
                  <a:cubicBezTo>
                    <a:pt x="623" y="1728"/>
                    <a:pt x="623" y="1728"/>
                    <a:pt x="623" y="1728"/>
                  </a:cubicBezTo>
                  <a:cubicBezTo>
                    <a:pt x="632" y="1731"/>
                    <a:pt x="641" y="1733"/>
                    <a:pt x="650" y="1736"/>
                  </a:cubicBezTo>
                  <a:lnTo>
                    <a:pt x="648" y="1744"/>
                  </a:lnTo>
                  <a:close/>
                  <a:moveTo>
                    <a:pt x="1143" y="1740"/>
                  </a:moveTo>
                  <a:cubicBezTo>
                    <a:pt x="1141" y="1732"/>
                    <a:pt x="1141" y="1732"/>
                    <a:pt x="1141" y="1732"/>
                  </a:cubicBezTo>
                  <a:cubicBezTo>
                    <a:pt x="1150" y="1729"/>
                    <a:pt x="1159" y="1726"/>
                    <a:pt x="1167" y="1723"/>
                  </a:cubicBezTo>
                  <a:cubicBezTo>
                    <a:pt x="1170" y="1731"/>
                    <a:pt x="1170" y="1731"/>
                    <a:pt x="1170" y="1731"/>
                  </a:cubicBezTo>
                  <a:cubicBezTo>
                    <a:pt x="1161" y="1734"/>
                    <a:pt x="1152" y="1737"/>
                    <a:pt x="1143" y="1740"/>
                  </a:cubicBezTo>
                  <a:close/>
                  <a:moveTo>
                    <a:pt x="605" y="1731"/>
                  </a:moveTo>
                  <a:cubicBezTo>
                    <a:pt x="597" y="1728"/>
                    <a:pt x="588" y="1725"/>
                    <a:pt x="579" y="1721"/>
                  </a:cubicBezTo>
                  <a:cubicBezTo>
                    <a:pt x="582" y="1714"/>
                    <a:pt x="582" y="1714"/>
                    <a:pt x="582" y="1714"/>
                  </a:cubicBezTo>
                  <a:cubicBezTo>
                    <a:pt x="590" y="1717"/>
                    <a:pt x="599" y="1720"/>
                    <a:pt x="608" y="1723"/>
                  </a:cubicBezTo>
                  <a:lnTo>
                    <a:pt x="605" y="1731"/>
                  </a:lnTo>
                  <a:close/>
                  <a:moveTo>
                    <a:pt x="1185" y="1726"/>
                  </a:moveTo>
                  <a:cubicBezTo>
                    <a:pt x="1183" y="1718"/>
                    <a:pt x="1183" y="1718"/>
                    <a:pt x="1183" y="1718"/>
                  </a:cubicBezTo>
                  <a:cubicBezTo>
                    <a:pt x="1191" y="1715"/>
                    <a:pt x="1200" y="1712"/>
                    <a:pt x="1209" y="1709"/>
                  </a:cubicBezTo>
                  <a:cubicBezTo>
                    <a:pt x="1212" y="1716"/>
                    <a:pt x="1212" y="1716"/>
                    <a:pt x="1212" y="1716"/>
                  </a:cubicBezTo>
                  <a:cubicBezTo>
                    <a:pt x="1203" y="1719"/>
                    <a:pt x="1194" y="1723"/>
                    <a:pt x="1185" y="1726"/>
                  </a:cubicBezTo>
                  <a:close/>
                  <a:moveTo>
                    <a:pt x="564" y="1716"/>
                  </a:moveTo>
                  <a:cubicBezTo>
                    <a:pt x="555" y="1712"/>
                    <a:pt x="547" y="1709"/>
                    <a:pt x="538" y="1705"/>
                  </a:cubicBezTo>
                  <a:cubicBezTo>
                    <a:pt x="541" y="1698"/>
                    <a:pt x="541" y="1698"/>
                    <a:pt x="541" y="1698"/>
                  </a:cubicBezTo>
                  <a:cubicBezTo>
                    <a:pt x="550" y="1701"/>
                    <a:pt x="558" y="1705"/>
                    <a:pt x="567" y="1708"/>
                  </a:cubicBezTo>
                  <a:lnTo>
                    <a:pt x="564" y="1716"/>
                  </a:lnTo>
                  <a:close/>
                  <a:moveTo>
                    <a:pt x="1227" y="1710"/>
                  </a:moveTo>
                  <a:cubicBezTo>
                    <a:pt x="1224" y="1703"/>
                    <a:pt x="1224" y="1703"/>
                    <a:pt x="1224" y="1703"/>
                  </a:cubicBezTo>
                  <a:cubicBezTo>
                    <a:pt x="1232" y="1699"/>
                    <a:pt x="1241" y="1695"/>
                    <a:pt x="1249" y="1692"/>
                  </a:cubicBezTo>
                  <a:cubicBezTo>
                    <a:pt x="1253" y="1699"/>
                    <a:pt x="1253" y="1699"/>
                    <a:pt x="1253" y="1699"/>
                  </a:cubicBezTo>
                  <a:cubicBezTo>
                    <a:pt x="1244" y="1703"/>
                    <a:pt x="1235" y="1706"/>
                    <a:pt x="1227" y="1710"/>
                  </a:cubicBezTo>
                  <a:close/>
                  <a:moveTo>
                    <a:pt x="523" y="1698"/>
                  </a:moveTo>
                  <a:cubicBezTo>
                    <a:pt x="515" y="1695"/>
                    <a:pt x="506" y="1691"/>
                    <a:pt x="498" y="1686"/>
                  </a:cubicBezTo>
                  <a:cubicBezTo>
                    <a:pt x="502" y="1679"/>
                    <a:pt x="502" y="1679"/>
                    <a:pt x="502" y="1679"/>
                  </a:cubicBezTo>
                  <a:cubicBezTo>
                    <a:pt x="510" y="1683"/>
                    <a:pt x="518" y="1687"/>
                    <a:pt x="527" y="1691"/>
                  </a:cubicBezTo>
                  <a:lnTo>
                    <a:pt x="523" y="1698"/>
                  </a:lnTo>
                  <a:close/>
                  <a:moveTo>
                    <a:pt x="1267" y="1692"/>
                  </a:moveTo>
                  <a:cubicBezTo>
                    <a:pt x="1264" y="1685"/>
                    <a:pt x="1264" y="1685"/>
                    <a:pt x="1264" y="1685"/>
                  </a:cubicBezTo>
                  <a:cubicBezTo>
                    <a:pt x="1272" y="1681"/>
                    <a:pt x="1281" y="1677"/>
                    <a:pt x="1289" y="1673"/>
                  </a:cubicBezTo>
                  <a:cubicBezTo>
                    <a:pt x="1292" y="1680"/>
                    <a:pt x="1292" y="1680"/>
                    <a:pt x="1292" y="1680"/>
                  </a:cubicBezTo>
                  <a:cubicBezTo>
                    <a:pt x="1284" y="1684"/>
                    <a:pt x="1276" y="1688"/>
                    <a:pt x="1267" y="1692"/>
                  </a:cubicBezTo>
                  <a:close/>
                  <a:moveTo>
                    <a:pt x="484" y="1679"/>
                  </a:moveTo>
                  <a:cubicBezTo>
                    <a:pt x="475" y="1675"/>
                    <a:pt x="467" y="1671"/>
                    <a:pt x="459" y="1666"/>
                  </a:cubicBezTo>
                  <a:cubicBezTo>
                    <a:pt x="463" y="1659"/>
                    <a:pt x="463" y="1659"/>
                    <a:pt x="463" y="1659"/>
                  </a:cubicBezTo>
                  <a:cubicBezTo>
                    <a:pt x="471" y="1664"/>
                    <a:pt x="479" y="1668"/>
                    <a:pt x="487" y="1672"/>
                  </a:cubicBezTo>
                  <a:lnTo>
                    <a:pt x="484" y="1679"/>
                  </a:lnTo>
                  <a:close/>
                  <a:moveTo>
                    <a:pt x="1307" y="1672"/>
                  </a:moveTo>
                  <a:cubicBezTo>
                    <a:pt x="1303" y="1665"/>
                    <a:pt x="1303" y="1665"/>
                    <a:pt x="1303" y="1665"/>
                  </a:cubicBezTo>
                  <a:cubicBezTo>
                    <a:pt x="1311" y="1661"/>
                    <a:pt x="1319" y="1656"/>
                    <a:pt x="1327" y="1652"/>
                  </a:cubicBezTo>
                  <a:cubicBezTo>
                    <a:pt x="1331" y="1659"/>
                    <a:pt x="1331" y="1659"/>
                    <a:pt x="1331" y="1659"/>
                  </a:cubicBezTo>
                  <a:cubicBezTo>
                    <a:pt x="1323" y="1663"/>
                    <a:pt x="1315" y="1668"/>
                    <a:pt x="1307" y="1672"/>
                  </a:cubicBezTo>
                  <a:close/>
                  <a:moveTo>
                    <a:pt x="445" y="1658"/>
                  </a:moveTo>
                  <a:cubicBezTo>
                    <a:pt x="437" y="1654"/>
                    <a:pt x="429" y="1649"/>
                    <a:pt x="421" y="1644"/>
                  </a:cubicBezTo>
                  <a:cubicBezTo>
                    <a:pt x="425" y="1637"/>
                    <a:pt x="425" y="1637"/>
                    <a:pt x="425" y="1637"/>
                  </a:cubicBezTo>
                  <a:cubicBezTo>
                    <a:pt x="433" y="1642"/>
                    <a:pt x="441" y="1647"/>
                    <a:pt x="449" y="1651"/>
                  </a:cubicBezTo>
                  <a:lnTo>
                    <a:pt x="445" y="1658"/>
                  </a:lnTo>
                  <a:close/>
                  <a:moveTo>
                    <a:pt x="1345" y="1650"/>
                  </a:moveTo>
                  <a:cubicBezTo>
                    <a:pt x="1341" y="1643"/>
                    <a:pt x="1341" y="1643"/>
                    <a:pt x="1341" y="1643"/>
                  </a:cubicBezTo>
                  <a:cubicBezTo>
                    <a:pt x="1349" y="1639"/>
                    <a:pt x="1357" y="1634"/>
                    <a:pt x="1365" y="1629"/>
                  </a:cubicBezTo>
                  <a:cubicBezTo>
                    <a:pt x="1369" y="1635"/>
                    <a:pt x="1369" y="1635"/>
                    <a:pt x="1369" y="1635"/>
                  </a:cubicBezTo>
                  <a:cubicBezTo>
                    <a:pt x="1361" y="1641"/>
                    <a:pt x="1353" y="1646"/>
                    <a:pt x="1345" y="1650"/>
                  </a:cubicBezTo>
                  <a:close/>
                  <a:moveTo>
                    <a:pt x="407" y="1635"/>
                  </a:moveTo>
                  <a:cubicBezTo>
                    <a:pt x="399" y="1630"/>
                    <a:pt x="392" y="1625"/>
                    <a:pt x="384" y="1620"/>
                  </a:cubicBezTo>
                  <a:cubicBezTo>
                    <a:pt x="389" y="1613"/>
                    <a:pt x="389" y="1613"/>
                    <a:pt x="389" y="1613"/>
                  </a:cubicBezTo>
                  <a:cubicBezTo>
                    <a:pt x="396" y="1618"/>
                    <a:pt x="404" y="1623"/>
                    <a:pt x="412" y="1628"/>
                  </a:cubicBezTo>
                  <a:lnTo>
                    <a:pt x="407" y="1635"/>
                  </a:lnTo>
                  <a:close/>
                  <a:moveTo>
                    <a:pt x="1383" y="1627"/>
                  </a:moveTo>
                  <a:cubicBezTo>
                    <a:pt x="1378" y="1620"/>
                    <a:pt x="1378" y="1620"/>
                    <a:pt x="1378" y="1620"/>
                  </a:cubicBezTo>
                  <a:cubicBezTo>
                    <a:pt x="1386" y="1615"/>
                    <a:pt x="1394" y="1609"/>
                    <a:pt x="1401" y="1604"/>
                  </a:cubicBezTo>
                  <a:cubicBezTo>
                    <a:pt x="1406" y="1611"/>
                    <a:pt x="1406" y="1611"/>
                    <a:pt x="1406" y="1611"/>
                  </a:cubicBezTo>
                  <a:cubicBezTo>
                    <a:pt x="1398" y="1616"/>
                    <a:pt x="1390" y="1621"/>
                    <a:pt x="1383" y="1627"/>
                  </a:cubicBezTo>
                  <a:close/>
                  <a:moveTo>
                    <a:pt x="371" y="1610"/>
                  </a:moveTo>
                  <a:cubicBezTo>
                    <a:pt x="363" y="1605"/>
                    <a:pt x="356" y="1599"/>
                    <a:pt x="348" y="1594"/>
                  </a:cubicBezTo>
                  <a:cubicBezTo>
                    <a:pt x="353" y="1587"/>
                    <a:pt x="353" y="1587"/>
                    <a:pt x="353" y="1587"/>
                  </a:cubicBezTo>
                  <a:cubicBezTo>
                    <a:pt x="361" y="1593"/>
                    <a:pt x="368" y="1599"/>
                    <a:pt x="376" y="1604"/>
                  </a:cubicBezTo>
                  <a:lnTo>
                    <a:pt x="371" y="1610"/>
                  </a:lnTo>
                  <a:close/>
                  <a:moveTo>
                    <a:pt x="1419" y="1601"/>
                  </a:moveTo>
                  <a:cubicBezTo>
                    <a:pt x="1414" y="1595"/>
                    <a:pt x="1414" y="1595"/>
                    <a:pt x="1414" y="1595"/>
                  </a:cubicBezTo>
                  <a:cubicBezTo>
                    <a:pt x="1421" y="1589"/>
                    <a:pt x="1429" y="1583"/>
                    <a:pt x="1436" y="1578"/>
                  </a:cubicBezTo>
                  <a:cubicBezTo>
                    <a:pt x="1441" y="1584"/>
                    <a:pt x="1441" y="1584"/>
                    <a:pt x="1441" y="1584"/>
                  </a:cubicBezTo>
                  <a:cubicBezTo>
                    <a:pt x="1434" y="1590"/>
                    <a:pt x="1426" y="1596"/>
                    <a:pt x="1419" y="1601"/>
                  </a:cubicBezTo>
                  <a:close/>
                  <a:moveTo>
                    <a:pt x="336" y="1584"/>
                  </a:moveTo>
                  <a:cubicBezTo>
                    <a:pt x="328" y="1578"/>
                    <a:pt x="321" y="1572"/>
                    <a:pt x="314" y="1566"/>
                  </a:cubicBezTo>
                  <a:cubicBezTo>
                    <a:pt x="319" y="1560"/>
                    <a:pt x="319" y="1560"/>
                    <a:pt x="319" y="1560"/>
                  </a:cubicBezTo>
                  <a:cubicBezTo>
                    <a:pt x="326" y="1566"/>
                    <a:pt x="333" y="1572"/>
                    <a:pt x="341" y="1577"/>
                  </a:cubicBezTo>
                  <a:lnTo>
                    <a:pt x="336" y="1584"/>
                  </a:lnTo>
                  <a:close/>
                  <a:moveTo>
                    <a:pt x="1453" y="1574"/>
                  </a:moveTo>
                  <a:cubicBezTo>
                    <a:pt x="1448" y="1568"/>
                    <a:pt x="1448" y="1568"/>
                    <a:pt x="1448" y="1568"/>
                  </a:cubicBezTo>
                  <a:cubicBezTo>
                    <a:pt x="1456" y="1562"/>
                    <a:pt x="1463" y="1556"/>
                    <a:pt x="1470" y="1550"/>
                  </a:cubicBezTo>
                  <a:cubicBezTo>
                    <a:pt x="1475" y="1556"/>
                    <a:pt x="1475" y="1556"/>
                    <a:pt x="1475" y="1556"/>
                  </a:cubicBezTo>
                  <a:cubicBezTo>
                    <a:pt x="1468" y="1562"/>
                    <a:pt x="1461" y="1568"/>
                    <a:pt x="1453" y="1574"/>
                  </a:cubicBezTo>
                  <a:close/>
                  <a:moveTo>
                    <a:pt x="302" y="1555"/>
                  </a:moveTo>
                  <a:cubicBezTo>
                    <a:pt x="295" y="1549"/>
                    <a:pt x="288" y="1543"/>
                    <a:pt x="281" y="1536"/>
                  </a:cubicBezTo>
                  <a:cubicBezTo>
                    <a:pt x="286" y="1531"/>
                    <a:pt x="286" y="1531"/>
                    <a:pt x="286" y="1531"/>
                  </a:cubicBezTo>
                  <a:cubicBezTo>
                    <a:pt x="293" y="1537"/>
                    <a:pt x="300" y="1543"/>
                    <a:pt x="307" y="1549"/>
                  </a:cubicBezTo>
                  <a:lnTo>
                    <a:pt x="302" y="1555"/>
                  </a:lnTo>
                  <a:close/>
                  <a:moveTo>
                    <a:pt x="1487" y="1545"/>
                  </a:moveTo>
                  <a:cubicBezTo>
                    <a:pt x="1481" y="1539"/>
                    <a:pt x="1481" y="1539"/>
                    <a:pt x="1481" y="1539"/>
                  </a:cubicBezTo>
                  <a:cubicBezTo>
                    <a:pt x="1488" y="1533"/>
                    <a:pt x="1495" y="1526"/>
                    <a:pt x="1502" y="1520"/>
                  </a:cubicBezTo>
                  <a:cubicBezTo>
                    <a:pt x="1507" y="1526"/>
                    <a:pt x="1507" y="1526"/>
                    <a:pt x="1507" y="1526"/>
                  </a:cubicBezTo>
                  <a:cubicBezTo>
                    <a:pt x="1501" y="1532"/>
                    <a:pt x="1494" y="1539"/>
                    <a:pt x="1487" y="1545"/>
                  </a:cubicBezTo>
                  <a:close/>
                  <a:moveTo>
                    <a:pt x="269" y="1525"/>
                  </a:moveTo>
                  <a:cubicBezTo>
                    <a:pt x="263" y="1519"/>
                    <a:pt x="256" y="1512"/>
                    <a:pt x="250" y="1505"/>
                  </a:cubicBezTo>
                  <a:cubicBezTo>
                    <a:pt x="255" y="1500"/>
                    <a:pt x="255" y="1500"/>
                    <a:pt x="255" y="1500"/>
                  </a:cubicBezTo>
                  <a:cubicBezTo>
                    <a:pt x="262" y="1507"/>
                    <a:pt x="268" y="1513"/>
                    <a:pt x="275" y="1520"/>
                  </a:cubicBezTo>
                  <a:lnTo>
                    <a:pt x="269" y="1525"/>
                  </a:lnTo>
                  <a:close/>
                  <a:moveTo>
                    <a:pt x="1519" y="1514"/>
                  </a:moveTo>
                  <a:cubicBezTo>
                    <a:pt x="1513" y="1509"/>
                    <a:pt x="1513" y="1509"/>
                    <a:pt x="1513" y="1509"/>
                  </a:cubicBezTo>
                  <a:cubicBezTo>
                    <a:pt x="1520" y="1502"/>
                    <a:pt x="1526" y="1495"/>
                    <a:pt x="1532" y="1489"/>
                  </a:cubicBezTo>
                  <a:cubicBezTo>
                    <a:pt x="1538" y="1494"/>
                    <a:pt x="1538" y="1494"/>
                    <a:pt x="1538" y="1494"/>
                  </a:cubicBezTo>
                  <a:cubicBezTo>
                    <a:pt x="1532" y="1501"/>
                    <a:pt x="1525" y="1508"/>
                    <a:pt x="1519" y="1514"/>
                  </a:cubicBezTo>
                  <a:close/>
                  <a:moveTo>
                    <a:pt x="238" y="1494"/>
                  </a:moveTo>
                  <a:cubicBezTo>
                    <a:pt x="232" y="1487"/>
                    <a:pt x="226" y="1480"/>
                    <a:pt x="220" y="1473"/>
                  </a:cubicBezTo>
                  <a:cubicBezTo>
                    <a:pt x="226" y="1468"/>
                    <a:pt x="226" y="1468"/>
                    <a:pt x="226" y="1468"/>
                  </a:cubicBezTo>
                  <a:cubicBezTo>
                    <a:pt x="232" y="1475"/>
                    <a:pt x="238" y="1482"/>
                    <a:pt x="244" y="1488"/>
                  </a:cubicBezTo>
                  <a:lnTo>
                    <a:pt x="238" y="1494"/>
                  </a:lnTo>
                  <a:close/>
                  <a:moveTo>
                    <a:pt x="1549" y="1482"/>
                  </a:moveTo>
                  <a:cubicBezTo>
                    <a:pt x="1543" y="1477"/>
                    <a:pt x="1543" y="1477"/>
                    <a:pt x="1543" y="1477"/>
                  </a:cubicBezTo>
                  <a:cubicBezTo>
                    <a:pt x="1549" y="1470"/>
                    <a:pt x="1556" y="1463"/>
                    <a:pt x="1561" y="1456"/>
                  </a:cubicBezTo>
                  <a:cubicBezTo>
                    <a:pt x="1568" y="1461"/>
                    <a:pt x="1568" y="1461"/>
                    <a:pt x="1568" y="1461"/>
                  </a:cubicBezTo>
                  <a:cubicBezTo>
                    <a:pt x="1562" y="1468"/>
                    <a:pt x="1555" y="1475"/>
                    <a:pt x="1549" y="1482"/>
                  </a:cubicBezTo>
                  <a:close/>
                  <a:moveTo>
                    <a:pt x="209" y="1461"/>
                  </a:moveTo>
                  <a:cubicBezTo>
                    <a:pt x="203" y="1454"/>
                    <a:pt x="197" y="1446"/>
                    <a:pt x="191" y="1439"/>
                  </a:cubicBezTo>
                  <a:cubicBezTo>
                    <a:pt x="198" y="1434"/>
                    <a:pt x="198" y="1434"/>
                    <a:pt x="198" y="1434"/>
                  </a:cubicBezTo>
                  <a:cubicBezTo>
                    <a:pt x="203" y="1441"/>
                    <a:pt x="209" y="1449"/>
                    <a:pt x="215" y="1456"/>
                  </a:cubicBezTo>
                  <a:lnTo>
                    <a:pt x="209" y="1461"/>
                  </a:lnTo>
                  <a:close/>
                  <a:moveTo>
                    <a:pt x="1578" y="1449"/>
                  </a:moveTo>
                  <a:cubicBezTo>
                    <a:pt x="1572" y="1444"/>
                    <a:pt x="1572" y="1444"/>
                    <a:pt x="1572" y="1444"/>
                  </a:cubicBezTo>
                  <a:cubicBezTo>
                    <a:pt x="1577" y="1436"/>
                    <a:pt x="1583" y="1429"/>
                    <a:pt x="1589" y="1422"/>
                  </a:cubicBezTo>
                  <a:cubicBezTo>
                    <a:pt x="1595" y="1427"/>
                    <a:pt x="1595" y="1427"/>
                    <a:pt x="1595" y="1427"/>
                  </a:cubicBezTo>
                  <a:cubicBezTo>
                    <a:pt x="1590" y="1434"/>
                    <a:pt x="1584" y="1441"/>
                    <a:pt x="1578" y="1449"/>
                  </a:cubicBezTo>
                  <a:close/>
                  <a:moveTo>
                    <a:pt x="181" y="1426"/>
                  </a:moveTo>
                  <a:cubicBezTo>
                    <a:pt x="176" y="1419"/>
                    <a:pt x="170" y="1411"/>
                    <a:pt x="165" y="1404"/>
                  </a:cubicBezTo>
                  <a:cubicBezTo>
                    <a:pt x="171" y="1399"/>
                    <a:pt x="171" y="1399"/>
                    <a:pt x="171" y="1399"/>
                  </a:cubicBezTo>
                  <a:cubicBezTo>
                    <a:pt x="177" y="1406"/>
                    <a:pt x="182" y="1414"/>
                    <a:pt x="188" y="1421"/>
                  </a:cubicBezTo>
                  <a:lnTo>
                    <a:pt x="181" y="1426"/>
                  </a:lnTo>
                  <a:close/>
                  <a:moveTo>
                    <a:pt x="1605" y="1414"/>
                  </a:moveTo>
                  <a:cubicBezTo>
                    <a:pt x="1598" y="1409"/>
                    <a:pt x="1598" y="1409"/>
                    <a:pt x="1598" y="1409"/>
                  </a:cubicBezTo>
                  <a:cubicBezTo>
                    <a:pt x="1604" y="1401"/>
                    <a:pt x="1609" y="1394"/>
                    <a:pt x="1614" y="1386"/>
                  </a:cubicBezTo>
                  <a:cubicBezTo>
                    <a:pt x="1621" y="1391"/>
                    <a:pt x="1621" y="1391"/>
                    <a:pt x="1621" y="1391"/>
                  </a:cubicBezTo>
                  <a:cubicBezTo>
                    <a:pt x="1616" y="1398"/>
                    <a:pt x="1610" y="1406"/>
                    <a:pt x="1605" y="1414"/>
                  </a:cubicBezTo>
                  <a:close/>
                  <a:moveTo>
                    <a:pt x="156" y="1390"/>
                  </a:moveTo>
                  <a:cubicBezTo>
                    <a:pt x="150" y="1383"/>
                    <a:pt x="145" y="1375"/>
                    <a:pt x="140" y="1367"/>
                  </a:cubicBezTo>
                  <a:cubicBezTo>
                    <a:pt x="147" y="1363"/>
                    <a:pt x="147" y="1363"/>
                    <a:pt x="147" y="1363"/>
                  </a:cubicBezTo>
                  <a:cubicBezTo>
                    <a:pt x="152" y="1370"/>
                    <a:pt x="157" y="1378"/>
                    <a:pt x="162" y="1386"/>
                  </a:cubicBezTo>
                  <a:lnTo>
                    <a:pt x="156" y="1390"/>
                  </a:lnTo>
                  <a:close/>
                  <a:moveTo>
                    <a:pt x="1630" y="1377"/>
                  </a:moveTo>
                  <a:cubicBezTo>
                    <a:pt x="1623" y="1373"/>
                    <a:pt x="1623" y="1373"/>
                    <a:pt x="1623" y="1373"/>
                  </a:cubicBezTo>
                  <a:cubicBezTo>
                    <a:pt x="1628" y="1365"/>
                    <a:pt x="1634" y="1357"/>
                    <a:pt x="1638" y="1350"/>
                  </a:cubicBezTo>
                  <a:cubicBezTo>
                    <a:pt x="1645" y="1354"/>
                    <a:pt x="1645" y="1354"/>
                    <a:pt x="1645" y="1354"/>
                  </a:cubicBezTo>
                  <a:cubicBezTo>
                    <a:pt x="1640" y="1362"/>
                    <a:pt x="1635" y="1370"/>
                    <a:pt x="1630" y="1377"/>
                  </a:cubicBezTo>
                  <a:close/>
                  <a:moveTo>
                    <a:pt x="131" y="1353"/>
                  </a:moveTo>
                  <a:cubicBezTo>
                    <a:pt x="127" y="1345"/>
                    <a:pt x="122" y="1337"/>
                    <a:pt x="117" y="1329"/>
                  </a:cubicBezTo>
                  <a:cubicBezTo>
                    <a:pt x="124" y="1325"/>
                    <a:pt x="124" y="1325"/>
                    <a:pt x="124" y="1325"/>
                  </a:cubicBezTo>
                  <a:cubicBezTo>
                    <a:pt x="129" y="1333"/>
                    <a:pt x="133" y="1341"/>
                    <a:pt x="138" y="1349"/>
                  </a:cubicBezTo>
                  <a:lnTo>
                    <a:pt x="131" y="1353"/>
                  </a:lnTo>
                  <a:close/>
                  <a:moveTo>
                    <a:pt x="1653" y="1340"/>
                  </a:moveTo>
                  <a:cubicBezTo>
                    <a:pt x="1647" y="1336"/>
                    <a:pt x="1647" y="1336"/>
                    <a:pt x="1647" y="1336"/>
                  </a:cubicBezTo>
                  <a:cubicBezTo>
                    <a:pt x="1651" y="1328"/>
                    <a:pt x="1656" y="1320"/>
                    <a:pt x="1660" y="1312"/>
                  </a:cubicBezTo>
                  <a:cubicBezTo>
                    <a:pt x="1667" y="1316"/>
                    <a:pt x="1667" y="1316"/>
                    <a:pt x="1667" y="1316"/>
                  </a:cubicBezTo>
                  <a:cubicBezTo>
                    <a:pt x="1663" y="1324"/>
                    <a:pt x="1658" y="1332"/>
                    <a:pt x="1653" y="1340"/>
                  </a:cubicBezTo>
                  <a:close/>
                  <a:moveTo>
                    <a:pt x="109" y="1315"/>
                  </a:moveTo>
                  <a:cubicBezTo>
                    <a:pt x="105" y="1307"/>
                    <a:pt x="100" y="1299"/>
                    <a:pt x="96" y="1290"/>
                  </a:cubicBezTo>
                  <a:cubicBezTo>
                    <a:pt x="103" y="1287"/>
                    <a:pt x="103" y="1287"/>
                    <a:pt x="103" y="1287"/>
                  </a:cubicBezTo>
                  <a:cubicBezTo>
                    <a:pt x="107" y="1295"/>
                    <a:pt x="112" y="1303"/>
                    <a:pt x="116" y="1311"/>
                  </a:cubicBezTo>
                  <a:lnTo>
                    <a:pt x="109" y="1315"/>
                  </a:lnTo>
                  <a:close/>
                  <a:moveTo>
                    <a:pt x="1675" y="1302"/>
                  </a:moveTo>
                  <a:cubicBezTo>
                    <a:pt x="1668" y="1298"/>
                    <a:pt x="1668" y="1298"/>
                    <a:pt x="1668" y="1298"/>
                  </a:cubicBezTo>
                  <a:cubicBezTo>
                    <a:pt x="1672" y="1290"/>
                    <a:pt x="1676" y="1281"/>
                    <a:pt x="1680" y="1273"/>
                  </a:cubicBezTo>
                  <a:cubicBezTo>
                    <a:pt x="1688" y="1277"/>
                    <a:pt x="1688" y="1277"/>
                    <a:pt x="1688" y="1277"/>
                  </a:cubicBezTo>
                  <a:cubicBezTo>
                    <a:pt x="1684" y="1285"/>
                    <a:pt x="1679" y="1293"/>
                    <a:pt x="1675" y="1302"/>
                  </a:cubicBezTo>
                  <a:close/>
                  <a:moveTo>
                    <a:pt x="89" y="1276"/>
                  </a:moveTo>
                  <a:cubicBezTo>
                    <a:pt x="85" y="1267"/>
                    <a:pt x="81" y="1259"/>
                    <a:pt x="77" y="1250"/>
                  </a:cubicBezTo>
                  <a:cubicBezTo>
                    <a:pt x="84" y="1247"/>
                    <a:pt x="84" y="1247"/>
                    <a:pt x="84" y="1247"/>
                  </a:cubicBezTo>
                  <a:cubicBezTo>
                    <a:pt x="88" y="1255"/>
                    <a:pt x="92" y="1264"/>
                    <a:pt x="96" y="1272"/>
                  </a:cubicBezTo>
                  <a:lnTo>
                    <a:pt x="89" y="1276"/>
                  </a:lnTo>
                  <a:close/>
                  <a:moveTo>
                    <a:pt x="1694" y="1262"/>
                  </a:moveTo>
                  <a:cubicBezTo>
                    <a:pt x="1687" y="1259"/>
                    <a:pt x="1687" y="1259"/>
                    <a:pt x="1687" y="1259"/>
                  </a:cubicBezTo>
                  <a:cubicBezTo>
                    <a:pt x="1691" y="1250"/>
                    <a:pt x="1695" y="1242"/>
                    <a:pt x="1699" y="1233"/>
                  </a:cubicBezTo>
                  <a:cubicBezTo>
                    <a:pt x="1706" y="1236"/>
                    <a:pt x="1706" y="1236"/>
                    <a:pt x="1706" y="1236"/>
                  </a:cubicBezTo>
                  <a:cubicBezTo>
                    <a:pt x="1702" y="1245"/>
                    <a:pt x="1698" y="1254"/>
                    <a:pt x="1694" y="1262"/>
                  </a:cubicBezTo>
                  <a:close/>
                  <a:moveTo>
                    <a:pt x="71" y="1235"/>
                  </a:moveTo>
                  <a:cubicBezTo>
                    <a:pt x="67" y="1227"/>
                    <a:pt x="63" y="1218"/>
                    <a:pt x="60" y="1209"/>
                  </a:cubicBezTo>
                  <a:cubicBezTo>
                    <a:pt x="67" y="1206"/>
                    <a:pt x="67" y="1206"/>
                    <a:pt x="67" y="1206"/>
                  </a:cubicBezTo>
                  <a:cubicBezTo>
                    <a:pt x="71" y="1215"/>
                    <a:pt x="74" y="1224"/>
                    <a:pt x="78" y="1232"/>
                  </a:cubicBezTo>
                  <a:lnTo>
                    <a:pt x="71" y="1235"/>
                  </a:lnTo>
                  <a:close/>
                  <a:moveTo>
                    <a:pt x="1712" y="1222"/>
                  </a:moveTo>
                  <a:cubicBezTo>
                    <a:pt x="1705" y="1219"/>
                    <a:pt x="1705" y="1219"/>
                    <a:pt x="1705" y="1219"/>
                  </a:cubicBezTo>
                  <a:cubicBezTo>
                    <a:pt x="1708" y="1210"/>
                    <a:pt x="1712" y="1201"/>
                    <a:pt x="1715" y="1193"/>
                  </a:cubicBezTo>
                  <a:cubicBezTo>
                    <a:pt x="1722" y="1195"/>
                    <a:pt x="1722" y="1195"/>
                    <a:pt x="1722" y="1195"/>
                  </a:cubicBezTo>
                  <a:cubicBezTo>
                    <a:pt x="1719" y="1204"/>
                    <a:pt x="1716" y="1213"/>
                    <a:pt x="1712" y="1222"/>
                  </a:cubicBezTo>
                  <a:close/>
                  <a:moveTo>
                    <a:pt x="54" y="1194"/>
                  </a:moveTo>
                  <a:cubicBezTo>
                    <a:pt x="51" y="1185"/>
                    <a:pt x="48" y="1177"/>
                    <a:pt x="45" y="1168"/>
                  </a:cubicBezTo>
                  <a:cubicBezTo>
                    <a:pt x="53" y="1165"/>
                    <a:pt x="53" y="1165"/>
                    <a:pt x="53" y="1165"/>
                  </a:cubicBezTo>
                  <a:cubicBezTo>
                    <a:pt x="55" y="1174"/>
                    <a:pt x="59" y="1183"/>
                    <a:pt x="62" y="1191"/>
                  </a:cubicBezTo>
                  <a:lnTo>
                    <a:pt x="54" y="1194"/>
                  </a:lnTo>
                  <a:close/>
                  <a:moveTo>
                    <a:pt x="1728" y="1180"/>
                  </a:moveTo>
                  <a:cubicBezTo>
                    <a:pt x="1720" y="1178"/>
                    <a:pt x="1720" y="1178"/>
                    <a:pt x="1720" y="1178"/>
                  </a:cubicBezTo>
                  <a:cubicBezTo>
                    <a:pt x="1723" y="1169"/>
                    <a:pt x="1726" y="1160"/>
                    <a:pt x="1729" y="1151"/>
                  </a:cubicBezTo>
                  <a:cubicBezTo>
                    <a:pt x="1736" y="1154"/>
                    <a:pt x="1736" y="1154"/>
                    <a:pt x="1736" y="1154"/>
                  </a:cubicBezTo>
                  <a:cubicBezTo>
                    <a:pt x="1734" y="1163"/>
                    <a:pt x="1731" y="1172"/>
                    <a:pt x="1728" y="1180"/>
                  </a:cubicBezTo>
                  <a:close/>
                  <a:moveTo>
                    <a:pt x="40" y="1152"/>
                  </a:moveTo>
                  <a:cubicBezTo>
                    <a:pt x="37" y="1143"/>
                    <a:pt x="35" y="1134"/>
                    <a:pt x="32" y="1125"/>
                  </a:cubicBezTo>
                  <a:cubicBezTo>
                    <a:pt x="40" y="1123"/>
                    <a:pt x="40" y="1123"/>
                    <a:pt x="40" y="1123"/>
                  </a:cubicBezTo>
                  <a:cubicBezTo>
                    <a:pt x="42" y="1132"/>
                    <a:pt x="45" y="1141"/>
                    <a:pt x="48" y="1150"/>
                  </a:cubicBezTo>
                  <a:lnTo>
                    <a:pt x="40" y="1152"/>
                  </a:lnTo>
                  <a:close/>
                  <a:moveTo>
                    <a:pt x="1741" y="1138"/>
                  </a:moveTo>
                  <a:cubicBezTo>
                    <a:pt x="1733" y="1136"/>
                    <a:pt x="1733" y="1136"/>
                    <a:pt x="1733" y="1136"/>
                  </a:cubicBezTo>
                  <a:cubicBezTo>
                    <a:pt x="1736" y="1127"/>
                    <a:pt x="1738" y="1118"/>
                    <a:pt x="1741" y="1109"/>
                  </a:cubicBezTo>
                  <a:cubicBezTo>
                    <a:pt x="1749" y="1111"/>
                    <a:pt x="1749" y="1111"/>
                    <a:pt x="1749" y="1111"/>
                  </a:cubicBezTo>
                  <a:cubicBezTo>
                    <a:pt x="1746" y="1120"/>
                    <a:pt x="1744" y="1129"/>
                    <a:pt x="1741" y="1138"/>
                  </a:cubicBezTo>
                  <a:close/>
                  <a:moveTo>
                    <a:pt x="28" y="1110"/>
                  </a:moveTo>
                  <a:cubicBezTo>
                    <a:pt x="26" y="1101"/>
                    <a:pt x="23" y="1092"/>
                    <a:pt x="21" y="1082"/>
                  </a:cubicBezTo>
                  <a:cubicBezTo>
                    <a:pt x="29" y="1081"/>
                    <a:pt x="29" y="1081"/>
                    <a:pt x="29" y="1081"/>
                  </a:cubicBezTo>
                  <a:cubicBezTo>
                    <a:pt x="31" y="1090"/>
                    <a:pt x="33" y="1099"/>
                    <a:pt x="36" y="1108"/>
                  </a:cubicBezTo>
                  <a:lnTo>
                    <a:pt x="28" y="1110"/>
                  </a:lnTo>
                  <a:close/>
                  <a:moveTo>
                    <a:pt x="1752" y="1096"/>
                  </a:moveTo>
                  <a:cubicBezTo>
                    <a:pt x="1745" y="1094"/>
                    <a:pt x="1745" y="1094"/>
                    <a:pt x="1745" y="1094"/>
                  </a:cubicBezTo>
                  <a:cubicBezTo>
                    <a:pt x="1747" y="1085"/>
                    <a:pt x="1749" y="1076"/>
                    <a:pt x="1751" y="1066"/>
                  </a:cubicBezTo>
                  <a:cubicBezTo>
                    <a:pt x="1759" y="1068"/>
                    <a:pt x="1759" y="1068"/>
                    <a:pt x="1759" y="1068"/>
                  </a:cubicBezTo>
                  <a:cubicBezTo>
                    <a:pt x="1757" y="1077"/>
                    <a:pt x="1755" y="1087"/>
                    <a:pt x="1752" y="1096"/>
                  </a:cubicBezTo>
                  <a:close/>
                  <a:moveTo>
                    <a:pt x="18" y="1067"/>
                  </a:moveTo>
                  <a:cubicBezTo>
                    <a:pt x="16" y="1057"/>
                    <a:pt x="14" y="1048"/>
                    <a:pt x="13" y="1039"/>
                  </a:cubicBezTo>
                  <a:cubicBezTo>
                    <a:pt x="21" y="1038"/>
                    <a:pt x="21" y="1038"/>
                    <a:pt x="21" y="1038"/>
                  </a:cubicBezTo>
                  <a:cubicBezTo>
                    <a:pt x="22" y="1047"/>
                    <a:pt x="24" y="1056"/>
                    <a:pt x="26" y="1065"/>
                  </a:cubicBezTo>
                  <a:lnTo>
                    <a:pt x="18" y="1067"/>
                  </a:lnTo>
                  <a:close/>
                  <a:moveTo>
                    <a:pt x="1762" y="1052"/>
                  </a:moveTo>
                  <a:cubicBezTo>
                    <a:pt x="1754" y="1051"/>
                    <a:pt x="1754" y="1051"/>
                    <a:pt x="1754" y="1051"/>
                  </a:cubicBezTo>
                  <a:cubicBezTo>
                    <a:pt x="1755" y="1042"/>
                    <a:pt x="1757" y="1033"/>
                    <a:pt x="1758" y="1023"/>
                  </a:cubicBezTo>
                  <a:cubicBezTo>
                    <a:pt x="1766" y="1025"/>
                    <a:pt x="1766" y="1025"/>
                    <a:pt x="1766" y="1025"/>
                  </a:cubicBezTo>
                  <a:cubicBezTo>
                    <a:pt x="1765" y="1034"/>
                    <a:pt x="1763" y="1043"/>
                    <a:pt x="1762" y="1052"/>
                  </a:cubicBezTo>
                  <a:close/>
                  <a:moveTo>
                    <a:pt x="10" y="1023"/>
                  </a:moveTo>
                  <a:cubicBezTo>
                    <a:pt x="9" y="1014"/>
                    <a:pt x="8" y="1005"/>
                    <a:pt x="7" y="995"/>
                  </a:cubicBezTo>
                  <a:cubicBezTo>
                    <a:pt x="14" y="994"/>
                    <a:pt x="14" y="994"/>
                    <a:pt x="14" y="994"/>
                  </a:cubicBezTo>
                  <a:cubicBezTo>
                    <a:pt x="16" y="1004"/>
                    <a:pt x="17" y="1013"/>
                    <a:pt x="18" y="1022"/>
                  </a:cubicBezTo>
                  <a:lnTo>
                    <a:pt x="10" y="1023"/>
                  </a:lnTo>
                  <a:close/>
                  <a:moveTo>
                    <a:pt x="1769" y="1009"/>
                  </a:moveTo>
                  <a:cubicBezTo>
                    <a:pt x="1761" y="1008"/>
                    <a:pt x="1761" y="1008"/>
                    <a:pt x="1761" y="1008"/>
                  </a:cubicBezTo>
                  <a:cubicBezTo>
                    <a:pt x="1762" y="999"/>
                    <a:pt x="1763" y="989"/>
                    <a:pt x="1764" y="980"/>
                  </a:cubicBezTo>
                  <a:cubicBezTo>
                    <a:pt x="1772" y="981"/>
                    <a:pt x="1772" y="981"/>
                    <a:pt x="1772" y="981"/>
                  </a:cubicBezTo>
                  <a:cubicBezTo>
                    <a:pt x="1771" y="990"/>
                    <a:pt x="1770" y="1000"/>
                    <a:pt x="1769" y="1009"/>
                  </a:cubicBezTo>
                  <a:close/>
                  <a:moveTo>
                    <a:pt x="5" y="979"/>
                  </a:moveTo>
                  <a:cubicBezTo>
                    <a:pt x="4" y="970"/>
                    <a:pt x="3" y="961"/>
                    <a:pt x="2" y="951"/>
                  </a:cubicBezTo>
                  <a:cubicBezTo>
                    <a:pt x="10" y="951"/>
                    <a:pt x="10" y="951"/>
                    <a:pt x="10" y="951"/>
                  </a:cubicBezTo>
                  <a:cubicBezTo>
                    <a:pt x="11" y="960"/>
                    <a:pt x="12" y="969"/>
                    <a:pt x="13" y="979"/>
                  </a:cubicBezTo>
                  <a:lnTo>
                    <a:pt x="5" y="979"/>
                  </a:lnTo>
                  <a:close/>
                  <a:moveTo>
                    <a:pt x="1773" y="965"/>
                  </a:moveTo>
                  <a:cubicBezTo>
                    <a:pt x="1766" y="964"/>
                    <a:pt x="1766" y="964"/>
                    <a:pt x="1766" y="964"/>
                  </a:cubicBezTo>
                  <a:cubicBezTo>
                    <a:pt x="1766" y="955"/>
                    <a:pt x="1767" y="946"/>
                    <a:pt x="1767" y="936"/>
                  </a:cubicBezTo>
                  <a:cubicBezTo>
                    <a:pt x="1775" y="937"/>
                    <a:pt x="1775" y="937"/>
                    <a:pt x="1775" y="937"/>
                  </a:cubicBezTo>
                  <a:cubicBezTo>
                    <a:pt x="1775" y="946"/>
                    <a:pt x="1774" y="955"/>
                    <a:pt x="1773" y="965"/>
                  </a:cubicBezTo>
                  <a:close/>
                  <a:moveTo>
                    <a:pt x="1" y="935"/>
                  </a:moveTo>
                  <a:cubicBezTo>
                    <a:pt x="1" y="926"/>
                    <a:pt x="1" y="917"/>
                    <a:pt x="0" y="907"/>
                  </a:cubicBezTo>
                  <a:cubicBezTo>
                    <a:pt x="8" y="907"/>
                    <a:pt x="8" y="907"/>
                    <a:pt x="8" y="907"/>
                  </a:cubicBezTo>
                  <a:cubicBezTo>
                    <a:pt x="9" y="916"/>
                    <a:pt x="9" y="926"/>
                    <a:pt x="9" y="935"/>
                  </a:cubicBezTo>
                  <a:lnTo>
                    <a:pt x="1" y="935"/>
                  </a:lnTo>
                  <a:close/>
                  <a:moveTo>
                    <a:pt x="1776" y="921"/>
                  </a:moveTo>
                  <a:cubicBezTo>
                    <a:pt x="1768" y="920"/>
                    <a:pt x="1768" y="920"/>
                    <a:pt x="1768" y="920"/>
                  </a:cubicBezTo>
                  <a:cubicBezTo>
                    <a:pt x="1768" y="911"/>
                    <a:pt x="1769" y="902"/>
                    <a:pt x="1769" y="893"/>
                  </a:cubicBezTo>
                  <a:cubicBezTo>
                    <a:pt x="1777" y="893"/>
                    <a:pt x="1777" y="893"/>
                    <a:pt x="1777" y="893"/>
                  </a:cubicBezTo>
                  <a:cubicBezTo>
                    <a:pt x="1777" y="902"/>
                    <a:pt x="1776" y="911"/>
                    <a:pt x="1776" y="921"/>
                  </a:cubicBezTo>
                  <a:close/>
                  <a:moveTo>
                    <a:pt x="0" y="891"/>
                  </a:moveTo>
                  <a:cubicBezTo>
                    <a:pt x="0" y="888"/>
                    <a:pt x="0" y="888"/>
                    <a:pt x="0" y="888"/>
                  </a:cubicBezTo>
                  <a:cubicBezTo>
                    <a:pt x="0" y="880"/>
                    <a:pt x="0" y="871"/>
                    <a:pt x="1" y="863"/>
                  </a:cubicBezTo>
                  <a:cubicBezTo>
                    <a:pt x="9" y="863"/>
                    <a:pt x="9" y="863"/>
                    <a:pt x="9" y="863"/>
                  </a:cubicBezTo>
                  <a:cubicBezTo>
                    <a:pt x="8" y="872"/>
                    <a:pt x="8" y="880"/>
                    <a:pt x="8" y="888"/>
                  </a:cubicBezTo>
                  <a:cubicBezTo>
                    <a:pt x="8" y="891"/>
                    <a:pt x="8" y="891"/>
                    <a:pt x="8" y="891"/>
                  </a:cubicBezTo>
                  <a:lnTo>
                    <a:pt x="0" y="891"/>
                  </a:lnTo>
                  <a:close/>
                  <a:moveTo>
                    <a:pt x="1769" y="877"/>
                  </a:moveTo>
                  <a:cubicBezTo>
                    <a:pt x="1769" y="867"/>
                    <a:pt x="1768" y="858"/>
                    <a:pt x="1768" y="849"/>
                  </a:cubicBezTo>
                  <a:cubicBezTo>
                    <a:pt x="1776" y="848"/>
                    <a:pt x="1776" y="848"/>
                    <a:pt x="1776" y="848"/>
                  </a:cubicBezTo>
                  <a:cubicBezTo>
                    <a:pt x="1776" y="858"/>
                    <a:pt x="1777" y="867"/>
                    <a:pt x="1777" y="877"/>
                  </a:cubicBezTo>
                  <a:lnTo>
                    <a:pt x="1769" y="877"/>
                  </a:lnTo>
                  <a:close/>
                  <a:moveTo>
                    <a:pt x="9" y="847"/>
                  </a:moveTo>
                  <a:cubicBezTo>
                    <a:pt x="1" y="847"/>
                    <a:pt x="1" y="847"/>
                    <a:pt x="1" y="847"/>
                  </a:cubicBezTo>
                  <a:cubicBezTo>
                    <a:pt x="2" y="838"/>
                    <a:pt x="2" y="828"/>
                    <a:pt x="3" y="819"/>
                  </a:cubicBezTo>
                  <a:cubicBezTo>
                    <a:pt x="11" y="819"/>
                    <a:pt x="11" y="819"/>
                    <a:pt x="11" y="819"/>
                  </a:cubicBezTo>
                  <a:cubicBezTo>
                    <a:pt x="10" y="829"/>
                    <a:pt x="10" y="838"/>
                    <a:pt x="9" y="847"/>
                  </a:cubicBezTo>
                  <a:close/>
                  <a:moveTo>
                    <a:pt x="1767" y="833"/>
                  </a:moveTo>
                  <a:cubicBezTo>
                    <a:pt x="1766" y="824"/>
                    <a:pt x="1766" y="814"/>
                    <a:pt x="1765" y="805"/>
                  </a:cubicBezTo>
                  <a:cubicBezTo>
                    <a:pt x="1773" y="804"/>
                    <a:pt x="1773" y="804"/>
                    <a:pt x="1773" y="804"/>
                  </a:cubicBezTo>
                  <a:cubicBezTo>
                    <a:pt x="1774" y="814"/>
                    <a:pt x="1774" y="823"/>
                    <a:pt x="1775" y="832"/>
                  </a:cubicBezTo>
                  <a:lnTo>
                    <a:pt x="1767" y="833"/>
                  </a:lnTo>
                  <a:close/>
                  <a:moveTo>
                    <a:pt x="12" y="804"/>
                  </a:moveTo>
                  <a:cubicBezTo>
                    <a:pt x="4" y="803"/>
                    <a:pt x="4" y="803"/>
                    <a:pt x="4" y="803"/>
                  </a:cubicBezTo>
                  <a:cubicBezTo>
                    <a:pt x="5" y="794"/>
                    <a:pt x="6" y="784"/>
                    <a:pt x="7" y="775"/>
                  </a:cubicBezTo>
                  <a:cubicBezTo>
                    <a:pt x="15" y="776"/>
                    <a:pt x="15" y="776"/>
                    <a:pt x="15" y="776"/>
                  </a:cubicBezTo>
                  <a:cubicBezTo>
                    <a:pt x="14" y="785"/>
                    <a:pt x="13" y="794"/>
                    <a:pt x="12" y="804"/>
                  </a:cubicBezTo>
                  <a:close/>
                  <a:moveTo>
                    <a:pt x="1763" y="789"/>
                  </a:moveTo>
                  <a:cubicBezTo>
                    <a:pt x="1762" y="780"/>
                    <a:pt x="1761" y="771"/>
                    <a:pt x="1760" y="762"/>
                  </a:cubicBezTo>
                  <a:cubicBezTo>
                    <a:pt x="1768" y="760"/>
                    <a:pt x="1768" y="760"/>
                    <a:pt x="1768" y="760"/>
                  </a:cubicBezTo>
                  <a:cubicBezTo>
                    <a:pt x="1769" y="770"/>
                    <a:pt x="1770" y="779"/>
                    <a:pt x="1771" y="788"/>
                  </a:cubicBezTo>
                  <a:lnTo>
                    <a:pt x="1763" y="789"/>
                  </a:lnTo>
                  <a:close/>
                  <a:moveTo>
                    <a:pt x="17" y="760"/>
                  </a:moveTo>
                  <a:cubicBezTo>
                    <a:pt x="10" y="759"/>
                    <a:pt x="10" y="759"/>
                    <a:pt x="10" y="759"/>
                  </a:cubicBezTo>
                  <a:cubicBezTo>
                    <a:pt x="11" y="750"/>
                    <a:pt x="12" y="740"/>
                    <a:pt x="14" y="731"/>
                  </a:cubicBezTo>
                  <a:cubicBezTo>
                    <a:pt x="22" y="733"/>
                    <a:pt x="22" y="733"/>
                    <a:pt x="22" y="733"/>
                  </a:cubicBezTo>
                  <a:cubicBezTo>
                    <a:pt x="20" y="742"/>
                    <a:pt x="19" y="751"/>
                    <a:pt x="17" y="760"/>
                  </a:cubicBezTo>
                  <a:close/>
                  <a:moveTo>
                    <a:pt x="1757" y="746"/>
                  </a:moveTo>
                  <a:cubicBezTo>
                    <a:pt x="1756" y="737"/>
                    <a:pt x="1754" y="727"/>
                    <a:pt x="1752" y="718"/>
                  </a:cubicBezTo>
                  <a:cubicBezTo>
                    <a:pt x="1760" y="717"/>
                    <a:pt x="1760" y="717"/>
                    <a:pt x="1760" y="717"/>
                  </a:cubicBezTo>
                  <a:cubicBezTo>
                    <a:pt x="1762" y="726"/>
                    <a:pt x="1764" y="735"/>
                    <a:pt x="1765" y="745"/>
                  </a:cubicBezTo>
                  <a:lnTo>
                    <a:pt x="1757" y="746"/>
                  </a:lnTo>
                  <a:close/>
                  <a:moveTo>
                    <a:pt x="25" y="717"/>
                  </a:moveTo>
                  <a:cubicBezTo>
                    <a:pt x="17" y="715"/>
                    <a:pt x="17" y="715"/>
                    <a:pt x="17" y="715"/>
                  </a:cubicBezTo>
                  <a:cubicBezTo>
                    <a:pt x="19" y="706"/>
                    <a:pt x="21" y="697"/>
                    <a:pt x="23" y="688"/>
                  </a:cubicBezTo>
                  <a:cubicBezTo>
                    <a:pt x="31" y="690"/>
                    <a:pt x="31" y="690"/>
                    <a:pt x="31" y="690"/>
                  </a:cubicBezTo>
                  <a:cubicBezTo>
                    <a:pt x="29" y="699"/>
                    <a:pt x="27" y="708"/>
                    <a:pt x="25" y="717"/>
                  </a:cubicBezTo>
                  <a:close/>
                  <a:moveTo>
                    <a:pt x="1749" y="703"/>
                  </a:moveTo>
                  <a:cubicBezTo>
                    <a:pt x="1747" y="694"/>
                    <a:pt x="1745" y="685"/>
                    <a:pt x="1743" y="676"/>
                  </a:cubicBezTo>
                  <a:cubicBezTo>
                    <a:pt x="1751" y="674"/>
                    <a:pt x="1751" y="674"/>
                    <a:pt x="1751" y="674"/>
                  </a:cubicBezTo>
                  <a:cubicBezTo>
                    <a:pt x="1753" y="683"/>
                    <a:pt x="1755" y="692"/>
                    <a:pt x="1757" y="701"/>
                  </a:cubicBezTo>
                  <a:lnTo>
                    <a:pt x="1749" y="703"/>
                  </a:lnTo>
                  <a:close/>
                  <a:moveTo>
                    <a:pt x="34" y="674"/>
                  </a:moveTo>
                  <a:cubicBezTo>
                    <a:pt x="27" y="672"/>
                    <a:pt x="27" y="672"/>
                    <a:pt x="27" y="672"/>
                  </a:cubicBezTo>
                  <a:cubicBezTo>
                    <a:pt x="29" y="663"/>
                    <a:pt x="31" y="654"/>
                    <a:pt x="34" y="645"/>
                  </a:cubicBezTo>
                  <a:cubicBezTo>
                    <a:pt x="42" y="647"/>
                    <a:pt x="42" y="647"/>
                    <a:pt x="42" y="647"/>
                  </a:cubicBezTo>
                  <a:cubicBezTo>
                    <a:pt x="39" y="656"/>
                    <a:pt x="37" y="665"/>
                    <a:pt x="34" y="674"/>
                  </a:cubicBezTo>
                  <a:close/>
                  <a:moveTo>
                    <a:pt x="1739" y="660"/>
                  </a:moveTo>
                  <a:cubicBezTo>
                    <a:pt x="1736" y="651"/>
                    <a:pt x="1734" y="642"/>
                    <a:pt x="1731" y="633"/>
                  </a:cubicBezTo>
                  <a:cubicBezTo>
                    <a:pt x="1739" y="631"/>
                    <a:pt x="1739" y="631"/>
                    <a:pt x="1739" y="631"/>
                  </a:cubicBezTo>
                  <a:cubicBezTo>
                    <a:pt x="1742" y="640"/>
                    <a:pt x="1744" y="649"/>
                    <a:pt x="1747" y="658"/>
                  </a:cubicBezTo>
                  <a:lnTo>
                    <a:pt x="1739" y="660"/>
                  </a:lnTo>
                  <a:close/>
                  <a:moveTo>
                    <a:pt x="46" y="632"/>
                  </a:moveTo>
                  <a:cubicBezTo>
                    <a:pt x="38" y="630"/>
                    <a:pt x="38" y="630"/>
                    <a:pt x="38" y="630"/>
                  </a:cubicBezTo>
                  <a:cubicBezTo>
                    <a:pt x="41" y="621"/>
                    <a:pt x="44" y="612"/>
                    <a:pt x="47" y="603"/>
                  </a:cubicBezTo>
                  <a:cubicBezTo>
                    <a:pt x="55" y="606"/>
                    <a:pt x="55" y="606"/>
                    <a:pt x="55" y="606"/>
                  </a:cubicBezTo>
                  <a:cubicBezTo>
                    <a:pt x="52" y="614"/>
                    <a:pt x="49" y="623"/>
                    <a:pt x="46" y="632"/>
                  </a:cubicBezTo>
                  <a:close/>
                  <a:moveTo>
                    <a:pt x="1726" y="618"/>
                  </a:moveTo>
                  <a:cubicBezTo>
                    <a:pt x="1724" y="609"/>
                    <a:pt x="1721" y="600"/>
                    <a:pt x="1717" y="592"/>
                  </a:cubicBezTo>
                  <a:cubicBezTo>
                    <a:pt x="1725" y="589"/>
                    <a:pt x="1725" y="589"/>
                    <a:pt x="1725" y="589"/>
                  </a:cubicBezTo>
                  <a:cubicBezTo>
                    <a:pt x="1728" y="598"/>
                    <a:pt x="1731" y="607"/>
                    <a:pt x="1734" y="616"/>
                  </a:cubicBezTo>
                  <a:lnTo>
                    <a:pt x="1726" y="618"/>
                  </a:lnTo>
                  <a:close/>
                  <a:moveTo>
                    <a:pt x="60" y="591"/>
                  </a:moveTo>
                  <a:cubicBezTo>
                    <a:pt x="52" y="588"/>
                    <a:pt x="52" y="588"/>
                    <a:pt x="52" y="588"/>
                  </a:cubicBezTo>
                  <a:cubicBezTo>
                    <a:pt x="55" y="579"/>
                    <a:pt x="59" y="570"/>
                    <a:pt x="62" y="562"/>
                  </a:cubicBezTo>
                  <a:cubicBezTo>
                    <a:pt x="70" y="565"/>
                    <a:pt x="70" y="565"/>
                    <a:pt x="70" y="565"/>
                  </a:cubicBezTo>
                  <a:cubicBezTo>
                    <a:pt x="66" y="573"/>
                    <a:pt x="63" y="582"/>
                    <a:pt x="60" y="591"/>
                  </a:cubicBezTo>
                  <a:close/>
                  <a:moveTo>
                    <a:pt x="1712" y="577"/>
                  </a:moveTo>
                  <a:cubicBezTo>
                    <a:pt x="1709" y="568"/>
                    <a:pt x="1705" y="559"/>
                    <a:pt x="1702" y="551"/>
                  </a:cubicBezTo>
                  <a:cubicBezTo>
                    <a:pt x="1709" y="548"/>
                    <a:pt x="1709" y="548"/>
                    <a:pt x="1709" y="548"/>
                  </a:cubicBezTo>
                  <a:cubicBezTo>
                    <a:pt x="1713" y="556"/>
                    <a:pt x="1716" y="565"/>
                    <a:pt x="1719" y="574"/>
                  </a:cubicBezTo>
                  <a:lnTo>
                    <a:pt x="1712" y="577"/>
                  </a:lnTo>
                  <a:close/>
                  <a:moveTo>
                    <a:pt x="76" y="550"/>
                  </a:moveTo>
                  <a:cubicBezTo>
                    <a:pt x="68" y="547"/>
                    <a:pt x="68" y="547"/>
                    <a:pt x="68" y="547"/>
                  </a:cubicBezTo>
                  <a:cubicBezTo>
                    <a:pt x="72" y="538"/>
                    <a:pt x="76" y="530"/>
                    <a:pt x="79" y="521"/>
                  </a:cubicBezTo>
                  <a:cubicBezTo>
                    <a:pt x="87" y="524"/>
                    <a:pt x="87" y="524"/>
                    <a:pt x="87" y="524"/>
                  </a:cubicBezTo>
                  <a:cubicBezTo>
                    <a:pt x="83" y="533"/>
                    <a:pt x="79" y="541"/>
                    <a:pt x="76" y="550"/>
                  </a:cubicBezTo>
                  <a:close/>
                  <a:moveTo>
                    <a:pt x="1695" y="536"/>
                  </a:moveTo>
                  <a:cubicBezTo>
                    <a:pt x="1692" y="528"/>
                    <a:pt x="1688" y="519"/>
                    <a:pt x="1684" y="511"/>
                  </a:cubicBezTo>
                  <a:cubicBezTo>
                    <a:pt x="1691" y="507"/>
                    <a:pt x="1691" y="507"/>
                    <a:pt x="1691" y="507"/>
                  </a:cubicBezTo>
                  <a:cubicBezTo>
                    <a:pt x="1695" y="516"/>
                    <a:pt x="1699" y="524"/>
                    <a:pt x="1703" y="533"/>
                  </a:cubicBezTo>
                  <a:lnTo>
                    <a:pt x="1695" y="536"/>
                  </a:lnTo>
                  <a:close/>
                  <a:moveTo>
                    <a:pt x="93" y="510"/>
                  </a:moveTo>
                  <a:cubicBezTo>
                    <a:pt x="86" y="507"/>
                    <a:pt x="86" y="507"/>
                    <a:pt x="86" y="507"/>
                  </a:cubicBezTo>
                  <a:cubicBezTo>
                    <a:pt x="90" y="498"/>
                    <a:pt x="94" y="490"/>
                    <a:pt x="99" y="481"/>
                  </a:cubicBezTo>
                  <a:cubicBezTo>
                    <a:pt x="106" y="485"/>
                    <a:pt x="106" y="485"/>
                    <a:pt x="106" y="485"/>
                  </a:cubicBezTo>
                  <a:cubicBezTo>
                    <a:pt x="102" y="493"/>
                    <a:pt x="97" y="502"/>
                    <a:pt x="93" y="510"/>
                  </a:cubicBezTo>
                  <a:close/>
                  <a:moveTo>
                    <a:pt x="1677" y="496"/>
                  </a:moveTo>
                  <a:cubicBezTo>
                    <a:pt x="1673" y="488"/>
                    <a:pt x="1668" y="480"/>
                    <a:pt x="1664" y="472"/>
                  </a:cubicBezTo>
                  <a:cubicBezTo>
                    <a:pt x="1671" y="468"/>
                    <a:pt x="1671" y="468"/>
                    <a:pt x="1671" y="468"/>
                  </a:cubicBezTo>
                  <a:cubicBezTo>
                    <a:pt x="1675" y="476"/>
                    <a:pt x="1680" y="484"/>
                    <a:pt x="1684" y="493"/>
                  </a:cubicBezTo>
                  <a:lnTo>
                    <a:pt x="1677" y="496"/>
                  </a:lnTo>
                  <a:close/>
                  <a:moveTo>
                    <a:pt x="113" y="471"/>
                  </a:moveTo>
                  <a:cubicBezTo>
                    <a:pt x="106" y="467"/>
                    <a:pt x="106" y="467"/>
                    <a:pt x="106" y="467"/>
                  </a:cubicBezTo>
                  <a:cubicBezTo>
                    <a:pt x="111" y="459"/>
                    <a:pt x="115" y="451"/>
                    <a:pt x="120" y="443"/>
                  </a:cubicBezTo>
                  <a:cubicBezTo>
                    <a:pt x="127" y="447"/>
                    <a:pt x="127" y="447"/>
                    <a:pt x="127" y="447"/>
                  </a:cubicBezTo>
                  <a:cubicBezTo>
                    <a:pt x="122" y="455"/>
                    <a:pt x="118" y="463"/>
                    <a:pt x="113" y="471"/>
                  </a:cubicBezTo>
                  <a:close/>
                  <a:moveTo>
                    <a:pt x="1656" y="458"/>
                  </a:moveTo>
                  <a:cubicBezTo>
                    <a:pt x="1652" y="450"/>
                    <a:pt x="1647" y="441"/>
                    <a:pt x="1642" y="433"/>
                  </a:cubicBezTo>
                  <a:cubicBezTo>
                    <a:pt x="1649" y="429"/>
                    <a:pt x="1649" y="429"/>
                    <a:pt x="1649" y="429"/>
                  </a:cubicBezTo>
                  <a:cubicBezTo>
                    <a:pt x="1654" y="437"/>
                    <a:pt x="1659" y="446"/>
                    <a:pt x="1663" y="454"/>
                  </a:cubicBezTo>
                  <a:lnTo>
                    <a:pt x="1656" y="458"/>
                  </a:lnTo>
                  <a:close/>
                  <a:moveTo>
                    <a:pt x="135" y="433"/>
                  </a:moveTo>
                  <a:cubicBezTo>
                    <a:pt x="128" y="429"/>
                    <a:pt x="128" y="429"/>
                    <a:pt x="128" y="429"/>
                  </a:cubicBezTo>
                  <a:cubicBezTo>
                    <a:pt x="133" y="421"/>
                    <a:pt x="138" y="413"/>
                    <a:pt x="143" y="405"/>
                  </a:cubicBezTo>
                  <a:cubicBezTo>
                    <a:pt x="150" y="409"/>
                    <a:pt x="150" y="409"/>
                    <a:pt x="150" y="409"/>
                  </a:cubicBezTo>
                  <a:cubicBezTo>
                    <a:pt x="145" y="417"/>
                    <a:pt x="140" y="425"/>
                    <a:pt x="135" y="433"/>
                  </a:cubicBezTo>
                  <a:close/>
                  <a:moveTo>
                    <a:pt x="1634" y="420"/>
                  </a:moveTo>
                  <a:cubicBezTo>
                    <a:pt x="1629" y="412"/>
                    <a:pt x="1624" y="404"/>
                    <a:pt x="1619" y="397"/>
                  </a:cubicBezTo>
                  <a:cubicBezTo>
                    <a:pt x="1625" y="392"/>
                    <a:pt x="1625" y="392"/>
                    <a:pt x="1625" y="392"/>
                  </a:cubicBezTo>
                  <a:cubicBezTo>
                    <a:pt x="1630" y="400"/>
                    <a:pt x="1636" y="408"/>
                    <a:pt x="1641" y="416"/>
                  </a:cubicBezTo>
                  <a:lnTo>
                    <a:pt x="1634" y="420"/>
                  </a:lnTo>
                  <a:close/>
                  <a:moveTo>
                    <a:pt x="158" y="396"/>
                  </a:moveTo>
                  <a:cubicBezTo>
                    <a:pt x="152" y="392"/>
                    <a:pt x="152" y="392"/>
                    <a:pt x="152" y="392"/>
                  </a:cubicBezTo>
                  <a:cubicBezTo>
                    <a:pt x="157" y="384"/>
                    <a:pt x="162" y="376"/>
                    <a:pt x="168" y="369"/>
                  </a:cubicBezTo>
                  <a:cubicBezTo>
                    <a:pt x="174" y="373"/>
                    <a:pt x="174" y="373"/>
                    <a:pt x="174" y="373"/>
                  </a:cubicBezTo>
                  <a:cubicBezTo>
                    <a:pt x="169" y="381"/>
                    <a:pt x="164" y="389"/>
                    <a:pt x="158" y="396"/>
                  </a:cubicBezTo>
                  <a:close/>
                  <a:moveTo>
                    <a:pt x="1610" y="383"/>
                  </a:moveTo>
                  <a:cubicBezTo>
                    <a:pt x="1604" y="376"/>
                    <a:pt x="1599" y="368"/>
                    <a:pt x="1593" y="361"/>
                  </a:cubicBezTo>
                  <a:cubicBezTo>
                    <a:pt x="1600" y="356"/>
                    <a:pt x="1600" y="356"/>
                    <a:pt x="1600" y="356"/>
                  </a:cubicBezTo>
                  <a:cubicBezTo>
                    <a:pt x="1605" y="363"/>
                    <a:pt x="1611" y="371"/>
                    <a:pt x="1616" y="379"/>
                  </a:cubicBezTo>
                  <a:lnTo>
                    <a:pt x="1610" y="383"/>
                  </a:lnTo>
                  <a:close/>
                  <a:moveTo>
                    <a:pt x="184" y="361"/>
                  </a:moveTo>
                  <a:cubicBezTo>
                    <a:pt x="177" y="356"/>
                    <a:pt x="177" y="356"/>
                    <a:pt x="177" y="356"/>
                  </a:cubicBezTo>
                  <a:cubicBezTo>
                    <a:pt x="183" y="348"/>
                    <a:pt x="189" y="341"/>
                    <a:pt x="195" y="334"/>
                  </a:cubicBezTo>
                  <a:cubicBezTo>
                    <a:pt x="201" y="339"/>
                    <a:pt x="201" y="339"/>
                    <a:pt x="201" y="339"/>
                  </a:cubicBezTo>
                  <a:cubicBezTo>
                    <a:pt x="195" y="346"/>
                    <a:pt x="189" y="353"/>
                    <a:pt x="184" y="361"/>
                  </a:cubicBezTo>
                  <a:close/>
                  <a:moveTo>
                    <a:pt x="1584" y="348"/>
                  </a:moveTo>
                  <a:cubicBezTo>
                    <a:pt x="1578" y="341"/>
                    <a:pt x="1572" y="334"/>
                    <a:pt x="1566" y="326"/>
                  </a:cubicBezTo>
                  <a:cubicBezTo>
                    <a:pt x="1572" y="321"/>
                    <a:pt x="1572" y="321"/>
                    <a:pt x="1572" y="321"/>
                  </a:cubicBezTo>
                  <a:cubicBezTo>
                    <a:pt x="1578" y="328"/>
                    <a:pt x="1584" y="336"/>
                    <a:pt x="1590" y="343"/>
                  </a:cubicBezTo>
                  <a:lnTo>
                    <a:pt x="1584" y="348"/>
                  </a:lnTo>
                  <a:close/>
                  <a:moveTo>
                    <a:pt x="211" y="326"/>
                  </a:moveTo>
                  <a:cubicBezTo>
                    <a:pt x="205" y="321"/>
                    <a:pt x="205" y="321"/>
                    <a:pt x="205" y="321"/>
                  </a:cubicBezTo>
                  <a:cubicBezTo>
                    <a:pt x="211" y="314"/>
                    <a:pt x="217" y="307"/>
                    <a:pt x="223" y="300"/>
                  </a:cubicBezTo>
                  <a:cubicBezTo>
                    <a:pt x="229" y="305"/>
                    <a:pt x="229" y="305"/>
                    <a:pt x="229" y="305"/>
                  </a:cubicBezTo>
                  <a:cubicBezTo>
                    <a:pt x="223" y="312"/>
                    <a:pt x="217" y="319"/>
                    <a:pt x="211" y="326"/>
                  </a:cubicBezTo>
                  <a:close/>
                  <a:moveTo>
                    <a:pt x="1556" y="314"/>
                  </a:moveTo>
                  <a:cubicBezTo>
                    <a:pt x="1550" y="307"/>
                    <a:pt x="1544" y="300"/>
                    <a:pt x="1537" y="293"/>
                  </a:cubicBezTo>
                  <a:cubicBezTo>
                    <a:pt x="1543" y="288"/>
                    <a:pt x="1543" y="288"/>
                    <a:pt x="1543" y="288"/>
                  </a:cubicBezTo>
                  <a:cubicBezTo>
                    <a:pt x="1549" y="295"/>
                    <a:pt x="1556" y="302"/>
                    <a:pt x="1562" y="309"/>
                  </a:cubicBezTo>
                  <a:lnTo>
                    <a:pt x="1556" y="314"/>
                  </a:lnTo>
                  <a:close/>
                  <a:moveTo>
                    <a:pt x="240" y="293"/>
                  </a:moveTo>
                  <a:cubicBezTo>
                    <a:pt x="234" y="288"/>
                    <a:pt x="234" y="288"/>
                    <a:pt x="234" y="288"/>
                  </a:cubicBezTo>
                  <a:cubicBezTo>
                    <a:pt x="240" y="281"/>
                    <a:pt x="247" y="274"/>
                    <a:pt x="253" y="267"/>
                  </a:cubicBezTo>
                  <a:cubicBezTo>
                    <a:pt x="259" y="273"/>
                    <a:pt x="259" y="273"/>
                    <a:pt x="259" y="273"/>
                  </a:cubicBezTo>
                  <a:cubicBezTo>
                    <a:pt x="252" y="280"/>
                    <a:pt x="246" y="286"/>
                    <a:pt x="240" y="293"/>
                  </a:cubicBezTo>
                  <a:close/>
                  <a:moveTo>
                    <a:pt x="1526" y="282"/>
                  </a:moveTo>
                  <a:cubicBezTo>
                    <a:pt x="1520" y="275"/>
                    <a:pt x="1513" y="268"/>
                    <a:pt x="1507" y="262"/>
                  </a:cubicBezTo>
                  <a:cubicBezTo>
                    <a:pt x="1512" y="256"/>
                    <a:pt x="1512" y="256"/>
                    <a:pt x="1512" y="256"/>
                  </a:cubicBezTo>
                  <a:cubicBezTo>
                    <a:pt x="1519" y="263"/>
                    <a:pt x="1526" y="269"/>
                    <a:pt x="1532" y="276"/>
                  </a:cubicBezTo>
                  <a:lnTo>
                    <a:pt x="1526" y="282"/>
                  </a:lnTo>
                  <a:close/>
                  <a:moveTo>
                    <a:pt x="270" y="262"/>
                  </a:moveTo>
                  <a:cubicBezTo>
                    <a:pt x="265" y="256"/>
                    <a:pt x="265" y="256"/>
                    <a:pt x="265" y="256"/>
                  </a:cubicBezTo>
                  <a:cubicBezTo>
                    <a:pt x="271" y="249"/>
                    <a:pt x="278" y="243"/>
                    <a:pt x="285" y="237"/>
                  </a:cubicBezTo>
                  <a:cubicBezTo>
                    <a:pt x="290" y="242"/>
                    <a:pt x="290" y="242"/>
                    <a:pt x="290" y="242"/>
                  </a:cubicBezTo>
                  <a:cubicBezTo>
                    <a:pt x="284" y="249"/>
                    <a:pt x="277" y="255"/>
                    <a:pt x="270" y="262"/>
                  </a:cubicBezTo>
                  <a:close/>
                  <a:moveTo>
                    <a:pt x="1495" y="251"/>
                  </a:moveTo>
                  <a:cubicBezTo>
                    <a:pt x="1489" y="244"/>
                    <a:pt x="1482" y="238"/>
                    <a:pt x="1475" y="232"/>
                  </a:cubicBezTo>
                  <a:cubicBezTo>
                    <a:pt x="1480" y="226"/>
                    <a:pt x="1480" y="226"/>
                    <a:pt x="1480" y="226"/>
                  </a:cubicBezTo>
                  <a:cubicBezTo>
                    <a:pt x="1487" y="232"/>
                    <a:pt x="1494" y="239"/>
                    <a:pt x="1501" y="245"/>
                  </a:cubicBezTo>
                  <a:lnTo>
                    <a:pt x="1495" y="251"/>
                  </a:lnTo>
                  <a:close/>
                  <a:moveTo>
                    <a:pt x="302" y="232"/>
                  </a:moveTo>
                  <a:cubicBezTo>
                    <a:pt x="297" y="226"/>
                    <a:pt x="297" y="226"/>
                    <a:pt x="297" y="226"/>
                  </a:cubicBezTo>
                  <a:cubicBezTo>
                    <a:pt x="304" y="220"/>
                    <a:pt x="311" y="213"/>
                    <a:pt x="318" y="207"/>
                  </a:cubicBezTo>
                  <a:cubicBezTo>
                    <a:pt x="323" y="214"/>
                    <a:pt x="323" y="214"/>
                    <a:pt x="323" y="214"/>
                  </a:cubicBezTo>
                  <a:cubicBezTo>
                    <a:pt x="316" y="219"/>
                    <a:pt x="309" y="226"/>
                    <a:pt x="302" y="232"/>
                  </a:cubicBezTo>
                  <a:close/>
                  <a:moveTo>
                    <a:pt x="1463" y="221"/>
                  </a:moveTo>
                  <a:cubicBezTo>
                    <a:pt x="1456" y="215"/>
                    <a:pt x="1449" y="209"/>
                    <a:pt x="1442" y="204"/>
                  </a:cubicBezTo>
                  <a:cubicBezTo>
                    <a:pt x="1447" y="197"/>
                    <a:pt x="1447" y="197"/>
                    <a:pt x="1447" y="197"/>
                  </a:cubicBezTo>
                  <a:cubicBezTo>
                    <a:pt x="1454" y="203"/>
                    <a:pt x="1461" y="209"/>
                    <a:pt x="1468" y="215"/>
                  </a:cubicBezTo>
                  <a:lnTo>
                    <a:pt x="1463" y="221"/>
                  </a:lnTo>
                  <a:close/>
                  <a:moveTo>
                    <a:pt x="336" y="203"/>
                  </a:moveTo>
                  <a:cubicBezTo>
                    <a:pt x="330" y="197"/>
                    <a:pt x="330" y="197"/>
                    <a:pt x="330" y="197"/>
                  </a:cubicBezTo>
                  <a:cubicBezTo>
                    <a:pt x="338" y="191"/>
                    <a:pt x="345" y="185"/>
                    <a:pt x="353" y="180"/>
                  </a:cubicBezTo>
                  <a:cubicBezTo>
                    <a:pt x="357" y="186"/>
                    <a:pt x="357" y="186"/>
                    <a:pt x="357" y="186"/>
                  </a:cubicBezTo>
                  <a:cubicBezTo>
                    <a:pt x="350" y="192"/>
                    <a:pt x="343" y="198"/>
                    <a:pt x="336" y="203"/>
                  </a:cubicBezTo>
                  <a:close/>
                  <a:moveTo>
                    <a:pt x="1429" y="194"/>
                  </a:moveTo>
                  <a:cubicBezTo>
                    <a:pt x="1422" y="188"/>
                    <a:pt x="1414" y="182"/>
                    <a:pt x="1407" y="177"/>
                  </a:cubicBezTo>
                  <a:cubicBezTo>
                    <a:pt x="1412" y="170"/>
                    <a:pt x="1412" y="170"/>
                    <a:pt x="1412" y="170"/>
                  </a:cubicBezTo>
                  <a:cubicBezTo>
                    <a:pt x="1419" y="176"/>
                    <a:pt x="1427" y="182"/>
                    <a:pt x="1434" y="187"/>
                  </a:cubicBezTo>
                  <a:lnTo>
                    <a:pt x="1429" y="194"/>
                  </a:lnTo>
                  <a:close/>
                  <a:moveTo>
                    <a:pt x="370" y="177"/>
                  </a:moveTo>
                  <a:cubicBezTo>
                    <a:pt x="366" y="170"/>
                    <a:pt x="366" y="170"/>
                    <a:pt x="366" y="170"/>
                  </a:cubicBezTo>
                  <a:cubicBezTo>
                    <a:pt x="373" y="165"/>
                    <a:pt x="381" y="159"/>
                    <a:pt x="389" y="154"/>
                  </a:cubicBezTo>
                  <a:cubicBezTo>
                    <a:pt x="393" y="161"/>
                    <a:pt x="393" y="161"/>
                    <a:pt x="393" y="161"/>
                  </a:cubicBezTo>
                  <a:cubicBezTo>
                    <a:pt x="385" y="166"/>
                    <a:pt x="378" y="171"/>
                    <a:pt x="370" y="177"/>
                  </a:cubicBezTo>
                  <a:close/>
                  <a:moveTo>
                    <a:pt x="1394" y="168"/>
                  </a:moveTo>
                  <a:cubicBezTo>
                    <a:pt x="1386" y="162"/>
                    <a:pt x="1379" y="157"/>
                    <a:pt x="1371" y="152"/>
                  </a:cubicBezTo>
                  <a:cubicBezTo>
                    <a:pt x="1375" y="145"/>
                    <a:pt x="1375" y="145"/>
                    <a:pt x="1375" y="145"/>
                  </a:cubicBezTo>
                  <a:cubicBezTo>
                    <a:pt x="1383" y="150"/>
                    <a:pt x="1391" y="156"/>
                    <a:pt x="1399" y="161"/>
                  </a:cubicBezTo>
                  <a:lnTo>
                    <a:pt x="1394" y="168"/>
                  </a:lnTo>
                  <a:close/>
                  <a:moveTo>
                    <a:pt x="406" y="152"/>
                  </a:moveTo>
                  <a:cubicBezTo>
                    <a:pt x="402" y="145"/>
                    <a:pt x="402" y="145"/>
                    <a:pt x="402" y="145"/>
                  </a:cubicBezTo>
                  <a:cubicBezTo>
                    <a:pt x="410" y="140"/>
                    <a:pt x="418" y="135"/>
                    <a:pt x="426" y="130"/>
                  </a:cubicBezTo>
                  <a:cubicBezTo>
                    <a:pt x="430" y="137"/>
                    <a:pt x="430" y="137"/>
                    <a:pt x="430" y="137"/>
                  </a:cubicBezTo>
                  <a:cubicBezTo>
                    <a:pt x="422" y="142"/>
                    <a:pt x="414" y="147"/>
                    <a:pt x="406" y="152"/>
                  </a:cubicBezTo>
                  <a:close/>
                  <a:moveTo>
                    <a:pt x="1358" y="143"/>
                  </a:moveTo>
                  <a:cubicBezTo>
                    <a:pt x="1350" y="138"/>
                    <a:pt x="1342" y="134"/>
                    <a:pt x="1334" y="129"/>
                  </a:cubicBezTo>
                  <a:cubicBezTo>
                    <a:pt x="1338" y="122"/>
                    <a:pt x="1338" y="122"/>
                    <a:pt x="1338" y="122"/>
                  </a:cubicBezTo>
                  <a:cubicBezTo>
                    <a:pt x="1346" y="127"/>
                    <a:pt x="1354" y="132"/>
                    <a:pt x="1362" y="137"/>
                  </a:cubicBezTo>
                  <a:lnTo>
                    <a:pt x="1358" y="143"/>
                  </a:lnTo>
                  <a:close/>
                  <a:moveTo>
                    <a:pt x="444" y="129"/>
                  </a:moveTo>
                  <a:cubicBezTo>
                    <a:pt x="439" y="122"/>
                    <a:pt x="439" y="122"/>
                    <a:pt x="439" y="122"/>
                  </a:cubicBezTo>
                  <a:cubicBezTo>
                    <a:pt x="448" y="117"/>
                    <a:pt x="456" y="112"/>
                    <a:pt x="464" y="108"/>
                  </a:cubicBezTo>
                  <a:cubicBezTo>
                    <a:pt x="468" y="115"/>
                    <a:pt x="468" y="115"/>
                    <a:pt x="468" y="115"/>
                  </a:cubicBezTo>
                  <a:cubicBezTo>
                    <a:pt x="460" y="119"/>
                    <a:pt x="452" y="124"/>
                    <a:pt x="444" y="129"/>
                  </a:cubicBezTo>
                  <a:close/>
                  <a:moveTo>
                    <a:pt x="1320" y="121"/>
                  </a:moveTo>
                  <a:cubicBezTo>
                    <a:pt x="1312" y="116"/>
                    <a:pt x="1304" y="112"/>
                    <a:pt x="1296" y="108"/>
                  </a:cubicBezTo>
                  <a:cubicBezTo>
                    <a:pt x="1299" y="101"/>
                    <a:pt x="1299" y="101"/>
                    <a:pt x="1299" y="101"/>
                  </a:cubicBezTo>
                  <a:cubicBezTo>
                    <a:pt x="1308" y="105"/>
                    <a:pt x="1316" y="109"/>
                    <a:pt x="1324" y="114"/>
                  </a:cubicBezTo>
                  <a:lnTo>
                    <a:pt x="1320" y="121"/>
                  </a:lnTo>
                  <a:close/>
                  <a:moveTo>
                    <a:pt x="482" y="107"/>
                  </a:moveTo>
                  <a:cubicBezTo>
                    <a:pt x="478" y="100"/>
                    <a:pt x="478" y="100"/>
                    <a:pt x="478" y="100"/>
                  </a:cubicBezTo>
                  <a:cubicBezTo>
                    <a:pt x="487" y="96"/>
                    <a:pt x="495" y="92"/>
                    <a:pt x="503" y="88"/>
                  </a:cubicBezTo>
                  <a:cubicBezTo>
                    <a:pt x="507" y="95"/>
                    <a:pt x="507" y="95"/>
                    <a:pt x="507" y="95"/>
                  </a:cubicBezTo>
                  <a:cubicBezTo>
                    <a:pt x="499" y="99"/>
                    <a:pt x="490" y="103"/>
                    <a:pt x="482" y="107"/>
                  </a:cubicBezTo>
                  <a:close/>
                  <a:moveTo>
                    <a:pt x="1282" y="100"/>
                  </a:moveTo>
                  <a:cubicBezTo>
                    <a:pt x="1273" y="96"/>
                    <a:pt x="1265" y="92"/>
                    <a:pt x="1256" y="88"/>
                  </a:cubicBezTo>
                  <a:cubicBezTo>
                    <a:pt x="1260" y="81"/>
                    <a:pt x="1260" y="81"/>
                    <a:pt x="1260" y="81"/>
                  </a:cubicBezTo>
                  <a:cubicBezTo>
                    <a:pt x="1268" y="85"/>
                    <a:pt x="1277" y="89"/>
                    <a:pt x="1285" y="93"/>
                  </a:cubicBezTo>
                  <a:lnTo>
                    <a:pt x="1282" y="100"/>
                  </a:lnTo>
                  <a:close/>
                  <a:moveTo>
                    <a:pt x="521" y="88"/>
                  </a:moveTo>
                  <a:cubicBezTo>
                    <a:pt x="518" y="81"/>
                    <a:pt x="518" y="81"/>
                    <a:pt x="518" y="81"/>
                  </a:cubicBezTo>
                  <a:cubicBezTo>
                    <a:pt x="526" y="77"/>
                    <a:pt x="535" y="73"/>
                    <a:pt x="544" y="69"/>
                  </a:cubicBezTo>
                  <a:cubicBezTo>
                    <a:pt x="547" y="77"/>
                    <a:pt x="547" y="77"/>
                    <a:pt x="547" y="77"/>
                  </a:cubicBezTo>
                  <a:cubicBezTo>
                    <a:pt x="538" y="80"/>
                    <a:pt x="530" y="84"/>
                    <a:pt x="521" y="88"/>
                  </a:cubicBezTo>
                  <a:close/>
                  <a:moveTo>
                    <a:pt x="1242" y="82"/>
                  </a:moveTo>
                  <a:cubicBezTo>
                    <a:pt x="1234" y="78"/>
                    <a:pt x="1225" y="75"/>
                    <a:pt x="1216" y="71"/>
                  </a:cubicBezTo>
                  <a:cubicBezTo>
                    <a:pt x="1219" y="64"/>
                    <a:pt x="1219" y="64"/>
                    <a:pt x="1219" y="64"/>
                  </a:cubicBezTo>
                  <a:cubicBezTo>
                    <a:pt x="1228" y="67"/>
                    <a:pt x="1237" y="71"/>
                    <a:pt x="1245" y="75"/>
                  </a:cubicBezTo>
                  <a:lnTo>
                    <a:pt x="1242" y="82"/>
                  </a:lnTo>
                  <a:close/>
                  <a:moveTo>
                    <a:pt x="562" y="71"/>
                  </a:moveTo>
                  <a:cubicBezTo>
                    <a:pt x="559" y="63"/>
                    <a:pt x="559" y="63"/>
                    <a:pt x="559" y="63"/>
                  </a:cubicBezTo>
                  <a:cubicBezTo>
                    <a:pt x="567" y="60"/>
                    <a:pt x="576" y="56"/>
                    <a:pt x="585" y="53"/>
                  </a:cubicBezTo>
                  <a:cubicBezTo>
                    <a:pt x="588" y="61"/>
                    <a:pt x="588" y="61"/>
                    <a:pt x="588" y="61"/>
                  </a:cubicBezTo>
                  <a:cubicBezTo>
                    <a:pt x="579" y="64"/>
                    <a:pt x="570" y="67"/>
                    <a:pt x="562" y="71"/>
                  </a:cubicBezTo>
                  <a:close/>
                  <a:moveTo>
                    <a:pt x="1202" y="65"/>
                  </a:moveTo>
                  <a:cubicBezTo>
                    <a:pt x="1193" y="62"/>
                    <a:pt x="1184" y="59"/>
                    <a:pt x="1175" y="56"/>
                  </a:cubicBezTo>
                  <a:cubicBezTo>
                    <a:pt x="1178" y="48"/>
                    <a:pt x="1178" y="48"/>
                    <a:pt x="1178" y="48"/>
                  </a:cubicBezTo>
                  <a:cubicBezTo>
                    <a:pt x="1187" y="51"/>
                    <a:pt x="1196" y="55"/>
                    <a:pt x="1204" y="58"/>
                  </a:cubicBezTo>
                  <a:lnTo>
                    <a:pt x="1202" y="65"/>
                  </a:lnTo>
                  <a:close/>
                  <a:moveTo>
                    <a:pt x="603" y="56"/>
                  </a:moveTo>
                  <a:cubicBezTo>
                    <a:pt x="600" y="48"/>
                    <a:pt x="600" y="48"/>
                    <a:pt x="600" y="48"/>
                  </a:cubicBezTo>
                  <a:cubicBezTo>
                    <a:pt x="609" y="45"/>
                    <a:pt x="618" y="42"/>
                    <a:pt x="627" y="39"/>
                  </a:cubicBezTo>
                  <a:cubicBezTo>
                    <a:pt x="629" y="47"/>
                    <a:pt x="629" y="47"/>
                    <a:pt x="629" y="47"/>
                  </a:cubicBezTo>
                  <a:cubicBezTo>
                    <a:pt x="620" y="50"/>
                    <a:pt x="612" y="52"/>
                    <a:pt x="603" y="56"/>
                  </a:cubicBezTo>
                  <a:close/>
                  <a:moveTo>
                    <a:pt x="1160" y="51"/>
                  </a:moveTo>
                  <a:cubicBezTo>
                    <a:pt x="1151" y="48"/>
                    <a:pt x="1142" y="45"/>
                    <a:pt x="1134" y="43"/>
                  </a:cubicBezTo>
                  <a:cubicBezTo>
                    <a:pt x="1136" y="35"/>
                    <a:pt x="1136" y="35"/>
                    <a:pt x="1136" y="35"/>
                  </a:cubicBezTo>
                  <a:cubicBezTo>
                    <a:pt x="1145" y="38"/>
                    <a:pt x="1154" y="40"/>
                    <a:pt x="1163" y="43"/>
                  </a:cubicBezTo>
                  <a:lnTo>
                    <a:pt x="1160" y="51"/>
                  </a:lnTo>
                  <a:close/>
                  <a:moveTo>
                    <a:pt x="645" y="42"/>
                  </a:moveTo>
                  <a:cubicBezTo>
                    <a:pt x="642" y="35"/>
                    <a:pt x="642" y="35"/>
                    <a:pt x="642" y="35"/>
                  </a:cubicBezTo>
                  <a:cubicBezTo>
                    <a:pt x="651" y="32"/>
                    <a:pt x="661" y="30"/>
                    <a:pt x="670" y="27"/>
                  </a:cubicBezTo>
                  <a:cubicBezTo>
                    <a:pt x="672" y="35"/>
                    <a:pt x="672" y="35"/>
                    <a:pt x="672" y="35"/>
                  </a:cubicBezTo>
                  <a:cubicBezTo>
                    <a:pt x="663" y="37"/>
                    <a:pt x="654" y="40"/>
                    <a:pt x="645" y="42"/>
                  </a:cubicBezTo>
                  <a:close/>
                  <a:moveTo>
                    <a:pt x="1118" y="38"/>
                  </a:moveTo>
                  <a:cubicBezTo>
                    <a:pt x="1109" y="36"/>
                    <a:pt x="1100" y="34"/>
                    <a:pt x="1091" y="32"/>
                  </a:cubicBezTo>
                  <a:cubicBezTo>
                    <a:pt x="1093" y="24"/>
                    <a:pt x="1093" y="24"/>
                    <a:pt x="1093" y="24"/>
                  </a:cubicBezTo>
                  <a:cubicBezTo>
                    <a:pt x="1102" y="26"/>
                    <a:pt x="1111" y="28"/>
                    <a:pt x="1120" y="31"/>
                  </a:cubicBezTo>
                  <a:lnTo>
                    <a:pt x="1118" y="38"/>
                  </a:lnTo>
                  <a:close/>
                  <a:moveTo>
                    <a:pt x="687" y="31"/>
                  </a:moveTo>
                  <a:cubicBezTo>
                    <a:pt x="685" y="23"/>
                    <a:pt x="685" y="23"/>
                    <a:pt x="685" y="23"/>
                  </a:cubicBezTo>
                  <a:cubicBezTo>
                    <a:pt x="694" y="21"/>
                    <a:pt x="704" y="19"/>
                    <a:pt x="713" y="17"/>
                  </a:cubicBezTo>
                  <a:cubicBezTo>
                    <a:pt x="714" y="25"/>
                    <a:pt x="714" y="25"/>
                    <a:pt x="714" y="25"/>
                  </a:cubicBezTo>
                  <a:cubicBezTo>
                    <a:pt x="705" y="27"/>
                    <a:pt x="696" y="29"/>
                    <a:pt x="687" y="31"/>
                  </a:cubicBezTo>
                  <a:close/>
                  <a:moveTo>
                    <a:pt x="1076" y="28"/>
                  </a:moveTo>
                  <a:cubicBezTo>
                    <a:pt x="1067" y="26"/>
                    <a:pt x="1057" y="24"/>
                    <a:pt x="1048" y="23"/>
                  </a:cubicBezTo>
                  <a:cubicBezTo>
                    <a:pt x="1050" y="15"/>
                    <a:pt x="1050" y="15"/>
                    <a:pt x="1050" y="15"/>
                  </a:cubicBezTo>
                  <a:cubicBezTo>
                    <a:pt x="1059" y="16"/>
                    <a:pt x="1068" y="18"/>
                    <a:pt x="1077" y="20"/>
                  </a:cubicBezTo>
                  <a:lnTo>
                    <a:pt x="1076" y="28"/>
                  </a:lnTo>
                  <a:close/>
                  <a:moveTo>
                    <a:pt x="730" y="22"/>
                  </a:moveTo>
                  <a:cubicBezTo>
                    <a:pt x="729" y="14"/>
                    <a:pt x="729" y="14"/>
                    <a:pt x="729" y="14"/>
                  </a:cubicBezTo>
                  <a:cubicBezTo>
                    <a:pt x="738" y="13"/>
                    <a:pt x="747" y="11"/>
                    <a:pt x="756" y="10"/>
                  </a:cubicBezTo>
                  <a:cubicBezTo>
                    <a:pt x="757" y="18"/>
                    <a:pt x="757" y="18"/>
                    <a:pt x="757" y="18"/>
                  </a:cubicBezTo>
                  <a:cubicBezTo>
                    <a:pt x="748" y="19"/>
                    <a:pt x="739" y="21"/>
                    <a:pt x="730" y="22"/>
                  </a:cubicBezTo>
                  <a:close/>
                  <a:moveTo>
                    <a:pt x="1033" y="20"/>
                  </a:moveTo>
                  <a:cubicBezTo>
                    <a:pt x="1024" y="18"/>
                    <a:pt x="1014" y="17"/>
                    <a:pt x="1005" y="16"/>
                  </a:cubicBezTo>
                  <a:cubicBezTo>
                    <a:pt x="1006" y="8"/>
                    <a:pt x="1006" y="8"/>
                    <a:pt x="1006" y="8"/>
                  </a:cubicBezTo>
                  <a:cubicBezTo>
                    <a:pt x="1015" y="9"/>
                    <a:pt x="1025" y="10"/>
                    <a:pt x="1034" y="12"/>
                  </a:cubicBezTo>
                  <a:lnTo>
                    <a:pt x="1033" y="20"/>
                  </a:lnTo>
                  <a:close/>
                  <a:moveTo>
                    <a:pt x="773" y="16"/>
                  </a:moveTo>
                  <a:cubicBezTo>
                    <a:pt x="772" y="8"/>
                    <a:pt x="772" y="8"/>
                    <a:pt x="772" y="8"/>
                  </a:cubicBezTo>
                  <a:cubicBezTo>
                    <a:pt x="776" y="7"/>
                    <a:pt x="776" y="7"/>
                    <a:pt x="776" y="7"/>
                  </a:cubicBezTo>
                  <a:cubicBezTo>
                    <a:pt x="784" y="6"/>
                    <a:pt x="792" y="5"/>
                    <a:pt x="800" y="4"/>
                  </a:cubicBezTo>
                  <a:cubicBezTo>
                    <a:pt x="801" y="12"/>
                    <a:pt x="801" y="12"/>
                    <a:pt x="801" y="12"/>
                  </a:cubicBezTo>
                  <a:cubicBezTo>
                    <a:pt x="793" y="13"/>
                    <a:pt x="785" y="14"/>
                    <a:pt x="777" y="15"/>
                  </a:cubicBezTo>
                  <a:lnTo>
                    <a:pt x="773" y="16"/>
                  </a:lnTo>
                  <a:close/>
                  <a:moveTo>
                    <a:pt x="989" y="14"/>
                  </a:moveTo>
                  <a:cubicBezTo>
                    <a:pt x="980" y="13"/>
                    <a:pt x="971" y="12"/>
                    <a:pt x="962" y="11"/>
                  </a:cubicBezTo>
                  <a:cubicBezTo>
                    <a:pt x="962" y="3"/>
                    <a:pt x="962" y="3"/>
                    <a:pt x="962" y="3"/>
                  </a:cubicBezTo>
                  <a:cubicBezTo>
                    <a:pt x="972" y="4"/>
                    <a:pt x="981" y="5"/>
                    <a:pt x="990" y="6"/>
                  </a:cubicBezTo>
                  <a:lnTo>
                    <a:pt x="989" y="14"/>
                  </a:lnTo>
                  <a:close/>
                  <a:moveTo>
                    <a:pt x="817" y="11"/>
                  </a:moveTo>
                  <a:cubicBezTo>
                    <a:pt x="816" y="3"/>
                    <a:pt x="816" y="3"/>
                    <a:pt x="816" y="3"/>
                  </a:cubicBezTo>
                  <a:cubicBezTo>
                    <a:pt x="825" y="2"/>
                    <a:pt x="835" y="2"/>
                    <a:pt x="844" y="1"/>
                  </a:cubicBezTo>
                  <a:cubicBezTo>
                    <a:pt x="845" y="9"/>
                    <a:pt x="845" y="9"/>
                    <a:pt x="845" y="9"/>
                  </a:cubicBezTo>
                  <a:cubicBezTo>
                    <a:pt x="835" y="10"/>
                    <a:pt x="826" y="10"/>
                    <a:pt x="817" y="11"/>
                  </a:cubicBezTo>
                  <a:close/>
                  <a:moveTo>
                    <a:pt x="946" y="10"/>
                  </a:moveTo>
                  <a:cubicBezTo>
                    <a:pt x="937" y="9"/>
                    <a:pt x="927" y="9"/>
                    <a:pt x="918" y="9"/>
                  </a:cubicBezTo>
                  <a:cubicBezTo>
                    <a:pt x="918" y="1"/>
                    <a:pt x="918" y="1"/>
                    <a:pt x="918" y="1"/>
                  </a:cubicBezTo>
                  <a:cubicBezTo>
                    <a:pt x="928" y="1"/>
                    <a:pt x="937" y="1"/>
                    <a:pt x="946" y="2"/>
                  </a:cubicBezTo>
                  <a:lnTo>
                    <a:pt x="946" y="10"/>
                  </a:lnTo>
                  <a:close/>
                  <a:moveTo>
                    <a:pt x="861" y="9"/>
                  </a:moveTo>
                  <a:cubicBezTo>
                    <a:pt x="860" y="1"/>
                    <a:pt x="860" y="1"/>
                    <a:pt x="860" y="1"/>
                  </a:cubicBezTo>
                  <a:cubicBezTo>
                    <a:pt x="870" y="0"/>
                    <a:pt x="879" y="0"/>
                    <a:pt x="889" y="0"/>
                  </a:cubicBezTo>
                  <a:cubicBezTo>
                    <a:pt x="893" y="0"/>
                    <a:pt x="898" y="0"/>
                    <a:pt x="902" y="0"/>
                  </a:cubicBezTo>
                  <a:cubicBezTo>
                    <a:pt x="902" y="8"/>
                    <a:pt x="902" y="8"/>
                    <a:pt x="902" y="8"/>
                  </a:cubicBezTo>
                  <a:cubicBezTo>
                    <a:pt x="897" y="8"/>
                    <a:pt x="893" y="8"/>
                    <a:pt x="888" y="8"/>
                  </a:cubicBezTo>
                  <a:cubicBezTo>
                    <a:pt x="879" y="8"/>
                    <a:pt x="870" y="8"/>
                    <a:pt x="861" y="9"/>
                  </a:cubicBezTo>
                  <a:close/>
                </a:path>
              </a:pathLst>
            </a:custGeom>
            <a:solidFill>
              <a:srgbClr val="56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8"/>
            <p:cNvSpPr>
              <a:spLocks/>
            </p:cNvSpPr>
            <p:nvPr/>
          </p:nvSpPr>
          <p:spPr bwMode="auto">
            <a:xfrm>
              <a:off x="3308350" y="3146425"/>
              <a:ext cx="369887" cy="214313"/>
            </a:xfrm>
            <a:custGeom>
              <a:avLst/>
              <a:gdLst>
                <a:gd name="T0" fmla="*/ 520805850 w 224"/>
                <a:gd name="T1" fmla="*/ 157322355 h 129"/>
                <a:gd name="T2" fmla="*/ 507171221 w 224"/>
                <a:gd name="T3" fmla="*/ 160083504 h 129"/>
                <a:gd name="T4" fmla="*/ 507171221 w 224"/>
                <a:gd name="T5" fmla="*/ 157322355 h 129"/>
                <a:gd name="T6" fmla="*/ 417189603 w 224"/>
                <a:gd name="T7" fmla="*/ 57960868 h 129"/>
                <a:gd name="T8" fmla="*/ 370834835 w 224"/>
                <a:gd name="T9" fmla="*/ 74521116 h 129"/>
                <a:gd name="T10" fmla="*/ 291759930 w 224"/>
                <a:gd name="T11" fmla="*/ 5520636 h 129"/>
                <a:gd name="T12" fmla="*/ 256311876 w 224"/>
                <a:gd name="T13" fmla="*/ 0 h 129"/>
                <a:gd name="T14" fmla="*/ 128155938 w 224"/>
                <a:gd name="T15" fmla="*/ 143523256 h 129"/>
                <a:gd name="T16" fmla="*/ 130883854 w 224"/>
                <a:gd name="T17" fmla="*/ 168363628 h 129"/>
                <a:gd name="T18" fmla="*/ 89981618 w 224"/>
                <a:gd name="T19" fmla="*/ 157322355 h 129"/>
                <a:gd name="T20" fmla="*/ 0 w 224"/>
                <a:gd name="T21" fmla="*/ 256685504 h 129"/>
                <a:gd name="T22" fmla="*/ 79074905 w 224"/>
                <a:gd name="T23" fmla="*/ 356046992 h 129"/>
                <a:gd name="T24" fmla="*/ 291759930 w 224"/>
                <a:gd name="T25" fmla="*/ 353287504 h 129"/>
                <a:gd name="T26" fmla="*/ 534438828 w 224"/>
                <a:gd name="T27" fmla="*/ 353287504 h 129"/>
                <a:gd name="T28" fmla="*/ 610787468 w 224"/>
                <a:gd name="T29" fmla="*/ 256685504 h 129"/>
                <a:gd name="T30" fmla="*/ 520805850 w 224"/>
                <a:gd name="T31" fmla="*/ 157322355 h 12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24" h="129">
                  <a:moveTo>
                    <a:pt x="191" y="57"/>
                  </a:moveTo>
                  <a:cubicBezTo>
                    <a:pt x="189" y="57"/>
                    <a:pt x="187" y="57"/>
                    <a:pt x="186" y="58"/>
                  </a:cubicBezTo>
                  <a:cubicBezTo>
                    <a:pt x="186" y="58"/>
                    <a:pt x="186" y="57"/>
                    <a:pt x="186" y="57"/>
                  </a:cubicBezTo>
                  <a:cubicBezTo>
                    <a:pt x="186" y="37"/>
                    <a:pt x="171" y="21"/>
                    <a:pt x="153" y="21"/>
                  </a:cubicBezTo>
                  <a:cubicBezTo>
                    <a:pt x="147" y="21"/>
                    <a:pt x="141" y="23"/>
                    <a:pt x="136" y="27"/>
                  </a:cubicBezTo>
                  <a:cubicBezTo>
                    <a:pt x="130" y="15"/>
                    <a:pt x="119" y="6"/>
                    <a:pt x="107" y="2"/>
                  </a:cubicBezTo>
                  <a:cubicBezTo>
                    <a:pt x="103" y="1"/>
                    <a:pt x="99" y="0"/>
                    <a:pt x="94" y="0"/>
                  </a:cubicBezTo>
                  <a:cubicBezTo>
                    <a:pt x="68" y="0"/>
                    <a:pt x="47" y="23"/>
                    <a:pt x="47" y="52"/>
                  </a:cubicBezTo>
                  <a:cubicBezTo>
                    <a:pt x="47" y="55"/>
                    <a:pt x="47" y="58"/>
                    <a:pt x="48" y="61"/>
                  </a:cubicBezTo>
                  <a:cubicBezTo>
                    <a:pt x="43" y="59"/>
                    <a:pt x="39" y="57"/>
                    <a:pt x="33" y="57"/>
                  </a:cubicBezTo>
                  <a:cubicBezTo>
                    <a:pt x="15" y="57"/>
                    <a:pt x="0" y="73"/>
                    <a:pt x="0" y="93"/>
                  </a:cubicBezTo>
                  <a:cubicBezTo>
                    <a:pt x="0" y="111"/>
                    <a:pt x="13" y="126"/>
                    <a:pt x="29" y="129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212" y="126"/>
                    <a:pt x="224" y="111"/>
                    <a:pt x="224" y="93"/>
                  </a:cubicBezTo>
                  <a:cubicBezTo>
                    <a:pt x="224" y="73"/>
                    <a:pt x="209" y="57"/>
                    <a:pt x="191" y="57"/>
                  </a:cubicBezTo>
                  <a:close/>
                </a:path>
              </a:pathLst>
            </a:custGeom>
            <a:solidFill>
              <a:srgbClr val="037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Freeform 9"/>
            <p:cNvSpPr>
              <a:spLocks/>
            </p:cNvSpPr>
            <p:nvPr/>
          </p:nvSpPr>
          <p:spPr bwMode="auto">
            <a:xfrm>
              <a:off x="1590675" y="3297238"/>
              <a:ext cx="1114425" cy="1522413"/>
            </a:xfrm>
            <a:custGeom>
              <a:avLst/>
              <a:gdLst>
                <a:gd name="T0" fmla="*/ 350302513 w 702"/>
                <a:gd name="T1" fmla="*/ 0 h 959"/>
                <a:gd name="T2" fmla="*/ 0 w 702"/>
                <a:gd name="T3" fmla="*/ 352821991 h 959"/>
                <a:gd name="T4" fmla="*/ 0 w 702"/>
                <a:gd name="T5" fmla="*/ 2147483647 h 959"/>
                <a:gd name="T6" fmla="*/ 1769149688 w 702"/>
                <a:gd name="T7" fmla="*/ 2147483647 h 959"/>
                <a:gd name="T8" fmla="*/ 1769149688 w 702"/>
                <a:gd name="T9" fmla="*/ 0 h 959"/>
                <a:gd name="T10" fmla="*/ 350302513 w 702"/>
                <a:gd name="T11" fmla="*/ 0 h 9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02" h="959">
                  <a:moveTo>
                    <a:pt x="139" y="0"/>
                  </a:moveTo>
                  <a:lnTo>
                    <a:pt x="0" y="140"/>
                  </a:lnTo>
                  <a:lnTo>
                    <a:pt x="0" y="959"/>
                  </a:lnTo>
                  <a:lnTo>
                    <a:pt x="702" y="959"/>
                  </a:lnTo>
                  <a:lnTo>
                    <a:pt x="702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037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10"/>
            <p:cNvSpPr>
              <a:spLocks/>
            </p:cNvSpPr>
            <p:nvPr/>
          </p:nvSpPr>
          <p:spPr bwMode="auto">
            <a:xfrm>
              <a:off x="1590675" y="3297238"/>
              <a:ext cx="220662" cy="222250"/>
            </a:xfrm>
            <a:custGeom>
              <a:avLst/>
              <a:gdLst>
                <a:gd name="T0" fmla="*/ 350300131 w 139"/>
                <a:gd name="T1" fmla="*/ 352821875 h 140"/>
                <a:gd name="T2" fmla="*/ 350300131 w 139"/>
                <a:gd name="T3" fmla="*/ 0 h 140"/>
                <a:gd name="T4" fmla="*/ 0 w 139"/>
                <a:gd name="T5" fmla="*/ 352821875 h 140"/>
                <a:gd name="T6" fmla="*/ 350300131 w 139"/>
                <a:gd name="T7" fmla="*/ 352821875 h 1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" h="140">
                  <a:moveTo>
                    <a:pt x="139" y="140"/>
                  </a:moveTo>
                  <a:lnTo>
                    <a:pt x="139" y="0"/>
                  </a:lnTo>
                  <a:lnTo>
                    <a:pt x="0" y="140"/>
                  </a:lnTo>
                  <a:lnTo>
                    <a:pt x="139" y="140"/>
                  </a:lnTo>
                  <a:close/>
                </a:path>
              </a:pathLst>
            </a:custGeom>
            <a:solidFill>
              <a:srgbClr val="01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Oval 11"/>
            <p:cNvSpPr>
              <a:spLocks noChangeArrowheads="1"/>
            </p:cNvSpPr>
            <p:nvPr/>
          </p:nvSpPr>
          <p:spPr bwMode="auto">
            <a:xfrm>
              <a:off x="665163" y="3451225"/>
              <a:ext cx="757237" cy="758825"/>
            </a:xfrm>
            <a:prstGeom prst="ellipse">
              <a:avLst/>
            </a:pr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4" name="Freeform 12"/>
            <p:cNvSpPr>
              <a:spLocks noEditPoints="1"/>
            </p:cNvSpPr>
            <p:nvPr/>
          </p:nvSpPr>
          <p:spPr bwMode="auto">
            <a:xfrm>
              <a:off x="1077913" y="3776663"/>
              <a:ext cx="161925" cy="133350"/>
            </a:xfrm>
            <a:custGeom>
              <a:avLst/>
              <a:gdLst>
                <a:gd name="T0" fmla="*/ 133774834 w 98"/>
                <a:gd name="T1" fmla="*/ 219533611 h 81"/>
                <a:gd name="T2" fmla="*/ 0 w 98"/>
                <a:gd name="T3" fmla="*/ 108411904 h 81"/>
                <a:gd name="T4" fmla="*/ 133774834 w 98"/>
                <a:gd name="T5" fmla="*/ 0 h 81"/>
                <a:gd name="T6" fmla="*/ 267548017 w 98"/>
                <a:gd name="T7" fmla="*/ 108411904 h 81"/>
                <a:gd name="T8" fmla="*/ 133774834 w 98"/>
                <a:gd name="T9" fmla="*/ 219533611 h 81"/>
                <a:gd name="T10" fmla="*/ 133774834 w 98"/>
                <a:gd name="T11" fmla="*/ 46074894 h 81"/>
                <a:gd name="T12" fmla="*/ 46411340 w 98"/>
                <a:gd name="T13" fmla="*/ 108411904 h 81"/>
                <a:gd name="T14" fmla="*/ 133774834 w 98"/>
                <a:gd name="T15" fmla="*/ 173458717 h 81"/>
                <a:gd name="T16" fmla="*/ 221136677 w 98"/>
                <a:gd name="T17" fmla="*/ 108411904 h 81"/>
                <a:gd name="T18" fmla="*/ 133774834 w 98"/>
                <a:gd name="T19" fmla="*/ 46074894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8" h="81">
                  <a:moveTo>
                    <a:pt x="49" y="81"/>
                  </a:moveTo>
                  <a:cubicBezTo>
                    <a:pt x="22" y="81"/>
                    <a:pt x="0" y="63"/>
                    <a:pt x="0" y="40"/>
                  </a:cubicBezTo>
                  <a:cubicBezTo>
                    <a:pt x="0" y="18"/>
                    <a:pt x="22" y="0"/>
                    <a:pt x="49" y="0"/>
                  </a:cubicBezTo>
                  <a:cubicBezTo>
                    <a:pt x="76" y="0"/>
                    <a:pt x="98" y="18"/>
                    <a:pt x="98" y="40"/>
                  </a:cubicBezTo>
                  <a:cubicBezTo>
                    <a:pt x="98" y="63"/>
                    <a:pt x="76" y="81"/>
                    <a:pt x="49" y="81"/>
                  </a:cubicBezTo>
                  <a:close/>
                  <a:moveTo>
                    <a:pt x="49" y="17"/>
                  </a:moveTo>
                  <a:cubicBezTo>
                    <a:pt x="31" y="17"/>
                    <a:pt x="17" y="27"/>
                    <a:pt x="17" y="40"/>
                  </a:cubicBezTo>
                  <a:cubicBezTo>
                    <a:pt x="17" y="54"/>
                    <a:pt x="31" y="64"/>
                    <a:pt x="49" y="64"/>
                  </a:cubicBezTo>
                  <a:cubicBezTo>
                    <a:pt x="67" y="64"/>
                    <a:pt x="81" y="54"/>
                    <a:pt x="81" y="40"/>
                  </a:cubicBezTo>
                  <a:cubicBezTo>
                    <a:pt x="81" y="27"/>
                    <a:pt x="67" y="17"/>
                    <a:pt x="49" y="17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Freeform 13"/>
            <p:cNvSpPr>
              <a:spLocks/>
            </p:cNvSpPr>
            <p:nvPr/>
          </p:nvSpPr>
          <p:spPr bwMode="auto">
            <a:xfrm>
              <a:off x="903288" y="3722688"/>
              <a:ext cx="255587" cy="311150"/>
            </a:xfrm>
            <a:custGeom>
              <a:avLst/>
              <a:gdLst>
                <a:gd name="T0" fmla="*/ 424186458 w 154"/>
                <a:gd name="T1" fmla="*/ 63001255 h 188"/>
                <a:gd name="T2" fmla="*/ 424186458 w 154"/>
                <a:gd name="T3" fmla="*/ 19173791 h 188"/>
                <a:gd name="T4" fmla="*/ 404904577 w 154"/>
                <a:gd name="T5" fmla="*/ 0 h 188"/>
                <a:gd name="T6" fmla="*/ 19281882 w 154"/>
                <a:gd name="T7" fmla="*/ 0 h 188"/>
                <a:gd name="T8" fmla="*/ 0 w 154"/>
                <a:gd name="T9" fmla="*/ 19173791 h 188"/>
                <a:gd name="T10" fmla="*/ 0 w 154"/>
                <a:gd name="T11" fmla="*/ 63001255 h 188"/>
                <a:gd name="T12" fmla="*/ 0 w 154"/>
                <a:gd name="T13" fmla="*/ 63001255 h 188"/>
                <a:gd name="T14" fmla="*/ 0 w 154"/>
                <a:gd name="T15" fmla="*/ 454707659 h 188"/>
                <a:gd name="T16" fmla="*/ 60597354 w 154"/>
                <a:gd name="T17" fmla="*/ 514969801 h 188"/>
                <a:gd name="T18" fmla="*/ 363589104 w 154"/>
                <a:gd name="T19" fmla="*/ 514969801 h 188"/>
                <a:gd name="T20" fmla="*/ 424186458 w 154"/>
                <a:gd name="T21" fmla="*/ 454707659 h 188"/>
                <a:gd name="T22" fmla="*/ 424186458 w 154"/>
                <a:gd name="T23" fmla="*/ 63001255 h 1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4" h="188">
                  <a:moveTo>
                    <a:pt x="154" y="23"/>
                  </a:moveTo>
                  <a:cubicBezTo>
                    <a:pt x="154" y="7"/>
                    <a:pt x="154" y="7"/>
                    <a:pt x="154" y="7"/>
                  </a:cubicBezTo>
                  <a:cubicBezTo>
                    <a:pt x="154" y="3"/>
                    <a:pt x="151" y="0"/>
                    <a:pt x="14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8"/>
                    <a:pt x="10" y="188"/>
                    <a:pt x="22" y="188"/>
                  </a:cubicBezTo>
                  <a:cubicBezTo>
                    <a:pt x="132" y="188"/>
                    <a:pt x="132" y="188"/>
                    <a:pt x="132" y="188"/>
                  </a:cubicBezTo>
                  <a:cubicBezTo>
                    <a:pt x="144" y="188"/>
                    <a:pt x="154" y="178"/>
                    <a:pt x="154" y="166"/>
                  </a:cubicBezTo>
                  <a:cubicBezTo>
                    <a:pt x="154" y="23"/>
                    <a:pt x="154" y="23"/>
                    <a:pt x="154" y="23"/>
                  </a:cubicBez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Freeform 14"/>
            <p:cNvSpPr>
              <a:spLocks/>
            </p:cNvSpPr>
            <p:nvPr/>
          </p:nvSpPr>
          <p:spPr bwMode="auto">
            <a:xfrm>
              <a:off x="903288" y="3981450"/>
              <a:ext cx="255587" cy="52388"/>
            </a:xfrm>
            <a:custGeom>
              <a:avLst/>
              <a:gdLst>
                <a:gd name="T0" fmla="*/ 363589104 w 154"/>
                <a:gd name="T1" fmla="*/ 58964331 h 32"/>
                <a:gd name="T2" fmla="*/ 60597354 w 154"/>
                <a:gd name="T3" fmla="*/ 58964331 h 32"/>
                <a:gd name="T4" fmla="*/ 0 w 154"/>
                <a:gd name="T5" fmla="*/ 0 h 32"/>
                <a:gd name="T6" fmla="*/ 0 w 154"/>
                <a:gd name="T7" fmla="*/ 26801373 h 32"/>
                <a:gd name="T8" fmla="*/ 60597354 w 154"/>
                <a:gd name="T9" fmla="*/ 85765705 h 32"/>
                <a:gd name="T10" fmla="*/ 363589104 w 154"/>
                <a:gd name="T11" fmla="*/ 85765705 h 32"/>
                <a:gd name="T12" fmla="*/ 424186458 w 154"/>
                <a:gd name="T13" fmla="*/ 26801373 h 32"/>
                <a:gd name="T14" fmla="*/ 424186458 w 154"/>
                <a:gd name="T15" fmla="*/ 0 h 32"/>
                <a:gd name="T16" fmla="*/ 363589104 w 154"/>
                <a:gd name="T17" fmla="*/ 58964331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4" h="32">
                  <a:moveTo>
                    <a:pt x="132" y="22"/>
                  </a:moveTo>
                  <a:cubicBezTo>
                    <a:pt x="22" y="22"/>
                    <a:pt x="22" y="22"/>
                    <a:pt x="22" y="22"/>
                  </a:cubicBezTo>
                  <a:cubicBezTo>
                    <a:pt x="10" y="22"/>
                    <a:pt x="0" y="12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2"/>
                    <a:pt x="10" y="32"/>
                    <a:pt x="22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44" y="32"/>
                    <a:pt x="154" y="22"/>
                    <a:pt x="154" y="1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12"/>
                    <a:pt x="144" y="22"/>
                    <a:pt x="132" y="22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Freeform 15"/>
            <p:cNvSpPr>
              <a:spLocks/>
            </p:cNvSpPr>
            <p:nvPr/>
          </p:nvSpPr>
          <p:spPr bwMode="auto">
            <a:xfrm>
              <a:off x="946150" y="3763963"/>
              <a:ext cx="22225" cy="212725"/>
            </a:xfrm>
            <a:custGeom>
              <a:avLst/>
              <a:gdLst>
                <a:gd name="T0" fmla="*/ 20458967 w 13"/>
                <a:gd name="T1" fmla="*/ 353530669 h 128"/>
                <a:gd name="T2" fmla="*/ 0 w 13"/>
                <a:gd name="T3" fmla="*/ 336959724 h 128"/>
                <a:gd name="T4" fmla="*/ 0 w 13"/>
                <a:gd name="T5" fmla="*/ 19333046 h 128"/>
                <a:gd name="T6" fmla="*/ 20458967 w 13"/>
                <a:gd name="T7" fmla="*/ 0 h 128"/>
                <a:gd name="T8" fmla="*/ 37996202 w 13"/>
                <a:gd name="T9" fmla="*/ 19333046 h 128"/>
                <a:gd name="T10" fmla="*/ 37996202 w 13"/>
                <a:gd name="T11" fmla="*/ 336959724 h 128"/>
                <a:gd name="T12" fmla="*/ 20458967 w 13"/>
                <a:gd name="T13" fmla="*/ 353530669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" h="128">
                  <a:moveTo>
                    <a:pt x="7" y="128"/>
                  </a:moveTo>
                  <a:cubicBezTo>
                    <a:pt x="3" y="128"/>
                    <a:pt x="0" y="125"/>
                    <a:pt x="0" y="12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13" y="125"/>
                    <a:pt x="10" y="128"/>
                    <a:pt x="7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Freeform 16"/>
            <p:cNvSpPr>
              <a:spLocks/>
            </p:cNvSpPr>
            <p:nvPr/>
          </p:nvSpPr>
          <p:spPr bwMode="auto">
            <a:xfrm>
              <a:off x="1158875" y="3803650"/>
              <a:ext cx="52387" cy="77788"/>
            </a:xfrm>
            <a:custGeom>
              <a:avLst/>
              <a:gdLst>
                <a:gd name="T0" fmla="*/ 85762430 w 32"/>
                <a:gd name="T1" fmla="*/ 63001660 h 47"/>
                <a:gd name="T2" fmla="*/ 0 w 32"/>
                <a:gd name="T3" fmla="*/ 0 h 47"/>
                <a:gd name="T4" fmla="*/ 0 w 32"/>
                <a:gd name="T5" fmla="*/ 128744105 h 47"/>
                <a:gd name="T6" fmla="*/ 85762430 w 32"/>
                <a:gd name="T7" fmla="*/ 63001660 h 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" h="47">
                  <a:moveTo>
                    <a:pt x="32" y="23"/>
                  </a:moveTo>
                  <a:cubicBezTo>
                    <a:pt x="32" y="10"/>
                    <a:pt x="18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47"/>
                    <a:pt x="32" y="37"/>
                    <a:pt x="32" y="23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Freeform 17"/>
            <p:cNvSpPr>
              <a:spLocks/>
            </p:cNvSpPr>
            <p:nvPr/>
          </p:nvSpPr>
          <p:spPr bwMode="auto">
            <a:xfrm>
              <a:off x="931863" y="3729038"/>
              <a:ext cx="487362" cy="452438"/>
            </a:xfrm>
            <a:custGeom>
              <a:avLst/>
              <a:gdLst>
                <a:gd name="T0" fmla="*/ 807897004 w 294"/>
                <a:gd name="T1" fmla="*/ 252685794 h 273"/>
                <a:gd name="T2" fmla="*/ 373720454 w 294"/>
                <a:gd name="T3" fmla="*/ 0 h 273"/>
                <a:gd name="T4" fmla="*/ 376468910 w 294"/>
                <a:gd name="T5" fmla="*/ 8240006 h 273"/>
                <a:gd name="T6" fmla="*/ 376468910 w 294"/>
                <a:gd name="T7" fmla="*/ 52184497 h 273"/>
                <a:gd name="T8" fmla="*/ 376468910 w 294"/>
                <a:gd name="T9" fmla="*/ 52184497 h 273"/>
                <a:gd name="T10" fmla="*/ 376468910 w 294"/>
                <a:gd name="T11" fmla="*/ 76904516 h 273"/>
                <a:gd name="T12" fmla="*/ 511118411 w 294"/>
                <a:gd name="T13" fmla="*/ 186767401 h 273"/>
                <a:gd name="T14" fmla="*/ 376468910 w 294"/>
                <a:gd name="T15" fmla="*/ 299378059 h 273"/>
                <a:gd name="T16" fmla="*/ 376468910 w 294"/>
                <a:gd name="T17" fmla="*/ 417480950 h 273"/>
                <a:gd name="T18" fmla="*/ 376468910 w 294"/>
                <a:gd name="T19" fmla="*/ 444947085 h 273"/>
                <a:gd name="T20" fmla="*/ 316014472 w 294"/>
                <a:gd name="T21" fmla="*/ 505371589 h 273"/>
                <a:gd name="T22" fmla="*/ 13738967 w 294"/>
                <a:gd name="T23" fmla="*/ 505371589 h 273"/>
                <a:gd name="T24" fmla="*/ 0 w 294"/>
                <a:gd name="T25" fmla="*/ 505371589 h 273"/>
                <a:gd name="T26" fmla="*/ 423184382 w 294"/>
                <a:gd name="T27" fmla="*/ 749817377 h 273"/>
                <a:gd name="T28" fmla="*/ 807897004 w 294"/>
                <a:gd name="T29" fmla="*/ 252685794 h 2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4" h="273">
                  <a:moveTo>
                    <a:pt x="294" y="92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36" y="1"/>
                    <a:pt x="137" y="2"/>
                    <a:pt x="137" y="3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64" y="28"/>
                    <a:pt x="186" y="46"/>
                    <a:pt x="186" y="68"/>
                  </a:cubicBezTo>
                  <a:cubicBezTo>
                    <a:pt x="186" y="91"/>
                    <a:pt x="164" y="109"/>
                    <a:pt x="137" y="109"/>
                  </a:cubicBezTo>
                  <a:cubicBezTo>
                    <a:pt x="137" y="152"/>
                    <a:pt x="137" y="152"/>
                    <a:pt x="137" y="152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74"/>
                    <a:pt x="127" y="184"/>
                    <a:pt x="115" y="184"/>
                  </a:cubicBezTo>
                  <a:cubicBezTo>
                    <a:pt x="5" y="184"/>
                    <a:pt x="5" y="184"/>
                    <a:pt x="5" y="184"/>
                  </a:cubicBezTo>
                  <a:cubicBezTo>
                    <a:pt x="3" y="184"/>
                    <a:pt x="2" y="184"/>
                    <a:pt x="0" y="184"/>
                  </a:cubicBezTo>
                  <a:cubicBezTo>
                    <a:pt x="154" y="273"/>
                    <a:pt x="154" y="273"/>
                    <a:pt x="154" y="273"/>
                  </a:cubicBezTo>
                  <a:cubicBezTo>
                    <a:pt x="228" y="243"/>
                    <a:pt x="283" y="174"/>
                    <a:pt x="294" y="92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Freeform 18"/>
            <p:cNvSpPr>
              <a:spLocks/>
            </p:cNvSpPr>
            <p:nvPr/>
          </p:nvSpPr>
          <p:spPr bwMode="auto">
            <a:xfrm>
              <a:off x="992188" y="3584575"/>
              <a:ext cx="53975" cy="109538"/>
            </a:xfrm>
            <a:custGeom>
              <a:avLst/>
              <a:gdLst>
                <a:gd name="T0" fmla="*/ 51210468 w 32"/>
                <a:gd name="T1" fmla="*/ 163046496 h 67"/>
                <a:gd name="T2" fmla="*/ 45521166 w 32"/>
                <a:gd name="T3" fmla="*/ 179083186 h 67"/>
                <a:gd name="T4" fmla="*/ 45521166 w 32"/>
                <a:gd name="T5" fmla="*/ 179083186 h 67"/>
                <a:gd name="T6" fmla="*/ 19915088 w 32"/>
                <a:gd name="T7" fmla="*/ 163046496 h 67"/>
                <a:gd name="T8" fmla="*/ 36984682 w 32"/>
                <a:gd name="T9" fmla="*/ 16036690 h 67"/>
                <a:gd name="T10" fmla="*/ 45521166 w 32"/>
                <a:gd name="T11" fmla="*/ 0 h 67"/>
                <a:gd name="T12" fmla="*/ 45521166 w 32"/>
                <a:gd name="T13" fmla="*/ 0 h 67"/>
                <a:gd name="T14" fmla="*/ 71125556 w 32"/>
                <a:gd name="T15" fmla="*/ 16036690 h 67"/>
                <a:gd name="T16" fmla="*/ 51210468 w 32"/>
                <a:gd name="T17" fmla="*/ 163046496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67">
                  <a:moveTo>
                    <a:pt x="18" y="61"/>
                  </a:moveTo>
                  <a:cubicBezTo>
                    <a:pt x="20" y="65"/>
                    <a:pt x="19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2" y="67"/>
                    <a:pt x="8" y="65"/>
                    <a:pt x="7" y="61"/>
                  </a:cubicBezTo>
                  <a:cubicBezTo>
                    <a:pt x="0" y="43"/>
                    <a:pt x="20" y="25"/>
                    <a:pt x="13" y="6"/>
                  </a:cubicBezTo>
                  <a:cubicBezTo>
                    <a:pt x="12" y="3"/>
                    <a:pt x="12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4" y="3"/>
                    <a:pt x="25" y="6"/>
                  </a:cubicBezTo>
                  <a:cubicBezTo>
                    <a:pt x="32" y="25"/>
                    <a:pt x="11" y="43"/>
                    <a:pt x="1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Freeform 19"/>
            <p:cNvSpPr>
              <a:spLocks/>
            </p:cNvSpPr>
            <p:nvPr/>
          </p:nvSpPr>
          <p:spPr bwMode="auto">
            <a:xfrm>
              <a:off x="1038225" y="3584575"/>
              <a:ext cx="52387" cy="109538"/>
            </a:xfrm>
            <a:custGeom>
              <a:avLst/>
              <a:gdLst>
                <a:gd name="T0" fmla="*/ 50921801 w 32"/>
                <a:gd name="T1" fmla="*/ 163046496 h 67"/>
                <a:gd name="T2" fmla="*/ 42882034 w 32"/>
                <a:gd name="T3" fmla="*/ 179083186 h 67"/>
                <a:gd name="T4" fmla="*/ 42882034 w 32"/>
                <a:gd name="T5" fmla="*/ 179083186 h 67"/>
                <a:gd name="T6" fmla="*/ 18761094 w 32"/>
                <a:gd name="T7" fmla="*/ 163046496 h 67"/>
                <a:gd name="T8" fmla="*/ 37520552 w 32"/>
                <a:gd name="T9" fmla="*/ 16036690 h 67"/>
                <a:gd name="T10" fmla="*/ 42882034 w 32"/>
                <a:gd name="T11" fmla="*/ 0 h 67"/>
                <a:gd name="T12" fmla="*/ 42882034 w 32"/>
                <a:gd name="T13" fmla="*/ 0 h 67"/>
                <a:gd name="T14" fmla="*/ 67001336 w 32"/>
                <a:gd name="T15" fmla="*/ 16036690 h 67"/>
                <a:gd name="T16" fmla="*/ 50921801 w 32"/>
                <a:gd name="T17" fmla="*/ 163046496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67">
                  <a:moveTo>
                    <a:pt x="19" y="61"/>
                  </a:moveTo>
                  <a:cubicBezTo>
                    <a:pt x="20" y="65"/>
                    <a:pt x="20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3" y="67"/>
                    <a:pt x="8" y="65"/>
                    <a:pt x="7" y="61"/>
                  </a:cubicBezTo>
                  <a:cubicBezTo>
                    <a:pt x="0" y="43"/>
                    <a:pt x="21" y="25"/>
                    <a:pt x="14" y="6"/>
                  </a:cubicBezTo>
                  <a:cubicBezTo>
                    <a:pt x="12" y="3"/>
                    <a:pt x="13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3"/>
                    <a:pt x="25" y="6"/>
                  </a:cubicBezTo>
                  <a:cubicBezTo>
                    <a:pt x="32" y="25"/>
                    <a:pt x="12" y="43"/>
                    <a:pt x="19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2" name="Oval 20"/>
            <p:cNvSpPr>
              <a:spLocks noChangeArrowheads="1"/>
            </p:cNvSpPr>
            <p:nvPr/>
          </p:nvSpPr>
          <p:spPr bwMode="auto">
            <a:xfrm>
              <a:off x="3711575" y="4146550"/>
              <a:ext cx="638175" cy="638175"/>
            </a:xfrm>
            <a:prstGeom prst="ellipse">
              <a:avLst/>
            </a:pr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73" name="Freeform 21"/>
            <p:cNvSpPr>
              <a:spLocks/>
            </p:cNvSpPr>
            <p:nvPr/>
          </p:nvSpPr>
          <p:spPr bwMode="auto">
            <a:xfrm>
              <a:off x="3935413" y="4341813"/>
              <a:ext cx="128587" cy="12700"/>
            </a:xfrm>
            <a:custGeom>
              <a:avLst/>
              <a:gdLst>
                <a:gd name="T0" fmla="*/ 204131069 w 81"/>
                <a:gd name="T1" fmla="*/ 20161250 h 8"/>
                <a:gd name="T2" fmla="*/ 10080586 w 81"/>
                <a:gd name="T3" fmla="*/ 20161250 h 8"/>
                <a:gd name="T4" fmla="*/ 0 w 81"/>
                <a:gd name="T5" fmla="*/ 0 h 8"/>
                <a:gd name="T6" fmla="*/ 199090776 w 81"/>
                <a:gd name="T7" fmla="*/ 0 h 8"/>
                <a:gd name="T8" fmla="*/ 204131069 w 81"/>
                <a:gd name="T9" fmla="*/ 2016125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8">
                  <a:moveTo>
                    <a:pt x="81" y="8"/>
                  </a:moveTo>
                  <a:lnTo>
                    <a:pt x="4" y="8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Freeform 22"/>
            <p:cNvSpPr>
              <a:spLocks/>
            </p:cNvSpPr>
            <p:nvPr/>
          </p:nvSpPr>
          <p:spPr bwMode="auto">
            <a:xfrm>
              <a:off x="3840163" y="4383088"/>
              <a:ext cx="88900" cy="103188"/>
            </a:xfrm>
            <a:custGeom>
              <a:avLst/>
              <a:gdLst>
                <a:gd name="T0" fmla="*/ 124674019 w 54"/>
                <a:gd name="T1" fmla="*/ 116339477 h 62"/>
                <a:gd name="T2" fmla="*/ 35234033 w 54"/>
                <a:gd name="T3" fmla="*/ 157887626 h 62"/>
                <a:gd name="T4" fmla="*/ 21681722 w 54"/>
                <a:gd name="T5" fmla="*/ 58169739 h 62"/>
                <a:gd name="T6" fmla="*/ 111121707 w 54"/>
                <a:gd name="T7" fmla="*/ 16619925 h 62"/>
                <a:gd name="T8" fmla="*/ 124674019 w 54"/>
                <a:gd name="T9" fmla="*/ 11633947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" h="62">
                  <a:moveTo>
                    <a:pt x="46" y="42"/>
                  </a:moveTo>
                  <a:cubicBezTo>
                    <a:pt x="38" y="56"/>
                    <a:pt x="23" y="62"/>
                    <a:pt x="13" y="57"/>
                  </a:cubicBezTo>
                  <a:cubicBezTo>
                    <a:pt x="2" y="51"/>
                    <a:pt x="0" y="35"/>
                    <a:pt x="8" y="21"/>
                  </a:cubicBezTo>
                  <a:cubicBezTo>
                    <a:pt x="16" y="6"/>
                    <a:pt x="31" y="0"/>
                    <a:pt x="41" y="6"/>
                  </a:cubicBezTo>
                  <a:cubicBezTo>
                    <a:pt x="52" y="12"/>
                    <a:pt x="54" y="28"/>
                    <a:pt x="46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Freeform 23"/>
            <p:cNvSpPr>
              <a:spLocks/>
            </p:cNvSpPr>
            <p:nvPr/>
          </p:nvSpPr>
          <p:spPr bwMode="auto">
            <a:xfrm>
              <a:off x="3910013" y="4337050"/>
              <a:ext cx="46037" cy="49213"/>
            </a:xfrm>
            <a:custGeom>
              <a:avLst/>
              <a:gdLst>
                <a:gd name="T0" fmla="*/ 64879286 w 28"/>
                <a:gd name="T1" fmla="*/ 59203239 h 30"/>
                <a:gd name="T2" fmla="*/ 27033584 w 28"/>
                <a:gd name="T3" fmla="*/ 75348384 h 30"/>
                <a:gd name="T4" fmla="*/ 10813762 w 28"/>
                <a:gd name="T5" fmla="*/ 64583860 h 30"/>
                <a:gd name="T6" fmla="*/ 13516792 w 28"/>
                <a:gd name="T7" fmla="*/ 24219358 h 30"/>
                <a:gd name="T8" fmla="*/ 13516792 w 28"/>
                <a:gd name="T9" fmla="*/ 24219358 h 30"/>
                <a:gd name="T10" fmla="*/ 51362494 w 28"/>
                <a:gd name="T11" fmla="*/ 8072572 h 30"/>
                <a:gd name="T12" fmla="*/ 64879286 w 28"/>
                <a:gd name="T13" fmla="*/ 18837096 h 30"/>
                <a:gd name="T14" fmla="*/ 64879286 w 28"/>
                <a:gd name="T15" fmla="*/ 59203239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30">
                  <a:moveTo>
                    <a:pt x="24" y="22"/>
                  </a:moveTo>
                  <a:cubicBezTo>
                    <a:pt x="20" y="28"/>
                    <a:pt x="13" y="30"/>
                    <a:pt x="10" y="28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0" y="21"/>
                    <a:pt x="1" y="14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9" y="3"/>
                    <a:pt x="15" y="0"/>
                    <a:pt x="19" y="3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10"/>
                    <a:pt x="28" y="16"/>
                    <a:pt x="24" y="22"/>
                  </a:cubicBezTo>
                  <a:close/>
                </a:path>
              </a:pathLst>
            </a:cu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Freeform 24"/>
            <p:cNvSpPr>
              <a:spLocks/>
            </p:cNvSpPr>
            <p:nvPr/>
          </p:nvSpPr>
          <p:spPr bwMode="auto">
            <a:xfrm>
              <a:off x="4059238" y="4341813"/>
              <a:ext cx="66675" cy="211138"/>
            </a:xfrm>
            <a:custGeom>
              <a:avLst/>
              <a:gdLst>
                <a:gd name="T0" fmla="*/ 105846563 w 42"/>
                <a:gd name="T1" fmla="*/ 335182369 h 133"/>
                <a:gd name="T2" fmla="*/ 83165950 w 42"/>
                <a:gd name="T3" fmla="*/ 335182369 h 133"/>
                <a:gd name="T4" fmla="*/ 0 w 42"/>
                <a:gd name="T5" fmla="*/ 0 h 133"/>
                <a:gd name="T6" fmla="*/ 22682200 w 42"/>
                <a:gd name="T7" fmla="*/ 0 h 133"/>
                <a:gd name="T8" fmla="*/ 105846563 w 42"/>
                <a:gd name="T9" fmla="*/ 335182369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133">
                  <a:moveTo>
                    <a:pt x="42" y="133"/>
                  </a:moveTo>
                  <a:lnTo>
                    <a:pt x="33" y="133"/>
                  </a:lnTo>
                  <a:lnTo>
                    <a:pt x="0" y="0"/>
                  </a:lnTo>
                  <a:lnTo>
                    <a:pt x="9" y="0"/>
                  </a:lnTo>
                  <a:lnTo>
                    <a:pt x="42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Oval 25"/>
            <p:cNvSpPr>
              <a:spLocks noChangeArrowheads="1"/>
            </p:cNvSpPr>
            <p:nvPr/>
          </p:nvSpPr>
          <p:spPr bwMode="auto">
            <a:xfrm>
              <a:off x="4049713" y="4335463"/>
              <a:ext cx="31750" cy="31750"/>
            </a:xfrm>
            <a:prstGeom prst="ellipse">
              <a:avLst/>
            </a:pr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78" name="Freeform 26"/>
            <p:cNvSpPr>
              <a:spLocks/>
            </p:cNvSpPr>
            <p:nvPr/>
          </p:nvSpPr>
          <p:spPr bwMode="auto">
            <a:xfrm>
              <a:off x="3987800" y="4541838"/>
              <a:ext cx="209550" cy="53975"/>
            </a:xfrm>
            <a:custGeom>
              <a:avLst/>
              <a:gdLst>
                <a:gd name="T0" fmla="*/ 255915000 w 127"/>
                <a:gd name="T1" fmla="*/ 0 h 33"/>
                <a:gd name="T2" fmla="*/ 89842500 w 127"/>
                <a:gd name="T3" fmla="*/ 0 h 33"/>
                <a:gd name="T4" fmla="*/ 0 w 127"/>
                <a:gd name="T5" fmla="*/ 88281837 h 33"/>
                <a:gd name="T6" fmla="*/ 345757500 w 127"/>
                <a:gd name="T7" fmla="*/ 88281837 h 33"/>
                <a:gd name="T8" fmla="*/ 255915000 w 127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" h="33">
                  <a:moveTo>
                    <a:pt x="94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4"/>
                    <a:pt x="0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14"/>
                    <a:pt x="112" y="0"/>
                    <a:pt x="94" y="0"/>
                  </a:cubicBezTo>
                  <a:close/>
                </a:path>
              </a:pathLst>
            </a:cu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Freeform 27"/>
            <p:cNvSpPr>
              <a:spLocks/>
            </p:cNvSpPr>
            <p:nvPr/>
          </p:nvSpPr>
          <p:spPr bwMode="auto">
            <a:xfrm>
              <a:off x="3811588" y="4330700"/>
              <a:ext cx="182562" cy="147638"/>
            </a:xfrm>
            <a:custGeom>
              <a:avLst/>
              <a:gdLst>
                <a:gd name="T0" fmla="*/ 203828813 w 110"/>
                <a:gd name="T1" fmla="*/ 41277262 h 89"/>
                <a:gd name="T2" fmla="*/ 0 w 110"/>
                <a:gd name="T3" fmla="*/ 96313059 h 89"/>
                <a:gd name="T4" fmla="*/ 261672753 w 110"/>
                <a:gd name="T5" fmla="*/ 244909877 h 89"/>
                <a:gd name="T6" fmla="*/ 203828813 w 110"/>
                <a:gd name="T7" fmla="*/ 41277262 h 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0" h="89">
                  <a:moveTo>
                    <a:pt x="74" y="15"/>
                  </a:moveTo>
                  <a:cubicBezTo>
                    <a:pt x="48" y="0"/>
                    <a:pt x="15" y="9"/>
                    <a:pt x="0" y="35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110" y="63"/>
                    <a:pt x="100" y="30"/>
                    <a:pt x="74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8"/>
            <p:cNvSpPr>
              <a:spLocks/>
            </p:cNvSpPr>
            <p:nvPr/>
          </p:nvSpPr>
          <p:spPr bwMode="auto">
            <a:xfrm>
              <a:off x="3803650" y="4383088"/>
              <a:ext cx="171450" cy="104775"/>
            </a:xfrm>
            <a:custGeom>
              <a:avLst/>
              <a:gdLst>
                <a:gd name="T0" fmla="*/ 277209922 w 104"/>
                <a:gd name="T1" fmla="*/ 165953621 h 63"/>
                <a:gd name="T2" fmla="*/ 266339332 w 104"/>
                <a:gd name="T3" fmla="*/ 171485076 h 63"/>
                <a:gd name="T4" fmla="*/ 5435295 w 104"/>
                <a:gd name="T5" fmla="*/ 22127482 h 63"/>
                <a:gd name="T6" fmla="*/ 2718472 w 104"/>
                <a:gd name="T7" fmla="*/ 8297182 h 63"/>
                <a:gd name="T8" fmla="*/ 2718472 w 104"/>
                <a:gd name="T9" fmla="*/ 8297182 h 63"/>
                <a:gd name="T10" fmla="*/ 16305884 w 104"/>
                <a:gd name="T11" fmla="*/ 0 h 63"/>
                <a:gd name="T12" fmla="*/ 277209922 w 104"/>
                <a:gd name="T13" fmla="*/ 152123321 h 63"/>
                <a:gd name="T14" fmla="*/ 277209922 w 104"/>
                <a:gd name="T15" fmla="*/ 165953621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" h="63">
                  <a:moveTo>
                    <a:pt x="102" y="60"/>
                  </a:moveTo>
                  <a:cubicBezTo>
                    <a:pt x="101" y="62"/>
                    <a:pt x="99" y="63"/>
                    <a:pt x="98" y="6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3" y="55"/>
                    <a:pt x="104" y="58"/>
                    <a:pt x="102" y="60"/>
                  </a:cubicBezTo>
                  <a:close/>
                </a:path>
              </a:pathLst>
            </a:cu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9"/>
            <p:cNvSpPr>
              <a:spLocks/>
            </p:cNvSpPr>
            <p:nvPr/>
          </p:nvSpPr>
          <p:spPr bwMode="auto">
            <a:xfrm>
              <a:off x="3990975" y="4340225"/>
              <a:ext cx="357187" cy="385763"/>
            </a:xfrm>
            <a:custGeom>
              <a:avLst/>
              <a:gdLst>
                <a:gd name="T0" fmla="*/ 590659967 w 216"/>
                <a:gd name="T1" fmla="*/ 260406581 h 233"/>
                <a:gd name="T2" fmla="*/ 144930279 w 216"/>
                <a:gd name="T3" fmla="*/ 0 h 233"/>
                <a:gd name="T4" fmla="*/ 150398878 w 216"/>
                <a:gd name="T5" fmla="*/ 19187156 h 233"/>
                <a:gd name="T6" fmla="*/ 144930279 w 216"/>
                <a:gd name="T7" fmla="*/ 35634236 h 233"/>
                <a:gd name="T8" fmla="*/ 218762155 w 216"/>
                <a:gd name="T9" fmla="*/ 331676710 h 233"/>
                <a:gd name="T10" fmla="*/ 251577057 w 216"/>
                <a:gd name="T11" fmla="*/ 331676710 h 233"/>
                <a:gd name="T12" fmla="*/ 341816383 w 216"/>
                <a:gd name="T13" fmla="*/ 422133994 h 233"/>
                <a:gd name="T14" fmla="*/ 0 w 216"/>
                <a:gd name="T15" fmla="*/ 422133994 h 233"/>
                <a:gd name="T16" fmla="*/ 371897813 w 216"/>
                <a:gd name="T17" fmla="*/ 638682799 h 233"/>
                <a:gd name="T18" fmla="*/ 590659967 w 216"/>
                <a:gd name="T19" fmla="*/ 260406581 h 2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" h="233">
                  <a:moveTo>
                    <a:pt x="216" y="95"/>
                  </a:moveTo>
                  <a:cubicBezTo>
                    <a:pt x="162" y="63"/>
                    <a:pt x="107" y="32"/>
                    <a:pt x="53" y="0"/>
                  </a:cubicBezTo>
                  <a:cubicBezTo>
                    <a:pt x="54" y="2"/>
                    <a:pt x="55" y="4"/>
                    <a:pt x="55" y="7"/>
                  </a:cubicBezTo>
                  <a:cubicBezTo>
                    <a:pt x="55" y="9"/>
                    <a:pt x="54" y="11"/>
                    <a:pt x="53" y="1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110" y="121"/>
                    <a:pt x="125" y="135"/>
                    <a:pt x="125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45" y="180"/>
                    <a:pt x="91" y="206"/>
                    <a:pt x="136" y="233"/>
                  </a:cubicBezTo>
                  <a:cubicBezTo>
                    <a:pt x="180" y="201"/>
                    <a:pt x="210" y="152"/>
                    <a:pt x="216" y="95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30"/>
            <p:cNvSpPr>
              <a:spLocks/>
            </p:cNvSpPr>
            <p:nvPr/>
          </p:nvSpPr>
          <p:spPr bwMode="auto">
            <a:xfrm>
              <a:off x="3863975" y="4354513"/>
              <a:ext cx="246062" cy="239713"/>
            </a:xfrm>
            <a:custGeom>
              <a:avLst/>
              <a:gdLst>
                <a:gd name="T0" fmla="*/ 295766524 w 148"/>
                <a:gd name="T1" fmla="*/ 308834657 h 145"/>
                <a:gd name="T2" fmla="*/ 409098026 w 148"/>
                <a:gd name="T3" fmla="*/ 308834657 h 145"/>
                <a:gd name="T4" fmla="*/ 334464761 w 148"/>
                <a:gd name="T5" fmla="*/ 21865132 h 145"/>
                <a:gd name="T6" fmla="*/ 309587561 w 148"/>
                <a:gd name="T7" fmla="*/ 0 h 145"/>
                <a:gd name="T8" fmla="*/ 146501657 w 148"/>
                <a:gd name="T9" fmla="*/ 0 h 145"/>
                <a:gd name="T10" fmla="*/ 146501657 w 148"/>
                <a:gd name="T11" fmla="*/ 24597860 h 145"/>
                <a:gd name="T12" fmla="*/ 176906940 w 148"/>
                <a:gd name="T13" fmla="*/ 196779575 h 145"/>
                <a:gd name="T14" fmla="*/ 179671812 w 148"/>
                <a:gd name="T15" fmla="*/ 199512303 h 145"/>
                <a:gd name="T16" fmla="*/ 179671812 w 148"/>
                <a:gd name="T17" fmla="*/ 213177597 h 145"/>
                <a:gd name="T18" fmla="*/ 168613986 w 148"/>
                <a:gd name="T19" fmla="*/ 218643054 h 145"/>
                <a:gd name="T20" fmla="*/ 82924557 w 148"/>
                <a:gd name="T21" fmla="*/ 169448987 h 145"/>
                <a:gd name="T22" fmla="*/ 0 w 148"/>
                <a:gd name="T23" fmla="*/ 204977760 h 145"/>
                <a:gd name="T24" fmla="*/ 204549013 w 148"/>
                <a:gd name="T25" fmla="*/ 325232679 h 145"/>
                <a:gd name="T26" fmla="*/ 204549013 w 148"/>
                <a:gd name="T27" fmla="*/ 396291878 h 145"/>
                <a:gd name="T28" fmla="*/ 204549013 w 148"/>
                <a:gd name="T29" fmla="*/ 396291878 h 145"/>
                <a:gd name="T30" fmla="*/ 295766524 w 148"/>
                <a:gd name="T31" fmla="*/ 308834657 h 1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48" h="145">
                  <a:moveTo>
                    <a:pt x="107" y="113"/>
                  </a:moveTo>
                  <a:cubicBezTo>
                    <a:pt x="148" y="113"/>
                    <a:pt x="148" y="113"/>
                    <a:pt x="148" y="113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16" y="8"/>
                    <a:pt x="112" y="5"/>
                    <a:pt x="11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3"/>
                    <a:pt x="54" y="6"/>
                    <a:pt x="53" y="9"/>
                  </a:cubicBezTo>
                  <a:cubicBezTo>
                    <a:pt x="70" y="25"/>
                    <a:pt x="75" y="50"/>
                    <a:pt x="64" y="72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6" y="73"/>
                    <a:pt x="67" y="76"/>
                    <a:pt x="65" y="78"/>
                  </a:cubicBezTo>
                  <a:cubicBezTo>
                    <a:pt x="64" y="80"/>
                    <a:pt x="62" y="81"/>
                    <a:pt x="61" y="8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2" y="74"/>
                    <a:pt x="9" y="79"/>
                    <a:pt x="0" y="75"/>
                  </a:cubicBezTo>
                  <a:cubicBezTo>
                    <a:pt x="24" y="90"/>
                    <a:pt x="49" y="104"/>
                    <a:pt x="74" y="119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75" y="127"/>
                    <a:pt x="89" y="113"/>
                    <a:pt x="107" y="113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Freeform 31"/>
            <p:cNvSpPr>
              <a:spLocks/>
            </p:cNvSpPr>
            <p:nvPr/>
          </p:nvSpPr>
          <p:spPr bwMode="auto">
            <a:xfrm>
              <a:off x="3857625" y="4475163"/>
              <a:ext cx="6350" cy="3175"/>
            </a:xfrm>
            <a:custGeom>
              <a:avLst/>
              <a:gdLst>
                <a:gd name="T0" fmla="*/ 5040313 w 4"/>
                <a:gd name="T1" fmla="*/ 5040313 h 2"/>
                <a:gd name="T2" fmla="*/ 10080625 w 4"/>
                <a:gd name="T3" fmla="*/ 5040313 h 2"/>
                <a:gd name="T4" fmla="*/ 0 w 4"/>
                <a:gd name="T5" fmla="*/ 0 h 2"/>
                <a:gd name="T6" fmla="*/ 5040313 w 4"/>
                <a:gd name="T7" fmla="*/ 5040313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2" y="2"/>
                    <a:pt x="3" y="2"/>
                    <a:pt x="4" y="2"/>
                  </a:cubicBezTo>
                  <a:cubicBezTo>
                    <a:pt x="2" y="2"/>
                    <a:pt x="1" y="1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00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Freeform 32"/>
            <p:cNvSpPr>
              <a:spLocks/>
            </p:cNvSpPr>
            <p:nvPr/>
          </p:nvSpPr>
          <p:spPr bwMode="auto">
            <a:xfrm>
              <a:off x="4070350" y="4335463"/>
              <a:ext cx="7937" cy="4763"/>
            </a:xfrm>
            <a:custGeom>
              <a:avLst/>
              <a:gdLst>
                <a:gd name="T0" fmla="*/ 0 w 5"/>
                <a:gd name="T1" fmla="*/ 0 h 3"/>
                <a:gd name="T2" fmla="*/ 12599194 w 5"/>
                <a:gd name="T3" fmla="*/ 7562056 h 3"/>
                <a:gd name="T4" fmla="*/ 0 w 5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1" y="1"/>
                    <a:pt x="3" y="2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00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Freeform 33"/>
            <p:cNvSpPr>
              <a:spLocks/>
            </p:cNvSpPr>
            <p:nvPr/>
          </p:nvSpPr>
          <p:spPr bwMode="auto">
            <a:xfrm>
              <a:off x="3987800" y="4594225"/>
              <a:ext cx="3175" cy="1588"/>
            </a:xfrm>
            <a:custGeom>
              <a:avLst/>
              <a:gdLst>
                <a:gd name="T0" fmla="*/ 0 w 2"/>
                <a:gd name="T1" fmla="*/ 2521744 h 1"/>
                <a:gd name="T2" fmla="*/ 5040313 w 2"/>
                <a:gd name="T3" fmla="*/ 2521744 h 1"/>
                <a:gd name="T4" fmla="*/ 0 w 2"/>
                <a:gd name="T5" fmla="*/ 0 h 1"/>
                <a:gd name="T6" fmla="*/ 0 w 2"/>
                <a:gd name="T7" fmla="*/ 2521744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Oval 34"/>
            <p:cNvSpPr>
              <a:spLocks noChangeArrowheads="1"/>
            </p:cNvSpPr>
            <p:nvPr/>
          </p:nvSpPr>
          <p:spPr bwMode="auto">
            <a:xfrm>
              <a:off x="1031875" y="4576763"/>
              <a:ext cx="482600" cy="484188"/>
            </a:xfrm>
            <a:prstGeom prst="ellipse">
              <a:avLst/>
            </a:pr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87" name="Freeform 35"/>
            <p:cNvSpPr>
              <a:spLocks/>
            </p:cNvSpPr>
            <p:nvPr/>
          </p:nvSpPr>
          <p:spPr bwMode="auto">
            <a:xfrm>
              <a:off x="1128713" y="4648200"/>
              <a:ext cx="273050" cy="307975"/>
            </a:xfrm>
            <a:custGeom>
              <a:avLst/>
              <a:gdLst>
                <a:gd name="T0" fmla="*/ 446378830 w 165"/>
                <a:gd name="T1" fmla="*/ 438657403 h 186"/>
                <a:gd name="T2" fmla="*/ 290283592 w 165"/>
                <a:gd name="T3" fmla="*/ 216587558 h 186"/>
                <a:gd name="T4" fmla="*/ 279330150 w 165"/>
                <a:gd name="T5" fmla="*/ 186429189 h 186"/>
                <a:gd name="T6" fmla="*/ 279330150 w 165"/>
                <a:gd name="T7" fmla="*/ 38382626 h 186"/>
                <a:gd name="T8" fmla="*/ 298498260 w 165"/>
                <a:gd name="T9" fmla="*/ 19190485 h 186"/>
                <a:gd name="T10" fmla="*/ 279330150 w 165"/>
                <a:gd name="T11" fmla="*/ 0 h 186"/>
                <a:gd name="T12" fmla="*/ 262897505 w 165"/>
                <a:gd name="T13" fmla="*/ 0 h 186"/>
                <a:gd name="T14" fmla="*/ 240990620 w 165"/>
                <a:gd name="T15" fmla="*/ 0 h 186"/>
                <a:gd name="T16" fmla="*/ 208126984 w 165"/>
                <a:gd name="T17" fmla="*/ 0 h 186"/>
                <a:gd name="T18" fmla="*/ 186220100 w 165"/>
                <a:gd name="T19" fmla="*/ 0 h 186"/>
                <a:gd name="T20" fmla="*/ 169789109 w 165"/>
                <a:gd name="T21" fmla="*/ 0 h 186"/>
                <a:gd name="T22" fmla="*/ 150619345 w 165"/>
                <a:gd name="T23" fmla="*/ 19190485 h 186"/>
                <a:gd name="T24" fmla="*/ 169789109 w 165"/>
                <a:gd name="T25" fmla="*/ 38382626 h 186"/>
                <a:gd name="T26" fmla="*/ 169789109 w 165"/>
                <a:gd name="T27" fmla="*/ 186429189 h 186"/>
                <a:gd name="T28" fmla="*/ 161572787 w 165"/>
                <a:gd name="T29" fmla="*/ 216587558 h 186"/>
                <a:gd name="T30" fmla="*/ 5477548 w 165"/>
                <a:gd name="T31" fmla="*/ 438657403 h 186"/>
                <a:gd name="T32" fmla="*/ 2738774 w 165"/>
                <a:gd name="T33" fmla="*/ 466073801 h 186"/>
                <a:gd name="T34" fmla="*/ 21908539 w 165"/>
                <a:gd name="T35" fmla="*/ 496230514 h 186"/>
                <a:gd name="T36" fmla="*/ 46554198 w 165"/>
                <a:gd name="T37" fmla="*/ 509938713 h 186"/>
                <a:gd name="T38" fmla="*/ 208126984 w 165"/>
                <a:gd name="T39" fmla="*/ 509938713 h 186"/>
                <a:gd name="T40" fmla="*/ 240990620 w 165"/>
                <a:gd name="T41" fmla="*/ 509938713 h 186"/>
                <a:gd name="T42" fmla="*/ 402563407 w 165"/>
                <a:gd name="T43" fmla="*/ 509938713 h 186"/>
                <a:gd name="T44" fmla="*/ 427209065 w 165"/>
                <a:gd name="T45" fmla="*/ 496230514 h 186"/>
                <a:gd name="T46" fmla="*/ 446378830 w 165"/>
                <a:gd name="T47" fmla="*/ 466073801 h 186"/>
                <a:gd name="T48" fmla="*/ 446378830 w 165"/>
                <a:gd name="T49" fmla="*/ 438657403 h 18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65" h="186">
                  <a:moveTo>
                    <a:pt x="163" y="160"/>
                  </a:moveTo>
                  <a:cubicBezTo>
                    <a:pt x="106" y="79"/>
                    <a:pt x="106" y="79"/>
                    <a:pt x="106" y="79"/>
                  </a:cubicBezTo>
                  <a:cubicBezTo>
                    <a:pt x="104" y="76"/>
                    <a:pt x="102" y="71"/>
                    <a:pt x="102" y="68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6" y="14"/>
                    <a:pt x="109" y="11"/>
                    <a:pt x="109" y="7"/>
                  </a:cubicBezTo>
                  <a:cubicBezTo>
                    <a:pt x="109" y="3"/>
                    <a:pt x="106" y="0"/>
                    <a:pt x="102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0" y="0"/>
                    <a:pt x="76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8" y="0"/>
                    <a:pt x="55" y="3"/>
                    <a:pt x="55" y="7"/>
                  </a:cubicBezTo>
                  <a:cubicBezTo>
                    <a:pt x="55" y="11"/>
                    <a:pt x="58" y="14"/>
                    <a:pt x="62" y="14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2" y="71"/>
                    <a:pt x="61" y="76"/>
                    <a:pt x="59" y="79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0" y="163"/>
                    <a:pt x="0" y="168"/>
                    <a:pt x="1" y="170"/>
                  </a:cubicBezTo>
                  <a:cubicBezTo>
                    <a:pt x="8" y="181"/>
                    <a:pt x="8" y="181"/>
                    <a:pt x="8" y="181"/>
                  </a:cubicBezTo>
                  <a:cubicBezTo>
                    <a:pt x="10" y="184"/>
                    <a:pt x="14" y="186"/>
                    <a:pt x="17" y="186"/>
                  </a:cubicBezTo>
                  <a:cubicBezTo>
                    <a:pt x="76" y="186"/>
                    <a:pt x="76" y="186"/>
                    <a:pt x="76" y="186"/>
                  </a:cubicBezTo>
                  <a:cubicBezTo>
                    <a:pt x="80" y="186"/>
                    <a:pt x="85" y="186"/>
                    <a:pt x="88" y="186"/>
                  </a:cubicBezTo>
                  <a:cubicBezTo>
                    <a:pt x="147" y="186"/>
                    <a:pt x="147" y="186"/>
                    <a:pt x="147" y="186"/>
                  </a:cubicBezTo>
                  <a:cubicBezTo>
                    <a:pt x="151" y="186"/>
                    <a:pt x="155" y="184"/>
                    <a:pt x="156" y="181"/>
                  </a:cubicBezTo>
                  <a:cubicBezTo>
                    <a:pt x="163" y="170"/>
                    <a:pt x="163" y="170"/>
                    <a:pt x="163" y="170"/>
                  </a:cubicBezTo>
                  <a:cubicBezTo>
                    <a:pt x="165" y="168"/>
                    <a:pt x="165" y="163"/>
                    <a:pt x="163" y="1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Freeform 36"/>
            <p:cNvSpPr>
              <a:spLocks/>
            </p:cNvSpPr>
            <p:nvPr/>
          </p:nvSpPr>
          <p:spPr bwMode="auto">
            <a:xfrm>
              <a:off x="1157288" y="4845050"/>
              <a:ext cx="215900" cy="85725"/>
            </a:xfrm>
            <a:custGeom>
              <a:avLst/>
              <a:gdLst>
                <a:gd name="T0" fmla="*/ 85685313 w 136"/>
                <a:gd name="T1" fmla="*/ 0 h 54"/>
                <a:gd name="T2" fmla="*/ 0 w 136"/>
                <a:gd name="T3" fmla="*/ 123488450 h 54"/>
                <a:gd name="T4" fmla="*/ 7561263 w 136"/>
                <a:gd name="T5" fmla="*/ 136088438 h 54"/>
                <a:gd name="T6" fmla="*/ 335181575 w 136"/>
                <a:gd name="T7" fmla="*/ 136088438 h 54"/>
                <a:gd name="T8" fmla="*/ 342741250 w 136"/>
                <a:gd name="T9" fmla="*/ 123488450 h 54"/>
                <a:gd name="T10" fmla="*/ 257055938 w 136"/>
                <a:gd name="T11" fmla="*/ 0 h 54"/>
                <a:gd name="T12" fmla="*/ 85685313 w 136"/>
                <a:gd name="T13" fmla="*/ 0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6" h="54">
                  <a:moveTo>
                    <a:pt x="34" y="0"/>
                  </a:moveTo>
                  <a:lnTo>
                    <a:pt x="0" y="49"/>
                  </a:lnTo>
                  <a:lnTo>
                    <a:pt x="3" y="54"/>
                  </a:lnTo>
                  <a:lnTo>
                    <a:pt x="133" y="54"/>
                  </a:lnTo>
                  <a:lnTo>
                    <a:pt x="136" y="49"/>
                  </a:lnTo>
                  <a:lnTo>
                    <a:pt x="102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Oval 37"/>
            <p:cNvSpPr>
              <a:spLocks noChangeArrowheads="1"/>
            </p:cNvSpPr>
            <p:nvPr/>
          </p:nvSpPr>
          <p:spPr bwMode="auto">
            <a:xfrm>
              <a:off x="1204913" y="4867275"/>
              <a:ext cx="28575" cy="28575"/>
            </a:xfrm>
            <a:prstGeom prst="ellipse">
              <a:avLst/>
            </a:prstGeom>
            <a:solidFill>
              <a:srgbClr val="8E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0" name="Oval 38"/>
            <p:cNvSpPr>
              <a:spLocks noChangeArrowheads="1"/>
            </p:cNvSpPr>
            <p:nvPr/>
          </p:nvSpPr>
          <p:spPr bwMode="auto">
            <a:xfrm>
              <a:off x="1239838" y="4884738"/>
              <a:ext cx="34925" cy="34925"/>
            </a:xfrm>
            <a:prstGeom prst="ellipse">
              <a:avLst/>
            </a:prstGeom>
            <a:solidFill>
              <a:srgbClr val="8E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1" name="Oval 39"/>
            <p:cNvSpPr>
              <a:spLocks noChangeArrowheads="1"/>
            </p:cNvSpPr>
            <p:nvPr/>
          </p:nvSpPr>
          <p:spPr bwMode="auto">
            <a:xfrm>
              <a:off x="1289050" y="4862513"/>
              <a:ext cx="26987" cy="26988"/>
            </a:xfrm>
            <a:prstGeom prst="ellipse">
              <a:avLst/>
            </a:prstGeom>
            <a:solidFill>
              <a:srgbClr val="8E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2" name="Oval 40"/>
            <p:cNvSpPr>
              <a:spLocks noChangeArrowheads="1"/>
            </p:cNvSpPr>
            <p:nvPr/>
          </p:nvSpPr>
          <p:spPr bwMode="auto">
            <a:xfrm>
              <a:off x="2151063" y="1985962"/>
              <a:ext cx="793750" cy="793750"/>
            </a:xfrm>
            <a:prstGeom prst="ellipse">
              <a:avLst/>
            </a:pr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3" name="Freeform 41"/>
            <p:cNvSpPr>
              <a:spLocks/>
            </p:cNvSpPr>
            <p:nvPr/>
          </p:nvSpPr>
          <p:spPr bwMode="auto">
            <a:xfrm>
              <a:off x="2482850" y="2509838"/>
              <a:ext cx="133350" cy="38100"/>
            </a:xfrm>
            <a:custGeom>
              <a:avLst/>
              <a:gdLst>
                <a:gd name="T0" fmla="*/ 211693125 w 84"/>
                <a:gd name="T1" fmla="*/ 60483750 h 24"/>
                <a:gd name="T2" fmla="*/ 201612500 w 84"/>
                <a:gd name="T3" fmla="*/ 0 h 24"/>
                <a:gd name="T4" fmla="*/ 7561263 w 84"/>
                <a:gd name="T5" fmla="*/ 0 h 24"/>
                <a:gd name="T6" fmla="*/ 0 w 84"/>
                <a:gd name="T7" fmla="*/ 57964388 h 24"/>
                <a:gd name="T8" fmla="*/ 211693125 w 84"/>
                <a:gd name="T9" fmla="*/ 60483750 h 24"/>
                <a:gd name="T10" fmla="*/ 211693125 w 84"/>
                <a:gd name="T11" fmla="*/ 6048375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24">
                  <a:moveTo>
                    <a:pt x="84" y="24"/>
                  </a:moveTo>
                  <a:lnTo>
                    <a:pt x="80" y="0"/>
                  </a:lnTo>
                  <a:lnTo>
                    <a:pt x="3" y="0"/>
                  </a:lnTo>
                  <a:lnTo>
                    <a:pt x="0" y="23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Freeform 42"/>
            <p:cNvSpPr>
              <a:spLocks/>
            </p:cNvSpPr>
            <p:nvPr/>
          </p:nvSpPr>
          <p:spPr bwMode="auto">
            <a:xfrm>
              <a:off x="2335213" y="2201863"/>
              <a:ext cx="427037" cy="255588"/>
            </a:xfrm>
            <a:custGeom>
              <a:avLst/>
              <a:gdLst>
                <a:gd name="T0" fmla="*/ 706824029 w 258"/>
                <a:gd name="T1" fmla="*/ 21753012 h 155"/>
                <a:gd name="T2" fmla="*/ 684907761 w 258"/>
                <a:gd name="T3" fmla="*/ 0 h 155"/>
                <a:gd name="T4" fmla="*/ 21916267 w 258"/>
                <a:gd name="T5" fmla="*/ 0 h 155"/>
                <a:gd name="T6" fmla="*/ 0 w 258"/>
                <a:gd name="T7" fmla="*/ 21753012 h 155"/>
                <a:gd name="T8" fmla="*/ 0 w 258"/>
                <a:gd name="T9" fmla="*/ 421453069 h 155"/>
                <a:gd name="T10" fmla="*/ 706824029 w 258"/>
                <a:gd name="T11" fmla="*/ 421453069 h 155"/>
                <a:gd name="T12" fmla="*/ 706824029 w 258"/>
                <a:gd name="T13" fmla="*/ 21753012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8" h="155">
                  <a:moveTo>
                    <a:pt x="258" y="8"/>
                  </a:moveTo>
                  <a:cubicBezTo>
                    <a:pt x="258" y="4"/>
                    <a:pt x="254" y="0"/>
                    <a:pt x="25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58" y="155"/>
                    <a:pt x="258" y="155"/>
                    <a:pt x="258" y="155"/>
                  </a:cubicBezTo>
                  <a:lnTo>
                    <a:pt x="258" y="8"/>
                  </a:lnTo>
                  <a:close/>
                </a:path>
              </a:pathLst>
            </a:custGeom>
            <a:solidFill>
              <a:srgbClr val="AD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Freeform 43"/>
            <p:cNvSpPr>
              <a:spLocks/>
            </p:cNvSpPr>
            <p:nvPr/>
          </p:nvSpPr>
          <p:spPr bwMode="auto">
            <a:xfrm>
              <a:off x="2335213" y="2212975"/>
              <a:ext cx="427037" cy="257175"/>
            </a:xfrm>
            <a:custGeom>
              <a:avLst/>
              <a:gdLst>
                <a:gd name="T0" fmla="*/ 706824029 w 258"/>
                <a:gd name="T1" fmla="*/ 24776737 h 155"/>
                <a:gd name="T2" fmla="*/ 684907761 w 258"/>
                <a:gd name="T3" fmla="*/ 0 h 155"/>
                <a:gd name="T4" fmla="*/ 21916267 w 258"/>
                <a:gd name="T5" fmla="*/ 0 h 155"/>
                <a:gd name="T6" fmla="*/ 0 w 258"/>
                <a:gd name="T7" fmla="*/ 24776737 h 155"/>
                <a:gd name="T8" fmla="*/ 0 w 258"/>
                <a:gd name="T9" fmla="*/ 426703101 h 155"/>
                <a:gd name="T10" fmla="*/ 706824029 w 258"/>
                <a:gd name="T11" fmla="*/ 426703101 h 155"/>
                <a:gd name="T12" fmla="*/ 706824029 w 258"/>
                <a:gd name="T13" fmla="*/ 24776737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8" h="155">
                  <a:moveTo>
                    <a:pt x="258" y="9"/>
                  </a:moveTo>
                  <a:cubicBezTo>
                    <a:pt x="258" y="4"/>
                    <a:pt x="254" y="0"/>
                    <a:pt x="25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58" y="155"/>
                    <a:pt x="258" y="155"/>
                    <a:pt x="258" y="155"/>
                  </a:cubicBezTo>
                  <a:lnTo>
                    <a:pt x="258" y="9"/>
                  </a:ln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Freeform 44"/>
            <p:cNvSpPr>
              <a:spLocks/>
            </p:cNvSpPr>
            <p:nvPr/>
          </p:nvSpPr>
          <p:spPr bwMode="auto">
            <a:xfrm>
              <a:off x="2335213" y="2470150"/>
              <a:ext cx="427037" cy="41275"/>
            </a:xfrm>
            <a:custGeom>
              <a:avLst/>
              <a:gdLst>
                <a:gd name="T0" fmla="*/ 0 w 258"/>
                <a:gd name="T1" fmla="*/ 0 h 25"/>
                <a:gd name="T2" fmla="*/ 0 w 258"/>
                <a:gd name="T3" fmla="*/ 46338617 h 25"/>
                <a:gd name="T4" fmla="*/ 21916267 w 258"/>
                <a:gd name="T5" fmla="*/ 68145025 h 25"/>
                <a:gd name="T6" fmla="*/ 684907761 w 258"/>
                <a:gd name="T7" fmla="*/ 68145025 h 25"/>
                <a:gd name="T8" fmla="*/ 706824029 w 258"/>
                <a:gd name="T9" fmla="*/ 46338617 h 25"/>
                <a:gd name="T10" fmla="*/ 706824029 w 258"/>
                <a:gd name="T11" fmla="*/ 0 h 25"/>
                <a:gd name="T12" fmla="*/ 0 w 258"/>
                <a:gd name="T13" fmla="*/ 0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8" h="25">
                  <a:moveTo>
                    <a:pt x="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21"/>
                    <a:pt x="3" y="25"/>
                    <a:pt x="8" y="25"/>
                  </a:cubicBezTo>
                  <a:cubicBezTo>
                    <a:pt x="250" y="25"/>
                    <a:pt x="250" y="25"/>
                    <a:pt x="250" y="25"/>
                  </a:cubicBezTo>
                  <a:cubicBezTo>
                    <a:pt x="254" y="25"/>
                    <a:pt x="258" y="21"/>
                    <a:pt x="258" y="17"/>
                  </a:cubicBezTo>
                  <a:cubicBezTo>
                    <a:pt x="258" y="0"/>
                    <a:pt x="258" y="0"/>
                    <a:pt x="25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Rectangle 45"/>
            <p:cNvSpPr>
              <a:spLocks noChangeArrowheads="1"/>
            </p:cNvSpPr>
            <p:nvPr/>
          </p:nvSpPr>
          <p:spPr bwMode="auto">
            <a:xfrm>
              <a:off x="2457450" y="2551113"/>
              <a:ext cx="182562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8" name="Freeform 46"/>
            <p:cNvSpPr>
              <a:spLocks/>
            </p:cNvSpPr>
            <p:nvPr/>
          </p:nvSpPr>
          <p:spPr bwMode="auto">
            <a:xfrm>
              <a:off x="2457450" y="2543175"/>
              <a:ext cx="182562" cy="7938"/>
            </a:xfrm>
            <a:custGeom>
              <a:avLst/>
              <a:gdLst>
                <a:gd name="T0" fmla="*/ 289816381 w 115"/>
                <a:gd name="T1" fmla="*/ 12602369 h 5"/>
                <a:gd name="T2" fmla="*/ 0 w 115"/>
                <a:gd name="T3" fmla="*/ 12602369 h 5"/>
                <a:gd name="T4" fmla="*/ 40322390 w 115"/>
                <a:gd name="T5" fmla="*/ 0 h 5"/>
                <a:gd name="T6" fmla="*/ 249493992 w 115"/>
                <a:gd name="T7" fmla="*/ 0 h 5"/>
                <a:gd name="T8" fmla="*/ 289816381 w 115"/>
                <a:gd name="T9" fmla="*/ 12602369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5">
                  <a:moveTo>
                    <a:pt x="115" y="5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99" y="0"/>
                  </a:lnTo>
                  <a:lnTo>
                    <a:pt x="115" y="5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47"/>
            <p:cNvSpPr>
              <a:spLocks/>
            </p:cNvSpPr>
            <p:nvPr/>
          </p:nvSpPr>
          <p:spPr bwMode="auto">
            <a:xfrm>
              <a:off x="2352675" y="2233613"/>
              <a:ext cx="392112" cy="219075"/>
            </a:xfrm>
            <a:custGeom>
              <a:avLst/>
              <a:gdLst>
                <a:gd name="T0" fmla="*/ 622477006 w 247"/>
                <a:gd name="T1" fmla="*/ 0 h 138"/>
                <a:gd name="T2" fmla="*/ 0 w 247"/>
                <a:gd name="T3" fmla="*/ 0 h 138"/>
                <a:gd name="T4" fmla="*/ 0 w 247"/>
                <a:gd name="T5" fmla="*/ 347781563 h 138"/>
                <a:gd name="T6" fmla="*/ 622477006 w 247"/>
                <a:gd name="T7" fmla="*/ 0 h 138"/>
                <a:gd name="T8" fmla="*/ 622477006 w 247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7" h="138">
                  <a:moveTo>
                    <a:pt x="247" y="0"/>
                  </a:moveTo>
                  <a:lnTo>
                    <a:pt x="0" y="0"/>
                  </a:lnTo>
                  <a:lnTo>
                    <a:pt x="0" y="138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48"/>
            <p:cNvSpPr>
              <a:spLocks/>
            </p:cNvSpPr>
            <p:nvPr/>
          </p:nvSpPr>
          <p:spPr bwMode="auto">
            <a:xfrm>
              <a:off x="2352675" y="2233613"/>
              <a:ext cx="392112" cy="219075"/>
            </a:xfrm>
            <a:custGeom>
              <a:avLst/>
              <a:gdLst>
                <a:gd name="T0" fmla="*/ 0 w 247"/>
                <a:gd name="T1" fmla="*/ 347781563 h 138"/>
                <a:gd name="T2" fmla="*/ 0 w 247"/>
                <a:gd name="T3" fmla="*/ 347781563 h 138"/>
                <a:gd name="T4" fmla="*/ 622477006 w 247"/>
                <a:gd name="T5" fmla="*/ 347781563 h 138"/>
                <a:gd name="T6" fmla="*/ 622477006 w 247"/>
                <a:gd name="T7" fmla="*/ 0 h 138"/>
                <a:gd name="T8" fmla="*/ 0 w 247"/>
                <a:gd name="T9" fmla="*/ 34778156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7" h="138">
                  <a:moveTo>
                    <a:pt x="0" y="138"/>
                  </a:moveTo>
                  <a:lnTo>
                    <a:pt x="0" y="138"/>
                  </a:lnTo>
                  <a:lnTo>
                    <a:pt x="247" y="138"/>
                  </a:lnTo>
                  <a:lnTo>
                    <a:pt x="247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49"/>
            <p:cNvSpPr>
              <a:spLocks/>
            </p:cNvSpPr>
            <p:nvPr/>
          </p:nvSpPr>
          <p:spPr bwMode="auto">
            <a:xfrm>
              <a:off x="2346325" y="2205038"/>
              <a:ext cx="598487" cy="528638"/>
            </a:xfrm>
            <a:custGeom>
              <a:avLst/>
              <a:gdLst>
                <a:gd name="T0" fmla="*/ 992206895 w 361"/>
                <a:gd name="T1" fmla="*/ 294740465 h 320"/>
                <a:gd name="T2" fmla="*/ 981213634 w 361"/>
                <a:gd name="T3" fmla="*/ 171932902 h 320"/>
                <a:gd name="T4" fmla="*/ 681626957 w 361"/>
                <a:gd name="T5" fmla="*/ 0 h 320"/>
                <a:gd name="T6" fmla="*/ 689873147 w 361"/>
                <a:gd name="T7" fmla="*/ 16374562 h 320"/>
                <a:gd name="T8" fmla="*/ 689873147 w 361"/>
                <a:gd name="T9" fmla="*/ 38207311 h 320"/>
                <a:gd name="T10" fmla="*/ 689873147 w 361"/>
                <a:gd name="T11" fmla="*/ 417549680 h 320"/>
                <a:gd name="T12" fmla="*/ 689873147 w 361"/>
                <a:gd name="T13" fmla="*/ 436653336 h 320"/>
                <a:gd name="T14" fmla="*/ 689873147 w 361"/>
                <a:gd name="T15" fmla="*/ 483047928 h 320"/>
                <a:gd name="T16" fmla="*/ 667884966 w 361"/>
                <a:gd name="T17" fmla="*/ 504880678 h 320"/>
                <a:gd name="T18" fmla="*/ 439758632 w 361"/>
                <a:gd name="T19" fmla="*/ 504880678 h 320"/>
                <a:gd name="T20" fmla="*/ 448004821 w 361"/>
                <a:gd name="T21" fmla="*/ 559462551 h 320"/>
                <a:gd name="T22" fmla="*/ 486483722 w 361"/>
                <a:gd name="T23" fmla="*/ 570378926 h 320"/>
                <a:gd name="T24" fmla="*/ 486483722 w 361"/>
                <a:gd name="T25" fmla="*/ 594940769 h 320"/>
                <a:gd name="T26" fmla="*/ 184149974 w 361"/>
                <a:gd name="T27" fmla="*/ 594940769 h 320"/>
                <a:gd name="T28" fmla="*/ 184149974 w 361"/>
                <a:gd name="T29" fmla="*/ 570378926 h 320"/>
                <a:gd name="T30" fmla="*/ 225375947 w 361"/>
                <a:gd name="T31" fmla="*/ 559462551 h 320"/>
                <a:gd name="T32" fmla="*/ 233622136 w 361"/>
                <a:gd name="T33" fmla="*/ 504880678 h 320"/>
                <a:gd name="T34" fmla="*/ 2748730 w 361"/>
                <a:gd name="T35" fmla="*/ 504880678 h 320"/>
                <a:gd name="T36" fmla="*/ 0 w 361"/>
                <a:gd name="T37" fmla="*/ 504880678 h 320"/>
                <a:gd name="T38" fmla="*/ 640399326 w 361"/>
                <a:gd name="T39" fmla="*/ 873306672 h 320"/>
                <a:gd name="T40" fmla="*/ 992206895 w 361"/>
                <a:gd name="T41" fmla="*/ 294740465 h 32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61" h="320">
                  <a:moveTo>
                    <a:pt x="361" y="108"/>
                  </a:moveTo>
                  <a:cubicBezTo>
                    <a:pt x="361" y="93"/>
                    <a:pt x="360" y="78"/>
                    <a:pt x="357" y="63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50" y="1"/>
                    <a:pt x="251" y="4"/>
                    <a:pt x="251" y="6"/>
                  </a:cubicBezTo>
                  <a:cubicBezTo>
                    <a:pt x="251" y="14"/>
                    <a:pt x="251" y="14"/>
                    <a:pt x="251" y="14"/>
                  </a:cubicBezTo>
                  <a:cubicBezTo>
                    <a:pt x="251" y="153"/>
                    <a:pt x="251" y="153"/>
                    <a:pt x="251" y="153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77"/>
                    <a:pt x="251" y="177"/>
                    <a:pt x="251" y="177"/>
                  </a:cubicBezTo>
                  <a:cubicBezTo>
                    <a:pt x="251" y="181"/>
                    <a:pt x="247" y="185"/>
                    <a:pt x="243" y="185"/>
                  </a:cubicBezTo>
                  <a:cubicBezTo>
                    <a:pt x="160" y="185"/>
                    <a:pt x="160" y="185"/>
                    <a:pt x="160" y="185"/>
                  </a:cubicBezTo>
                  <a:cubicBezTo>
                    <a:pt x="163" y="205"/>
                    <a:pt x="163" y="205"/>
                    <a:pt x="163" y="205"/>
                  </a:cubicBezTo>
                  <a:cubicBezTo>
                    <a:pt x="177" y="209"/>
                    <a:pt x="177" y="209"/>
                    <a:pt x="177" y="209"/>
                  </a:cubicBezTo>
                  <a:cubicBezTo>
                    <a:pt x="177" y="218"/>
                    <a:pt x="177" y="218"/>
                    <a:pt x="177" y="218"/>
                  </a:cubicBezTo>
                  <a:cubicBezTo>
                    <a:pt x="67" y="218"/>
                    <a:pt x="67" y="218"/>
                    <a:pt x="67" y="218"/>
                  </a:cubicBezTo>
                  <a:cubicBezTo>
                    <a:pt x="67" y="209"/>
                    <a:pt x="67" y="209"/>
                    <a:pt x="67" y="209"/>
                  </a:cubicBezTo>
                  <a:cubicBezTo>
                    <a:pt x="82" y="205"/>
                    <a:pt x="82" y="205"/>
                    <a:pt x="82" y="205"/>
                  </a:cubicBezTo>
                  <a:cubicBezTo>
                    <a:pt x="85" y="185"/>
                    <a:pt x="85" y="185"/>
                    <a:pt x="85" y="185"/>
                  </a:cubicBezTo>
                  <a:cubicBezTo>
                    <a:pt x="1" y="185"/>
                    <a:pt x="1" y="185"/>
                    <a:pt x="1" y="185"/>
                  </a:cubicBezTo>
                  <a:cubicBezTo>
                    <a:pt x="1" y="185"/>
                    <a:pt x="0" y="185"/>
                    <a:pt x="0" y="185"/>
                  </a:cubicBezTo>
                  <a:cubicBezTo>
                    <a:pt x="233" y="320"/>
                    <a:pt x="233" y="320"/>
                    <a:pt x="233" y="320"/>
                  </a:cubicBezTo>
                  <a:cubicBezTo>
                    <a:pt x="309" y="280"/>
                    <a:pt x="361" y="200"/>
                    <a:pt x="361" y="108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50"/>
            <p:cNvSpPr>
              <a:spLocks noEditPoints="1"/>
            </p:cNvSpPr>
            <p:nvPr/>
          </p:nvSpPr>
          <p:spPr bwMode="auto">
            <a:xfrm>
              <a:off x="3395663" y="2371725"/>
              <a:ext cx="528637" cy="563563"/>
            </a:xfrm>
            <a:custGeom>
              <a:avLst/>
              <a:gdLst>
                <a:gd name="T0" fmla="*/ 711268655 w 319"/>
                <a:gd name="T1" fmla="*/ 934127220 h 340"/>
                <a:gd name="T2" fmla="*/ 631628414 w 319"/>
                <a:gd name="T3" fmla="*/ 851704474 h 340"/>
                <a:gd name="T4" fmla="*/ 648105648 w 319"/>
                <a:gd name="T5" fmla="*/ 832472058 h 340"/>
                <a:gd name="T6" fmla="*/ 735983677 w 319"/>
                <a:gd name="T7" fmla="*/ 912148263 h 340"/>
                <a:gd name="T8" fmla="*/ 711268655 w 319"/>
                <a:gd name="T9" fmla="*/ 934127220 h 340"/>
                <a:gd name="T10" fmla="*/ 826609294 w 319"/>
                <a:gd name="T11" fmla="*/ 772028269 h 340"/>
                <a:gd name="T12" fmla="*/ 722254030 w 319"/>
                <a:gd name="T13" fmla="*/ 722575616 h 340"/>
                <a:gd name="T14" fmla="*/ 730491818 w 319"/>
                <a:gd name="T15" fmla="*/ 697848460 h 340"/>
                <a:gd name="T16" fmla="*/ 840340598 w 319"/>
                <a:gd name="T17" fmla="*/ 741806374 h 340"/>
                <a:gd name="T18" fmla="*/ 826609294 w 319"/>
                <a:gd name="T19" fmla="*/ 772028269 h 340"/>
                <a:gd name="T20" fmla="*/ 876040996 w 319"/>
                <a:gd name="T21" fmla="*/ 574212683 h 340"/>
                <a:gd name="T22" fmla="*/ 760700357 w 319"/>
                <a:gd name="T23" fmla="*/ 568717944 h 340"/>
                <a:gd name="T24" fmla="*/ 760700357 w 319"/>
                <a:gd name="T25" fmla="*/ 543992446 h 340"/>
                <a:gd name="T26" fmla="*/ 760700357 w 319"/>
                <a:gd name="T27" fmla="*/ 541244248 h 340"/>
                <a:gd name="T28" fmla="*/ 876040996 w 319"/>
                <a:gd name="T29" fmla="*/ 541244248 h 340"/>
                <a:gd name="T30" fmla="*/ 876040996 w 319"/>
                <a:gd name="T31" fmla="*/ 543992446 h 340"/>
                <a:gd name="T32" fmla="*/ 876040996 w 319"/>
                <a:gd name="T33" fmla="*/ 574212683 h 340"/>
                <a:gd name="T34" fmla="*/ 738731264 w 319"/>
                <a:gd name="T35" fmla="*/ 409367191 h 340"/>
                <a:gd name="T36" fmla="*/ 730491818 w 319"/>
                <a:gd name="T37" fmla="*/ 387388234 h 340"/>
                <a:gd name="T38" fmla="*/ 840340598 w 319"/>
                <a:gd name="T39" fmla="*/ 343428662 h 340"/>
                <a:gd name="T40" fmla="*/ 851324316 w 319"/>
                <a:gd name="T41" fmla="*/ 373650557 h 340"/>
                <a:gd name="T42" fmla="*/ 738731264 w 319"/>
                <a:gd name="T43" fmla="*/ 409367191 h 340"/>
                <a:gd name="T44" fmla="*/ 661836952 w 319"/>
                <a:gd name="T45" fmla="*/ 271995394 h 340"/>
                <a:gd name="T46" fmla="*/ 648105648 w 319"/>
                <a:gd name="T47" fmla="*/ 252764636 h 340"/>
                <a:gd name="T48" fmla="*/ 733237748 w 319"/>
                <a:gd name="T49" fmla="*/ 173088430 h 340"/>
                <a:gd name="T50" fmla="*/ 752460911 w 319"/>
                <a:gd name="T51" fmla="*/ 197815586 h 340"/>
                <a:gd name="T52" fmla="*/ 661836952 w 319"/>
                <a:gd name="T53" fmla="*/ 271995394 h 340"/>
                <a:gd name="T54" fmla="*/ 71400796 w 319"/>
                <a:gd name="T55" fmla="*/ 203310325 h 340"/>
                <a:gd name="T56" fmla="*/ 0 w 319"/>
                <a:gd name="T57" fmla="*/ 109898100 h 340"/>
                <a:gd name="T58" fmla="*/ 24716680 w 319"/>
                <a:gd name="T59" fmla="*/ 90665684 h 340"/>
                <a:gd name="T60" fmla="*/ 90625616 w 319"/>
                <a:gd name="T61" fmla="*/ 186826107 h 340"/>
                <a:gd name="T62" fmla="*/ 71400796 w 319"/>
                <a:gd name="T63" fmla="*/ 203310325 h 340"/>
                <a:gd name="T64" fmla="*/ 543750384 w 319"/>
                <a:gd name="T65" fmla="*/ 170340232 h 340"/>
                <a:gd name="T66" fmla="*/ 521779634 w 319"/>
                <a:gd name="T67" fmla="*/ 159350753 h 340"/>
                <a:gd name="T68" fmla="*/ 571211336 w 319"/>
                <a:gd name="T69" fmla="*/ 54949050 h 340"/>
                <a:gd name="T70" fmla="*/ 601419875 w 319"/>
                <a:gd name="T71" fmla="*/ 68685069 h 340"/>
                <a:gd name="T72" fmla="*/ 543750384 w 319"/>
                <a:gd name="T73" fmla="*/ 170340232 h 340"/>
                <a:gd name="T74" fmla="*/ 211458114 w 319"/>
                <a:gd name="T75" fmla="*/ 131877057 h 340"/>
                <a:gd name="T76" fmla="*/ 178503646 w 319"/>
                <a:gd name="T77" fmla="*/ 19232416 h 340"/>
                <a:gd name="T78" fmla="*/ 208712185 w 319"/>
                <a:gd name="T79" fmla="*/ 10989479 h 340"/>
                <a:gd name="T80" fmla="*/ 236174794 w 319"/>
                <a:gd name="T81" fmla="*/ 123634119 h 340"/>
                <a:gd name="T82" fmla="*/ 211458114 w 319"/>
                <a:gd name="T83" fmla="*/ 131877057 h 340"/>
                <a:gd name="T84" fmla="*/ 392707690 w 319"/>
                <a:gd name="T85" fmla="*/ 118139380 h 340"/>
                <a:gd name="T86" fmla="*/ 367992667 w 319"/>
                <a:gd name="T87" fmla="*/ 115392839 h 340"/>
                <a:gd name="T88" fmla="*/ 378976385 w 319"/>
                <a:gd name="T89" fmla="*/ 0 h 340"/>
                <a:gd name="T90" fmla="*/ 409184924 w 319"/>
                <a:gd name="T91" fmla="*/ 2748198 h 340"/>
                <a:gd name="T92" fmla="*/ 392707690 w 319"/>
                <a:gd name="T93" fmla="*/ 118139380 h 34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19" h="340">
                  <a:moveTo>
                    <a:pt x="259" y="340"/>
                  </a:moveTo>
                  <a:cubicBezTo>
                    <a:pt x="230" y="310"/>
                    <a:pt x="230" y="310"/>
                    <a:pt x="230" y="310"/>
                  </a:cubicBezTo>
                  <a:cubicBezTo>
                    <a:pt x="232" y="308"/>
                    <a:pt x="234" y="306"/>
                    <a:pt x="236" y="303"/>
                  </a:cubicBezTo>
                  <a:cubicBezTo>
                    <a:pt x="268" y="332"/>
                    <a:pt x="268" y="332"/>
                    <a:pt x="268" y="332"/>
                  </a:cubicBezTo>
                  <a:cubicBezTo>
                    <a:pt x="265" y="335"/>
                    <a:pt x="262" y="338"/>
                    <a:pt x="259" y="340"/>
                  </a:cubicBezTo>
                  <a:close/>
                  <a:moveTo>
                    <a:pt x="301" y="281"/>
                  </a:moveTo>
                  <a:cubicBezTo>
                    <a:pt x="263" y="263"/>
                    <a:pt x="263" y="263"/>
                    <a:pt x="263" y="263"/>
                  </a:cubicBezTo>
                  <a:cubicBezTo>
                    <a:pt x="264" y="260"/>
                    <a:pt x="265" y="257"/>
                    <a:pt x="266" y="254"/>
                  </a:cubicBezTo>
                  <a:cubicBezTo>
                    <a:pt x="306" y="270"/>
                    <a:pt x="306" y="270"/>
                    <a:pt x="306" y="270"/>
                  </a:cubicBezTo>
                  <a:cubicBezTo>
                    <a:pt x="305" y="273"/>
                    <a:pt x="303" y="277"/>
                    <a:pt x="301" y="281"/>
                  </a:cubicBezTo>
                  <a:close/>
                  <a:moveTo>
                    <a:pt x="319" y="209"/>
                  </a:moveTo>
                  <a:cubicBezTo>
                    <a:pt x="277" y="207"/>
                    <a:pt x="277" y="207"/>
                    <a:pt x="277" y="207"/>
                  </a:cubicBezTo>
                  <a:cubicBezTo>
                    <a:pt x="277" y="204"/>
                    <a:pt x="277" y="201"/>
                    <a:pt x="277" y="198"/>
                  </a:cubicBezTo>
                  <a:cubicBezTo>
                    <a:pt x="277" y="197"/>
                    <a:pt x="277" y="197"/>
                    <a:pt x="277" y="197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19" y="198"/>
                    <a:pt x="319" y="198"/>
                    <a:pt x="319" y="198"/>
                  </a:cubicBezTo>
                  <a:cubicBezTo>
                    <a:pt x="319" y="202"/>
                    <a:pt x="319" y="206"/>
                    <a:pt x="319" y="209"/>
                  </a:cubicBezTo>
                  <a:close/>
                  <a:moveTo>
                    <a:pt x="269" y="149"/>
                  </a:moveTo>
                  <a:cubicBezTo>
                    <a:pt x="268" y="147"/>
                    <a:pt x="267" y="144"/>
                    <a:pt x="266" y="141"/>
                  </a:cubicBezTo>
                  <a:cubicBezTo>
                    <a:pt x="306" y="125"/>
                    <a:pt x="306" y="125"/>
                    <a:pt x="306" y="125"/>
                  </a:cubicBezTo>
                  <a:cubicBezTo>
                    <a:pt x="307" y="129"/>
                    <a:pt x="308" y="133"/>
                    <a:pt x="310" y="136"/>
                  </a:cubicBezTo>
                  <a:lnTo>
                    <a:pt x="269" y="149"/>
                  </a:lnTo>
                  <a:close/>
                  <a:moveTo>
                    <a:pt x="241" y="99"/>
                  </a:moveTo>
                  <a:cubicBezTo>
                    <a:pt x="240" y="97"/>
                    <a:pt x="238" y="94"/>
                    <a:pt x="236" y="92"/>
                  </a:cubicBezTo>
                  <a:cubicBezTo>
                    <a:pt x="267" y="63"/>
                    <a:pt x="267" y="63"/>
                    <a:pt x="267" y="63"/>
                  </a:cubicBezTo>
                  <a:cubicBezTo>
                    <a:pt x="269" y="66"/>
                    <a:pt x="272" y="69"/>
                    <a:pt x="274" y="72"/>
                  </a:cubicBezTo>
                  <a:lnTo>
                    <a:pt x="241" y="99"/>
                  </a:lnTo>
                  <a:close/>
                  <a:moveTo>
                    <a:pt x="26" y="7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3" y="37"/>
                    <a:pt x="6" y="35"/>
                    <a:pt x="9" y="33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1" y="70"/>
                    <a:pt x="28" y="72"/>
                    <a:pt x="26" y="74"/>
                  </a:cubicBezTo>
                  <a:close/>
                  <a:moveTo>
                    <a:pt x="198" y="62"/>
                  </a:moveTo>
                  <a:cubicBezTo>
                    <a:pt x="195" y="61"/>
                    <a:pt x="192" y="59"/>
                    <a:pt x="190" y="58"/>
                  </a:cubicBezTo>
                  <a:cubicBezTo>
                    <a:pt x="208" y="20"/>
                    <a:pt x="208" y="20"/>
                    <a:pt x="208" y="20"/>
                  </a:cubicBezTo>
                  <a:cubicBezTo>
                    <a:pt x="212" y="21"/>
                    <a:pt x="215" y="23"/>
                    <a:pt x="219" y="25"/>
                  </a:cubicBezTo>
                  <a:lnTo>
                    <a:pt x="198" y="62"/>
                  </a:lnTo>
                  <a:close/>
                  <a:moveTo>
                    <a:pt x="77" y="48"/>
                  </a:moveTo>
                  <a:cubicBezTo>
                    <a:pt x="65" y="7"/>
                    <a:pt x="65" y="7"/>
                    <a:pt x="65" y="7"/>
                  </a:cubicBezTo>
                  <a:cubicBezTo>
                    <a:pt x="69" y="6"/>
                    <a:pt x="73" y="5"/>
                    <a:pt x="76" y="4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3" y="46"/>
                    <a:pt x="80" y="47"/>
                    <a:pt x="77" y="48"/>
                  </a:cubicBezTo>
                  <a:close/>
                  <a:moveTo>
                    <a:pt x="143" y="43"/>
                  </a:moveTo>
                  <a:cubicBezTo>
                    <a:pt x="140" y="43"/>
                    <a:pt x="137" y="43"/>
                    <a:pt x="134" y="4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2" y="0"/>
                    <a:pt x="146" y="1"/>
                    <a:pt x="149" y="1"/>
                  </a:cubicBezTo>
                  <a:lnTo>
                    <a:pt x="1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51"/>
            <p:cNvSpPr>
              <a:spLocks/>
            </p:cNvSpPr>
            <p:nvPr/>
          </p:nvSpPr>
          <p:spPr bwMode="auto">
            <a:xfrm>
              <a:off x="3335338" y="2439988"/>
              <a:ext cx="522287" cy="520700"/>
            </a:xfrm>
            <a:custGeom>
              <a:avLst/>
              <a:gdLst>
                <a:gd name="T0" fmla="*/ 692784690 w 315"/>
                <a:gd name="T1" fmla="*/ 718637080 h 315"/>
                <a:gd name="T2" fmla="*/ 142955755 w 315"/>
                <a:gd name="T3" fmla="*/ 688580292 h 315"/>
                <a:gd name="T4" fmla="*/ 175944397 w 315"/>
                <a:gd name="T5" fmla="*/ 142088285 h 315"/>
                <a:gd name="T6" fmla="*/ 723024278 w 315"/>
                <a:gd name="T7" fmla="*/ 174877508 h 315"/>
                <a:gd name="T8" fmla="*/ 692784690 w 315"/>
                <a:gd name="T9" fmla="*/ 71863708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5" h="315">
                  <a:moveTo>
                    <a:pt x="252" y="263"/>
                  </a:moveTo>
                  <a:cubicBezTo>
                    <a:pt x="194" y="315"/>
                    <a:pt x="104" y="310"/>
                    <a:pt x="52" y="252"/>
                  </a:cubicBezTo>
                  <a:cubicBezTo>
                    <a:pt x="0" y="194"/>
                    <a:pt x="6" y="104"/>
                    <a:pt x="64" y="52"/>
                  </a:cubicBezTo>
                  <a:cubicBezTo>
                    <a:pt x="122" y="0"/>
                    <a:pt x="211" y="6"/>
                    <a:pt x="263" y="64"/>
                  </a:cubicBezTo>
                  <a:cubicBezTo>
                    <a:pt x="315" y="122"/>
                    <a:pt x="310" y="211"/>
                    <a:pt x="252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Freeform 52"/>
            <p:cNvSpPr>
              <a:spLocks/>
            </p:cNvSpPr>
            <p:nvPr/>
          </p:nvSpPr>
          <p:spPr bwMode="auto">
            <a:xfrm>
              <a:off x="3494088" y="2535238"/>
              <a:ext cx="203200" cy="255588"/>
            </a:xfrm>
            <a:custGeom>
              <a:avLst/>
              <a:gdLst>
                <a:gd name="T0" fmla="*/ 169211083 w 123"/>
                <a:gd name="T1" fmla="*/ 0 h 154"/>
                <a:gd name="T2" fmla="*/ 335693008 w 123"/>
                <a:gd name="T3" fmla="*/ 168022555 h 154"/>
                <a:gd name="T4" fmla="*/ 308401431 w 123"/>
                <a:gd name="T5" fmla="*/ 264430681 h 154"/>
                <a:gd name="T6" fmla="*/ 308401431 w 123"/>
                <a:gd name="T7" fmla="*/ 264430681 h 154"/>
                <a:gd name="T8" fmla="*/ 292024833 w 123"/>
                <a:gd name="T9" fmla="*/ 283710978 h 154"/>
                <a:gd name="T10" fmla="*/ 231983363 w 123"/>
                <a:gd name="T11" fmla="*/ 424189778 h 154"/>
                <a:gd name="T12" fmla="*/ 169211083 w 123"/>
                <a:gd name="T13" fmla="*/ 424189778 h 154"/>
                <a:gd name="T14" fmla="*/ 103709646 w 123"/>
                <a:gd name="T15" fmla="*/ 424189778 h 154"/>
                <a:gd name="T16" fmla="*/ 43668176 w 123"/>
                <a:gd name="T17" fmla="*/ 283710978 h 154"/>
                <a:gd name="T18" fmla="*/ 30020735 w 123"/>
                <a:gd name="T19" fmla="*/ 264430681 h 154"/>
                <a:gd name="T20" fmla="*/ 30020735 w 123"/>
                <a:gd name="T21" fmla="*/ 264430681 h 154"/>
                <a:gd name="T22" fmla="*/ 0 w 123"/>
                <a:gd name="T23" fmla="*/ 168022555 h 154"/>
                <a:gd name="T24" fmla="*/ 169211083 w 123"/>
                <a:gd name="T25" fmla="*/ 0 h 1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3" h="154">
                  <a:moveTo>
                    <a:pt x="62" y="0"/>
                  </a:moveTo>
                  <a:cubicBezTo>
                    <a:pt x="96" y="0"/>
                    <a:pt x="123" y="27"/>
                    <a:pt x="123" y="61"/>
                  </a:cubicBezTo>
                  <a:cubicBezTo>
                    <a:pt x="123" y="74"/>
                    <a:pt x="119" y="86"/>
                    <a:pt x="113" y="96"/>
                  </a:cubicBezTo>
                  <a:cubicBezTo>
                    <a:pt x="113" y="96"/>
                    <a:pt x="113" y="96"/>
                    <a:pt x="113" y="96"/>
                  </a:cubicBezTo>
                  <a:cubicBezTo>
                    <a:pt x="111" y="98"/>
                    <a:pt x="109" y="101"/>
                    <a:pt x="107" y="103"/>
                  </a:cubicBezTo>
                  <a:cubicBezTo>
                    <a:pt x="99" y="114"/>
                    <a:pt x="85" y="135"/>
                    <a:pt x="85" y="154"/>
                  </a:cubicBezTo>
                  <a:cubicBezTo>
                    <a:pt x="62" y="154"/>
                    <a:pt x="62" y="154"/>
                    <a:pt x="62" y="154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39" y="135"/>
                    <a:pt x="25" y="114"/>
                    <a:pt x="16" y="103"/>
                  </a:cubicBezTo>
                  <a:cubicBezTo>
                    <a:pt x="14" y="101"/>
                    <a:pt x="12" y="98"/>
                    <a:pt x="11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4" y="86"/>
                    <a:pt x="0" y="74"/>
                    <a:pt x="0" y="61"/>
                  </a:cubicBezTo>
                  <a:cubicBezTo>
                    <a:pt x="0" y="27"/>
                    <a:pt x="28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53"/>
            <p:cNvSpPr>
              <a:spLocks/>
            </p:cNvSpPr>
            <p:nvPr/>
          </p:nvSpPr>
          <p:spPr bwMode="auto">
            <a:xfrm>
              <a:off x="3546475" y="2805113"/>
              <a:ext cx="98425" cy="12700"/>
            </a:xfrm>
            <a:custGeom>
              <a:avLst/>
              <a:gdLst>
                <a:gd name="T0" fmla="*/ 164194587 w 59"/>
                <a:gd name="T1" fmla="*/ 9875157 h 7"/>
                <a:gd name="T2" fmla="*/ 158629404 w 59"/>
                <a:gd name="T3" fmla="*/ 23041429 h 7"/>
                <a:gd name="T4" fmla="*/ 5565183 w 59"/>
                <a:gd name="T5" fmla="*/ 23041429 h 7"/>
                <a:gd name="T6" fmla="*/ 0 w 59"/>
                <a:gd name="T7" fmla="*/ 9875157 h 7"/>
                <a:gd name="T8" fmla="*/ 0 w 59"/>
                <a:gd name="T9" fmla="*/ 9875157 h 7"/>
                <a:gd name="T10" fmla="*/ 5565183 w 59"/>
                <a:gd name="T11" fmla="*/ 0 h 7"/>
                <a:gd name="T12" fmla="*/ 158629404 w 59"/>
                <a:gd name="T13" fmla="*/ 0 h 7"/>
                <a:gd name="T14" fmla="*/ 164194587 w 59"/>
                <a:gd name="T15" fmla="*/ 987515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" h="7">
                  <a:moveTo>
                    <a:pt x="59" y="3"/>
                  </a:moveTo>
                  <a:cubicBezTo>
                    <a:pt x="59" y="5"/>
                    <a:pt x="58" y="7"/>
                    <a:pt x="57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1"/>
                    <a:pt x="59" y="3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54"/>
            <p:cNvSpPr>
              <a:spLocks/>
            </p:cNvSpPr>
            <p:nvPr/>
          </p:nvSpPr>
          <p:spPr bwMode="auto">
            <a:xfrm>
              <a:off x="3546475" y="2822575"/>
              <a:ext cx="98425" cy="11113"/>
            </a:xfrm>
            <a:custGeom>
              <a:avLst/>
              <a:gdLst>
                <a:gd name="T0" fmla="*/ 164194587 w 59"/>
                <a:gd name="T1" fmla="*/ 7561603 h 7"/>
                <a:gd name="T2" fmla="*/ 158629404 w 59"/>
                <a:gd name="T3" fmla="*/ 17642681 h 7"/>
                <a:gd name="T4" fmla="*/ 5565183 w 59"/>
                <a:gd name="T5" fmla="*/ 17642681 h 7"/>
                <a:gd name="T6" fmla="*/ 0 w 59"/>
                <a:gd name="T7" fmla="*/ 7561603 h 7"/>
                <a:gd name="T8" fmla="*/ 0 w 59"/>
                <a:gd name="T9" fmla="*/ 7561603 h 7"/>
                <a:gd name="T10" fmla="*/ 5565183 w 59"/>
                <a:gd name="T11" fmla="*/ 0 h 7"/>
                <a:gd name="T12" fmla="*/ 158629404 w 59"/>
                <a:gd name="T13" fmla="*/ 0 h 7"/>
                <a:gd name="T14" fmla="*/ 164194587 w 59"/>
                <a:gd name="T15" fmla="*/ 756160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" h="7">
                  <a:moveTo>
                    <a:pt x="59" y="3"/>
                  </a:moveTo>
                  <a:cubicBezTo>
                    <a:pt x="59" y="5"/>
                    <a:pt x="58" y="7"/>
                    <a:pt x="57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2"/>
                    <a:pt x="59" y="3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Freeform 55"/>
            <p:cNvSpPr>
              <a:spLocks/>
            </p:cNvSpPr>
            <p:nvPr/>
          </p:nvSpPr>
          <p:spPr bwMode="auto">
            <a:xfrm>
              <a:off x="3546475" y="2838450"/>
              <a:ext cx="98425" cy="11113"/>
            </a:xfrm>
            <a:custGeom>
              <a:avLst/>
              <a:gdLst>
                <a:gd name="T0" fmla="*/ 164194587 w 59"/>
                <a:gd name="T1" fmla="*/ 10081079 h 7"/>
                <a:gd name="T2" fmla="*/ 158629404 w 59"/>
                <a:gd name="T3" fmla="*/ 17642681 h 7"/>
                <a:gd name="T4" fmla="*/ 5565183 w 59"/>
                <a:gd name="T5" fmla="*/ 17642681 h 7"/>
                <a:gd name="T6" fmla="*/ 0 w 59"/>
                <a:gd name="T7" fmla="*/ 10081079 h 7"/>
                <a:gd name="T8" fmla="*/ 0 w 59"/>
                <a:gd name="T9" fmla="*/ 10081079 h 7"/>
                <a:gd name="T10" fmla="*/ 5565183 w 59"/>
                <a:gd name="T11" fmla="*/ 0 h 7"/>
                <a:gd name="T12" fmla="*/ 158629404 w 59"/>
                <a:gd name="T13" fmla="*/ 0 h 7"/>
                <a:gd name="T14" fmla="*/ 164194587 w 59"/>
                <a:gd name="T15" fmla="*/ 10081079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" h="7">
                  <a:moveTo>
                    <a:pt x="59" y="4"/>
                  </a:moveTo>
                  <a:cubicBezTo>
                    <a:pt x="59" y="6"/>
                    <a:pt x="58" y="7"/>
                    <a:pt x="57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2"/>
                    <a:pt x="59" y="4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8" name="Freeform 56"/>
            <p:cNvSpPr>
              <a:spLocks noEditPoints="1"/>
            </p:cNvSpPr>
            <p:nvPr/>
          </p:nvSpPr>
          <p:spPr bwMode="auto">
            <a:xfrm>
              <a:off x="3529013" y="2628900"/>
              <a:ext cx="133350" cy="166688"/>
            </a:xfrm>
            <a:custGeom>
              <a:avLst/>
              <a:gdLst>
                <a:gd name="T0" fmla="*/ 146355741 w 81"/>
                <a:gd name="T1" fmla="*/ 275097914 h 101"/>
                <a:gd name="T2" fmla="*/ 135514880 w 81"/>
                <a:gd name="T3" fmla="*/ 275097914 h 101"/>
                <a:gd name="T4" fmla="*/ 135514880 w 81"/>
                <a:gd name="T5" fmla="*/ 84436549 h 101"/>
                <a:gd name="T6" fmla="*/ 84018731 w 81"/>
                <a:gd name="T7" fmla="*/ 84436549 h 101"/>
                <a:gd name="T8" fmla="*/ 84018731 w 81"/>
                <a:gd name="T9" fmla="*/ 275097914 h 101"/>
                <a:gd name="T10" fmla="*/ 75887674 w 81"/>
                <a:gd name="T11" fmla="*/ 275097914 h 101"/>
                <a:gd name="T12" fmla="*/ 75887674 w 81"/>
                <a:gd name="T13" fmla="*/ 84436549 h 101"/>
                <a:gd name="T14" fmla="*/ 43365091 w 81"/>
                <a:gd name="T15" fmla="*/ 84436549 h 101"/>
                <a:gd name="T16" fmla="*/ 0 w 81"/>
                <a:gd name="T17" fmla="*/ 40856714 h 101"/>
                <a:gd name="T18" fmla="*/ 43365091 w 81"/>
                <a:gd name="T19" fmla="*/ 0 h 101"/>
                <a:gd name="T20" fmla="*/ 84018731 w 81"/>
                <a:gd name="T21" fmla="*/ 40856714 h 101"/>
                <a:gd name="T22" fmla="*/ 84018731 w 81"/>
                <a:gd name="T23" fmla="*/ 73540765 h 101"/>
                <a:gd name="T24" fmla="*/ 135514880 w 81"/>
                <a:gd name="T25" fmla="*/ 73540765 h 101"/>
                <a:gd name="T26" fmla="*/ 135514880 w 81"/>
                <a:gd name="T27" fmla="*/ 40856714 h 101"/>
                <a:gd name="T28" fmla="*/ 178879970 w 81"/>
                <a:gd name="T29" fmla="*/ 0 h 101"/>
                <a:gd name="T30" fmla="*/ 219533611 w 81"/>
                <a:gd name="T31" fmla="*/ 40856714 h 101"/>
                <a:gd name="T32" fmla="*/ 178879970 w 81"/>
                <a:gd name="T33" fmla="*/ 84436549 h 101"/>
                <a:gd name="T34" fmla="*/ 146355741 w 81"/>
                <a:gd name="T35" fmla="*/ 84436549 h 101"/>
                <a:gd name="T36" fmla="*/ 146355741 w 81"/>
                <a:gd name="T37" fmla="*/ 275097914 h 101"/>
                <a:gd name="T38" fmla="*/ 146355741 w 81"/>
                <a:gd name="T39" fmla="*/ 73540765 h 101"/>
                <a:gd name="T40" fmla="*/ 178879970 w 81"/>
                <a:gd name="T41" fmla="*/ 73540765 h 101"/>
                <a:gd name="T42" fmla="*/ 208692750 w 81"/>
                <a:gd name="T43" fmla="*/ 40856714 h 101"/>
                <a:gd name="T44" fmla="*/ 178879970 w 81"/>
                <a:gd name="T45" fmla="*/ 10895784 h 101"/>
                <a:gd name="T46" fmla="*/ 146355741 w 81"/>
                <a:gd name="T47" fmla="*/ 40856714 h 101"/>
                <a:gd name="T48" fmla="*/ 146355741 w 81"/>
                <a:gd name="T49" fmla="*/ 73540765 h 101"/>
                <a:gd name="T50" fmla="*/ 43365091 w 81"/>
                <a:gd name="T51" fmla="*/ 10895784 h 101"/>
                <a:gd name="T52" fmla="*/ 10840861 w 81"/>
                <a:gd name="T53" fmla="*/ 40856714 h 101"/>
                <a:gd name="T54" fmla="*/ 43365091 w 81"/>
                <a:gd name="T55" fmla="*/ 73540765 h 101"/>
                <a:gd name="T56" fmla="*/ 75887674 w 81"/>
                <a:gd name="T57" fmla="*/ 73540765 h 101"/>
                <a:gd name="T58" fmla="*/ 75887674 w 81"/>
                <a:gd name="T59" fmla="*/ 40856714 h 101"/>
                <a:gd name="T60" fmla="*/ 43365091 w 81"/>
                <a:gd name="T61" fmla="*/ 10895784 h 10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81" h="101">
                  <a:moveTo>
                    <a:pt x="54" y="101"/>
                  </a:moveTo>
                  <a:cubicBezTo>
                    <a:pt x="50" y="101"/>
                    <a:pt x="50" y="101"/>
                    <a:pt x="50" y="10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" y="0"/>
                    <a:pt x="31" y="7"/>
                    <a:pt x="31" y="1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7"/>
                    <a:pt x="57" y="0"/>
                    <a:pt x="66" y="0"/>
                  </a:cubicBezTo>
                  <a:cubicBezTo>
                    <a:pt x="74" y="0"/>
                    <a:pt x="81" y="7"/>
                    <a:pt x="81" y="15"/>
                  </a:cubicBezTo>
                  <a:cubicBezTo>
                    <a:pt x="81" y="24"/>
                    <a:pt x="74" y="31"/>
                    <a:pt x="66" y="31"/>
                  </a:cubicBezTo>
                  <a:cubicBezTo>
                    <a:pt x="54" y="31"/>
                    <a:pt x="54" y="31"/>
                    <a:pt x="54" y="31"/>
                  </a:cubicBezTo>
                  <a:lnTo>
                    <a:pt x="54" y="101"/>
                  </a:lnTo>
                  <a:close/>
                  <a:moveTo>
                    <a:pt x="54" y="27"/>
                  </a:moveTo>
                  <a:cubicBezTo>
                    <a:pt x="66" y="27"/>
                    <a:pt x="66" y="27"/>
                    <a:pt x="66" y="27"/>
                  </a:cubicBezTo>
                  <a:cubicBezTo>
                    <a:pt x="72" y="27"/>
                    <a:pt x="77" y="22"/>
                    <a:pt x="77" y="15"/>
                  </a:cubicBezTo>
                  <a:cubicBezTo>
                    <a:pt x="77" y="9"/>
                    <a:pt x="72" y="4"/>
                    <a:pt x="66" y="4"/>
                  </a:cubicBezTo>
                  <a:cubicBezTo>
                    <a:pt x="59" y="4"/>
                    <a:pt x="54" y="9"/>
                    <a:pt x="54" y="15"/>
                  </a:cubicBezTo>
                  <a:lnTo>
                    <a:pt x="54" y="27"/>
                  </a:lnTo>
                  <a:close/>
                  <a:moveTo>
                    <a:pt x="16" y="4"/>
                  </a:moveTo>
                  <a:cubicBezTo>
                    <a:pt x="9" y="4"/>
                    <a:pt x="4" y="9"/>
                    <a:pt x="4" y="15"/>
                  </a:cubicBezTo>
                  <a:cubicBezTo>
                    <a:pt x="4" y="22"/>
                    <a:pt x="9" y="27"/>
                    <a:pt x="16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9"/>
                    <a:pt x="22" y="4"/>
                    <a:pt x="16" y="4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" name="Freeform 57"/>
            <p:cNvSpPr>
              <a:spLocks noEditPoints="1"/>
            </p:cNvSpPr>
            <p:nvPr/>
          </p:nvSpPr>
          <p:spPr bwMode="auto">
            <a:xfrm>
              <a:off x="3484563" y="2525713"/>
              <a:ext cx="222250" cy="274638"/>
            </a:xfrm>
            <a:custGeom>
              <a:avLst/>
              <a:gdLst>
                <a:gd name="T0" fmla="*/ 184309935 w 134"/>
                <a:gd name="T1" fmla="*/ 0 h 166"/>
                <a:gd name="T2" fmla="*/ 0 w 134"/>
                <a:gd name="T3" fmla="*/ 183392006 h 166"/>
                <a:gd name="T4" fmla="*/ 30259172 w 134"/>
                <a:gd name="T5" fmla="*/ 287405358 h 166"/>
                <a:gd name="T6" fmla="*/ 46765381 w 134"/>
                <a:gd name="T7" fmla="*/ 306565495 h 166"/>
                <a:gd name="T8" fmla="*/ 104533795 w 134"/>
                <a:gd name="T9" fmla="*/ 437949998 h 166"/>
                <a:gd name="T10" fmla="*/ 107285382 w 134"/>
                <a:gd name="T11" fmla="*/ 448899120 h 166"/>
                <a:gd name="T12" fmla="*/ 118288416 w 134"/>
                <a:gd name="T13" fmla="*/ 454373681 h 166"/>
                <a:gd name="T14" fmla="*/ 184309935 w 134"/>
                <a:gd name="T15" fmla="*/ 454373681 h 166"/>
                <a:gd name="T16" fmla="*/ 247579866 w 134"/>
                <a:gd name="T17" fmla="*/ 454373681 h 166"/>
                <a:gd name="T18" fmla="*/ 258584558 w 134"/>
                <a:gd name="T19" fmla="*/ 448899120 h 166"/>
                <a:gd name="T20" fmla="*/ 264086075 w 134"/>
                <a:gd name="T21" fmla="*/ 437949998 h 166"/>
                <a:gd name="T22" fmla="*/ 319104560 w 134"/>
                <a:gd name="T23" fmla="*/ 306565495 h 166"/>
                <a:gd name="T24" fmla="*/ 335609110 w 134"/>
                <a:gd name="T25" fmla="*/ 287405358 h 166"/>
                <a:gd name="T26" fmla="*/ 368619869 w 134"/>
                <a:gd name="T27" fmla="*/ 183392006 h 166"/>
                <a:gd name="T28" fmla="*/ 184309935 w 134"/>
                <a:gd name="T29" fmla="*/ 0 h 166"/>
                <a:gd name="T30" fmla="*/ 324606076 w 134"/>
                <a:gd name="T31" fmla="*/ 279192689 h 166"/>
                <a:gd name="T32" fmla="*/ 324606076 w 134"/>
                <a:gd name="T33" fmla="*/ 279192689 h 166"/>
                <a:gd name="T34" fmla="*/ 308099868 w 134"/>
                <a:gd name="T35" fmla="*/ 298354480 h 166"/>
                <a:gd name="T36" fmla="*/ 247579866 w 134"/>
                <a:gd name="T37" fmla="*/ 437949998 h 166"/>
                <a:gd name="T38" fmla="*/ 184309935 w 134"/>
                <a:gd name="T39" fmla="*/ 437949998 h 166"/>
                <a:gd name="T40" fmla="*/ 118288416 w 134"/>
                <a:gd name="T41" fmla="*/ 437949998 h 166"/>
                <a:gd name="T42" fmla="*/ 57768414 w 134"/>
                <a:gd name="T43" fmla="*/ 298354480 h 166"/>
                <a:gd name="T44" fmla="*/ 44013793 w 134"/>
                <a:gd name="T45" fmla="*/ 279192689 h 166"/>
                <a:gd name="T46" fmla="*/ 44013793 w 134"/>
                <a:gd name="T47" fmla="*/ 279192689 h 166"/>
                <a:gd name="T48" fmla="*/ 13754621 w 134"/>
                <a:gd name="T49" fmla="*/ 183392006 h 166"/>
                <a:gd name="T50" fmla="*/ 184309935 w 134"/>
                <a:gd name="T51" fmla="*/ 16423683 h 166"/>
                <a:gd name="T52" fmla="*/ 352115319 w 134"/>
                <a:gd name="T53" fmla="*/ 183392006 h 166"/>
                <a:gd name="T54" fmla="*/ 324606076 w 134"/>
                <a:gd name="T55" fmla="*/ 279192689 h 16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4" h="166"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81"/>
                    <a:pt x="4" y="94"/>
                    <a:pt x="11" y="105"/>
                  </a:cubicBezTo>
                  <a:cubicBezTo>
                    <a:pt x="13" y="107"/>
                    <a:pt x="15" y="110"/>
                    <a:pt x="17" y="112"/>
                  </a:cubicBezTo>
                  <a:cubicBezTo>
                    <a:pt x="24" y="121"/>
                    <a:pt x="38" y="142"/>
                    <a:pt x="38" y="160"/>
                  </a:cubicBezTo>
                  <a:cubicBezTo>
                    <a:pt x="38" y="162"/>
                    <a:pt x="38" y="163"/>
                    <a:pt x="39" y="164"/>
                  </a:cubicBezTo>
                  <a:cubicBezTo>
                    <a:pt x="40" y="165"/>
                    <a:pt x="42" y="166"/>
                    <a:pt x="43" y="166"/>
                  </a:cubicBezTo>
                  <a:cubicBezTo>
                    <a:pt x="67" y="166"/>
                    <a:pt x="67" y="166"/>
                    <a:pt x="67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1" y="166"/>
                    <a:pt x="93" y="165"/>
                    <a:pt x="94" y="164"/>
                  </a:cubicBezTo>
                  <a:cubicBezTo>
                    <a:pt x="95" y="163"/>
                    <a:pt x="96" y="162"/>
                    <a:pt x="96" y="160"/>
                  </a:cubicBezTo>
                  <a:cubicBezTo>
                    <a:pt x="95" y="142"/>
                    <a:pt x="110" y="121"/>
                    <a:pt x="116" y="112"/>
                  </a:cubicBezTo>
                  <a:cubicBezTo>
                    <a:pt x="118" y="110"/>
                    <a:pt x="120" y="107"/>
                    <a:pt x="122" y="105"/>
                  </a:cubicBezTo>
                  <a:cubicBezTo>
                    <a:pt x="130" y="94"/>
                    <a:pt x="134" y="81"/>
                    <a:pt x="134" y="67"/>
                  </a:cubicBezTo>
                  <a:cubicBezTo>
                    <a:pt x="134" y="30"/>
                    <a:pt x="104" y="0"/>
                    <a:pt x="67" y="0"/>
                  </a:cubicBezTo>
                  <a:close/>
                  <a:moveTo>
                    <a:pt x="118" y="102"/>
                  </a:moveTo>
                  <a:cubicBezTo>
                    <a:pt x="118" y="102"/>
                    <a:pt x="118" y="102"/>
                    <a:pt x="118" y="102"/>
                  </a:cubicBezTo>
                  <a:cubicBezTo>
                    <a:pt x="116" y="104"/>
                    <a:pt x="114" y="107"/>
                    <a:pt x="112" y="109"/>
                  </a:cubicBezTo>
                  <a:cubicBezTo>
                    <a:pt x="104" y="120"/>
                    <a:pt x="90" y="141"/>
                    <a:pt x="90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44" y="141"/>
                    <a:pt x="30" y="120"/>
                    <a:pt x="21" y="109"/>
                  </a:cubicBezTo>
                  <a:cubicBezTo>
                    <a:pt x="19" y="107"/>
                    <a:pt x="17" y="104"/>
                    <a:pt x="16" y="102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9" y="92"/>
                    <a:pt x="5" y="80"/>
                    <a:pt x="5" y="67"/>
                  </a:cubicBezTo>
                  <a:cubicBezTo>
                    <a:pt x="5" y="33"/>
                    <a:pt x="33" y="6"/>
                    <a:pt x="67" y="6"/>
                  </a:cubicBezTo>
                  <a:cubicBezTo>
                    <a:pt x="101" y="6"/>
                    <a:pt x="128" y="33"/>
                    <a:pt x="128" y="67"/>
                  </a:cubicBezTo>
                  <a:cubicBezTo>
                    <a:pt x="128" y="80"/>
                    <a:pt x="124" y="92"/>
                    <a:pt x="118" y="102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Oval 58"/>
            <p:cNvSpPr>
              <a:spLocks noChangeArrowheads="1"/>
            </p:cNvSpPr>
            <p:nvPr/>
          </p:nvSpPr>
          <p:spPr bwMode="auto">
            <a:xfrm>
              <a:off x="3806825" y="3124200"/>
              <a:ext cx="569912" cy="568325"/>
            </a:xfrm>
            <a:prstGeom prst="ellipse">
              <a:avLst/>
            </a:pr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11" name="Freeform 59"/>
            <p:cNvSpPr>
              <a:spLocks/>
            </p:cNvSpPr>
            <p:nvPr/>
          </p:nvSpPr>
          <p:spPr bwMode="auto">
            <a:xfrm>
              <a:off x="3968750" y="3438525"/>
              <a:ext cx="134937" cy="217488"/>
            </a:xfrm>
            <a:custGeom>
              <a:avLst/>
              <a:gdLst>
                <a:gd name="T0" fmla="*/ 222014678 w 81"/>
                <a:gd name="T1" fmla="*/ 111302779 h 132"/>
                <a:gd name="T2" fmla="*/ 183162817 w 81"/>
                <a:gd name="T3" fmla="*/ 266040548 h 132"/>
                <a:gd name="T4" fmla="*/ 105457430 w 81"/>
                <a:gd name="T5" fmla="*/ 0 h 132"/>
                <a:gd name="T6" fmla="*/ 222014678 w 81"/>
                <a:gd name="T7" fmla="*/ 111302779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132">
                  <a:moveTo>
                    <a:pt x="80" y="41"/>
                  </a:moveTo>
                  <a:cubicBezTo>
                    <a:pt x="72" y="48"/>
                    <a:pt x="52" y="67"/>
                    <a:pt x="66" y="98"/>
                  </a:cubicBezTo>
                  <a:cubicBezTo>
                    <a:pt x="81" y="132"/>
                    <a:pt x="0" y="59"/>
                    <a:pt x="38" y="0"/>
                  </a:cubicBezTo>
                  <a:cubicBezTo>
                    <a:pt x="51" y="19"/>
                    <a:pt x="66" y="33"/>
                    <a:pt x="80" y="41"/>
                  </a:cubicBezTo>
                  <a:close/>
                </a:path>
              </a:pathLst>
            </a:custGeom>
            <a:solidFill>
              <a:srgbClr val="AD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2" name="Freeform 60"/>
            <p:cNvSpPr>
              <a:spLocks/>
            </p:cNvSpPr>
            <p:nvPr/>
          </p:nvSpPr>
          <p:spPr bwMode="auto">
            <a:xfrm>
              <a:off x="4148138" y="3376613"/>
              <a:ext cx="139700" cy="180975"/>
            </a:xfrm>
            <a:custGeom>
              <a:avLst/>
              <a:gdLst>
                <a:gd name="T0" fmla="*/ 0 w 84"/>
                <a:gd name="T1" fmla="*/ 0 h 109"/>
                <a:gd name="T2" fmla="*/ 27658937 w 84"/>
                <a:gd name="T3" fmla="*/ 159887262 h 109"/>
                <a:gd name="T4" fmla="*/ 177016531 w 84"/>
                <a:gd name="T5" fmla="*/ 215019884 h 109"/>
                <a:gd name="T6" fmla="*/ 0 w 84"/>
                <a:gd name="T7" fmla="*/ 0 h 1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109">
                  <a:moveTo>
                    <a:pt x="0" y="0"/>
                  </a:moveTo>
                  <a:cubicBezTo>
                    <a:pt x="8" y="21"/>
                    <a:pt x="12" y="42"/>
                    <a:pt x="10" y="58"/>
                  </a:cubicBezTo>
                  <a:cubicBezTo>
                    <a:pt x="21" y="55"/>
                    <a:pt x="47" y="50"/>
                    <a:pt x="64" y="78"/>
                  </a:cubicBezTo>
                  <a:cubicBezTo>
                    <a:pt x="84" y="109"/>
                    <a:pt x="70" y="3"/>
                    <a:pt x="0" y="0"/>
                  </a:cubicBezTo>
                  <a:close/>
                </a:path>
              </a:pathLst>
            </a:custGeom>
            <a:solidFill>
              <a:srgbClr val="AD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3" name="Freeform 61"/>
            <p:cNvSpPr>
              <a:spLocks/>
            </p:cNvSpPr>
            <p:nvPr/>
          </p:nvSpPr>
          <p:spPr bwMode="auto">
            <a:xfrm>
              <a:off x="3970338" y="3252788"/>
              <a:ext cx="222250" cy="295275"/>
            </a:xfrm>
            <a:custGeom>
              <a:avLst/>
              <a:gdLst>
                <a:gd name="T0" fmla="*/ 0 w 134"/>
                <a:gd name="T1" fmla="*/ 90808674 h 178"/>
                <a:gd name="T2" fmla="*/ 60520002 w 134"/>
                <a:gd name="T3" fmla="*/ 266921965 h 178"/>
                <a:gd name="T4" fmla="*/ 316352972 w 134"/>
                <a:gd name="T5" fmla="*/ 478809978 h 178"/>
                <a:gd name="T6" fmla="*/ 283342213 w 134"/>
                <a:gd name="T7" fmla="*/ 148596314 h 178"/>
                <a:gd name="T8" fmla="*/ 170555313 w 134"/>
                <a:gd name="T9" fmla="*/ 0 h 178"/>
                <a:gd name="T10" fmla="*/ 90779174 w 134"/>
                <a:gd name="T11" fmla="*/ 57787640 h 178"/>
                <a:gd name="T12" fmla="*/ 0 w 134"/>
                <a:gd name="T13" fmla="*/ 90808674 h 1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4" h="178">
                  <a:moveTo>
                    <a:pt x="0" y="33"/>
                  </a:moveTo>
                  <a:cubicBezTo>
                    <a:pt x="3" y="53"/>
                    <a:pt x="10" y="75"/>
                    <a:pt x="22" y="97"/>
                  </a:cubicBezTo>
                  <a:cubicBezTo>
                    <a:pt x="48" y="147"/>
                    <a:pt x="87" y="178"/>
                    <a:pt x="115" y="174"/>
                  </a:cubicBezTo>
                  <a:cubicBezTo>
                    <a:pt x="134" y="153"/>
                    <a:pt x="129" y="103"/>
                    <a:pt x="103" y="54"/>
                  </a:cubicBezTo>
                  <a:cubicBezTo>
                    <a:pt x="91" y="32"/>
                    <a:pt x="77" y="14"/>
                    <a:pt x="62" y="0"/>
                  </a:cubicBezTo>
                  <a:cubicBezTo>
                    <a:pt x="55" y="8"/>
                    <a:pt x="45" y="15"/>
                    <a:pt x="33" y="21"/>
                  </a:cubicBezTo>
                  <a:cubicBezTo>
                    <a:pt x="22" y="27"/>
                    <a:pt x="10" y="31"/>
                    <a:pt x="0" y="33"/>
                  </a:cubicBez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4" name="Freeform 62"/>
            <p:cNvSpPr>
              <a:spLocks/>
            </p:cNvSpPr>
            <p:nvPr/>
          </p:nvSpPr>
          <p:spPr bwMode="auto">
            <a:xfrm>
              <a:off x="4017963" y="3309938"/>
              <a:ext cx="84137" cy="84138"/>
            </a:xfrm>
            <a:custGeom>
              <a:avLst/>
              <a:gdLst>
                <a:gd name="T0" fmla="*/ 124591752 w 50"/>
                <a:gd name="T1" fmla="*/ 42474545 h 50"/>
                <a:gd name="T2" fmla="*/ 99106655 w 50"/>
                <a:gd name="T3" fmla="*/ 124593233 h 50"/>
                <a:gd name="T4" fmla="*/ 16988943 w 50"/>
                <a:gd name="T5" fmla="*/ 99109516 h 50"/>
                <a:gd name="T6" fmla="*/ 42474040 w 50"/>
                <a:gd name="T7" fmla="*/ 16990828 h 50"/>
                <a:gd name="T8" fmla="*/ 124591752 w 50"/>
                <a:gd name="T9" fmla="*/ 42474545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50">
                  <a:moveTo>
                    <a:pt x="44" y="15"/>
                  </a:moveTo>
                  <a:cubicBezTo>
                    <a:pt x="50" y="26"/>
                    <a:pt x="46" y="39"/>
                    <a:pt x="35" y="44"/>
                  </a:cubicBezTo>
                  <a:cubicBezTo>
                    <a:pt x="25" y="50"/>
                    <a:pt x="12" y="46"/>
                    <a:pt x="6" y="35"/>
                  </a:cubicBezTo>
                  <a:cubicBezTo>
                    <a:pt x="0" y="25"/>
                    <a:pt x="4" y="12"/>
                    <a:pt x="15" y="6"/>
                  </a:cubicBezTo>
                  <a:cubicBezTo>
                    <a:pt x="26" y="0"/>
                    <a:pt x="39" y="4"/>
                    <a:pt x="44" y="15"/>
                  </a:cubicBezTo>
                  <a:close/>
                </a:path>
              </a:pathLst>
            </a:cu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5" name="Freeform 63"/>
            <p:cNvSpPr>
              <a:spLocks/>
            </p:cNvSpPr>
            <p:nvPr/>
          </p:nvSpPr>
          <p:spPr bwMode="auto">
            <a:xfrm>
              <a:off x="4027488" y="3319463"/>
              <a:ext cx="66675" cy="65088"/>
            </a:xfrm>
            <a:custGeom>
              <a:avLst/>
              <a:gdLst>
                <a:gd name="T0" fmla="*/ 95205395 w 41"/>
                <a:gd name="T1" fmla="*/ 31772707 h 40"/>
                <a:gd name="T2" fmla="*/ 76692512 w 41"/>
                <a:gd name="T3" fmla="*/ 95319749 h 40"/>
                <a:gd name="T4" fmla="*/ 13222791 w 41"/>
                <a:gd name="T5" fmla="*/ 76785941 h 40"/>
                <a:gd name="T6" fmla="*/ 31735674 w 41"/>
                <a:gd name="T7" fmla="*/ 13238899 h 40"/>
                <a:gd name="T8" fmla="*/ 95205395 w 41"/>
                <a:gd name="T9" fmla="*/ 3177270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40">
                  <a:moveTo>
                    <a:pt x="36" y="12"/>
                  </a:moveTo>
                  <a:cubicBezTo>
                    <a:pt x="41" y="21"/>
                    <a:pt x="37" y="31"/>
                    <a:pt x="29" y="36"/>
                  </a:cubicBezTo>
                  <a:cubicBezTo>
                    <a:pt x="20" y="40"/>
                    <a:pt x="9" y="37"/>
                    <a:pt x="5" y="29"/>
                  </a:cubicBezTo>
                  <a:cubicBezTo>
                    <a:pt x="0" y="20"/>
                    <a:pt x="3" y="9"/>
                    <a:pt x="12" y="5"/>
                  </a:cubicBezTo>
                  <a:cubicBezTo>
                    <a:pt x="21" y="0"/>
                    <a:pt x="31" y="3"/>
                    <a:pt x="3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6" name="Freeform 64"/>
            <p:cNvSpPr>
              <a:spLocks/>
            </p:cNvSpPr>
            <p:nvPr/>
          </p:nvSpPr>
          <p:spPr bwMode="auto">
            <a:xfrm>
              <a:off x="3968750" y="3236913"/>
              <a:ext cx="104775" cy="69850"/>
            </a:xfrm>
            <a:custGeom>
              <a:avLst/>
              <a:gdLst>
                <a:gd name="T0" fmla="*/ 74679629 w 63"/>
                <a:gd name="T1" fmla="*/ 47498000 h 43"/>
                <a:gd name="T2" fmla="*/ 0 w 63"/>
                <a:gd name="T3" fmla="*/ 73885056 h 43"/>
                <a:gd name="T4" fmla="*/ 2765727 w 63"/>
                <a:gd name="T5" fmla="*/ 113465640 h 43"/>
                <a:gd name="T6" fmla="*/ 94039720 w 63"/>
                <a:gd name="T7" fmla="*/ 81800848 h 43"/>
                <a:gd name="T8" fmla="*/ 174250804 w 63"/>
                <a:gd name="T9" fmla="*/ 26387056 h 43"/>
                <a:gd name="T10" fmla="*/ 141060412 w 63"/>
                <a:gd name="T11" fmla="*/ 0 h 43"/>
                <a:gd name="T12" fmla="*/ 74679629 w 63"/>
                <a:gd name="T13" fmla="*/ 47498000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3" h="43">
                  <a:moveTo>
                    <a:pt x="27" y="18"/>
                  </a:moveTo>
                  <a:cubicBezTo>
                    <a:pt x="18" y="23"/>
                    <a:pt x="9" y="26"/>
                    <a:pt x="0" y="28"/>
                  </a:cubicBezTo>
                  <a:cubicBezTo>
                    <a:pt x="0" y="33"/>
                    <a:pt x="0" y="38"/>
                    <a:pt x="1" y="43"/>
                  </a:cubicBezTo>
                  <a:cubicBezTo>
                    <a:pt x="11" y="41"/>
                    <a:pt x="23" y="37"/>
                    <a:pt x="34" y="31"/>
                  </a:cubicBezTo>
                  <a:cubicBezTo>
                    <a:pt x="46" y="25"/>
                    <a:pt x="56" y="18"/>
                    <a:pt x="63" y="10"/>
                  </a:cubicBezTo>
                  <a:cubicBezTo>
                    <a:pt x="59" y="7"/>
                    <a:pt x="55" y="3"/>
                    <a:pt x="51" y="0"/>
                  </a:cubicBezTo>
                  <a:cubicBezTo>
                    <a:pt x="44" y="7"/>
                    <a:pt x="37" y="13"/>
                    <a:pt x="27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7" name="Freeform 65"/>
            <p:cNvSpPr>
              <a:spLocks/>
            </p:cNvSpPr>
            <p:nvPr/>
          </p:nvSpPr>
          <p:spPr bwMode="auto">
            <a:xfrm>
              <a:off x="3967163" y="3213100"/>
              <a:ext cx="85725" cy="69850"/>
            </a:xfrm>
            <a:custGeom>
              <a:avLst/>
              <a:gdLst>
                <a:gd name="T0" fmla="*/ 32613417 w 52"/>
                <a:gd name="T1" fmla="*/ 2765727 h 42"/>
                <a:gd name="T2" fmla="*/ 2718472 w 52"/>
                <a:gd name="T3" fmla="*/ 116167202 h 42"/>
                <a:gd name="T4" fmla="*/ 76097423 w 52"/>
                <a:gd name="T5" fmla="*/ 88508265 h 42"/>
                <a:gd name="T6" fmla="*/ 141322608 w 52"/>
                <a:gd name="T7" fmla="*/ 38721846 h 42"/>
                <a:gd name="T8" fmla="*/ 32613417 w 52"/>
                <a:gd name="T9" fmla="*/ 276572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42">
                  <a:moveTo>
                    <a:pt x="12" y="1"/>
                  </a:moveTo>
                  <a:cubicBezTo>
                    <a:pt x="4" y="10"/>
                    <a:pt x="0" y="24"/>
                    <a:pt x="1" y="42"/>
                  </a:cubicBezTo>
                  <a:cubicBezTo>
                    <a:pt x="10" y="40"/>
                    <a:pt x="19" y="37"/>
                    <a:pt x="28" y="32"/>
                  </a:cubicBezTo>
                  <a:cubicBezTo>
                    <a:pt x="38" y="27"/>
                    <a:pt x="45" y="21"/>
                    <a:pt x="52" y="14"/>
                  </a:cubicBezTo>
                  <a:cubicBezTo>
                    <a:pt x="38" y="5"/>
                    <a:pt x="24" y="0"/>
                    <a:pt x="12" y="1"/>
                  </a:cubicBez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8" name="Freeform 66"/>
            <p:cNvSpPr>
              <a:spLocks/>
            </p:cNvSpPr>
            <p:nvPr/>
          </p:nvSpPr>
          <p:spPr bwMode="auto">
            <a:xfrm>
              <a:off x="4087813" y="3409950"/>
              <a:ext cx="92075" cy="158750"/>
            </a:xfrm>
            <a:custGeom>
              <a:avLst/>
              <a:gdLst>
                <a:gd name="T0" fmla="*/ 16816243 w 55"/>
                <a:gd name="T1" fmla="*/ 2735130 h 96"/>
                <a:gd name="T2" fmla="*/ 5604856 w 55"/>
                <a:gd name="T3" fmla="*/ 2735130 h 96"/>
                <a:gd name="T4" fmla="*/ 5604856 w 55"/>
                <a:gd name="T5" fmla="*/ 2735130 h 96"/>
                <a:gd name="T6" fmla="*/ 2802428 w 55"/>
                <a:gd name="T7" fmla="*/ 10938867 h 96"/>
                <a:gd name="T8" fmla="*/ 137325677 w 55"/>
                <a:gd name="T9" fmla="*/ 259781146 h 96"/>
                <a:gd name="T10" fmla="*/ 148537064 w 55"/>
                <a:gd name="T11" fmla="*/ 262516276 h 96"/>
                <a:gd name="T12" fmla="*/ 148537064 w 55"/>
                <a:gd name="T13" fmla="*/ 262516276 h 96"/>
                <a:gd name="T14" fmla="*/ 154141920 w 55"/>
                <a:gd name="T15" fmla="*/ 251577409 h 96"/>
                <a:gd name="T16" fmla="*/ 16816243 w 55"/>
                <a:gd name="T17" fmla="*/ 273513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5" h="96">
                  <a:moveTo>
                    <a:pt x="6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50" y="96"/>
                    <a:pt x="51" y="96"/>
                    <a:pt x="53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4" y="95"/>
                    <a:pt x="55" y="93"/>
                    <a:pt x="55" y="92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AD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" name="Freeform 67"/>
            <p:cNvSpPr>
              <a:spLocks noEditPoints="1"/>
            </p:cNvSpPr>
            <p:nvPr/>
          </p:nvSpPr>
          <p:spPr bwMode="auto">
            <a:xfrm>
              <a:off x="2035175" y="3794125"/>
              <a:ext cx="1050925" cy="1077913"/>
            </a:xfrm>
            <a:custGeom>
              <a:avLst/>
              <a:gdLst>
                <a:gd name="T0" fmla="*/ 1742024220 w 634"/>
                <a:gd name="T1" fmla="*/ 652503292 h 651"/>
                <a:gd name="T2" fmla="*/ 1739275902 w 634"/>
                <a:gd name="T3" fmla="*/ 647019348 h 651"/>
                <a:gd name="T4" fmla="*/ 1739275902 w 634"/>
                <a:gd name="T5" fmla="*/ 0 h 651"/>
                <a:gd name="T6" fmla="*/ 0 w 634"/>
                <a:gd name="T7" fmla="*/ 0 h 651"/>
                <a:gd name="T8" fmla="*/ 0 w 634"/>
                <a:gd name="T9" fmla="*/ 1066486460 h 651"/>
                <a:gd name="T10" fmla="*/ 189589191 w 634"/>
                <a:gd name="T11" fmla="*/ 1066486460 h 651"/>
                <a:gd name="T12" fmla="*/ 186842530 w 634"/>
                <a:gd name="T13" fmla="*/ 1066486460 h 651"/>
                <a:gd name="T14" fmla="*/ 0 w 634"/>
                <a:gd name="T15" fmla="*/ 1066486460 h 651"/>
                <a:gd name="T16" fmla="*/ 0 w 634"/>
                <a:gd name="T17" fmla="*/ 1124059598 h 651"/>
                <a:gd name="T18" fmla="*/ 686918727 w 634"/>
                <a:gd name="T19" fmla="*/ 1784787151 h 651"/>
                <a:gd name="T20" fmla="*/ 1060602130 w 634"/>
                <a:gd name="T21" fmla="*/ 1784787151 h 651"/>
                <a:gd name="T22" fmla="*/ 1742024220 w 634"/>
                <a:gd name="T23" fmla="*/ 1346129545 h 651"/>
                <a:gd name="T24" fmla="*/ 1742024220 w 634"/>
                <a:gd name="T25" fmla="*/ 1066486460 h 651"/>
                <a:gd name="T26" fmla="*/ 1742024220 w 634"/>
                <a:gd name="T27" fmla="*/ 652503292 h 651"/>
                <a:gd name="T28" fmla="*/ 406654931 w 634"/>
                <a:gd name="T29" fmla="*/ 1066486460 h 651"/>
                <a:gd name="T30" fmla="*/ 403908271 w 634"/>
                <a:gd name="T31" fmla="*/ 1066486460 h 651"/>
                <a:gd name="T32" fmla="*/ 829796456 w 634"/>
                <a:gd name="T33" fmla="*/ 1066486460 h 651"/>
                <a:gd name="T34" fmla="*/ 829796456 w 634"/>
                <a:gd name="T35" fmla="*/ 1066486460 h 651"/>
                <a:gd name="T36" fmla="*/ 406654931 w 634"/>
                <a:gd name="T37" fmla="*/ 1066486460 h 6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34" h="651">
                  <a:moveTo>
                    <a:pt x="634" y="238"/>
                  </a:moveTo>
                  <a:cubicBezTo>
                    <a:pt x="633" y="236"/>
                    <a:pt x="633" y="236"/>
                    <a:pt x="633" y="236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69" y="389"/>
                    <a:pt x="69" y="389"/>
                    <a:pt x="69" y="389"/>
                  </a:cubicBezTo>
                  <a:cubicBezTo>
                    <a:pt x="69" y="389"/>
                    <a:pt x="68" y="389"/>
                    <a:pt x="68" y="389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402"/>
                    <a:pt x="0" y="410"/>
                    <a:pt x="0" y="410"/>
                  </a:cubicBezTo>
                  <a:cubicBezTo>
                    <a:pt x="0" y="555"/>
                    <a:pt x="105" y="651"/>
                    <a:pt x="250" y="651"/>
                  </a:cubicBezTo>
                  <a:cubicBezTo>
                    <a:pt x="386" y="651"/>
                    <a:pt x="386" y="651"/>
                    <a:pt x="386" y="651"/>
                  </a:cubicBezTo>
                  <a:cubicBezTo>
                    <a:pt x="551" y="651"/>
                    <a:pt x="634" y="517"/>
                    <a:pt x="634" y="491"/>
                  </a:cubicBezTo>
                  <a:cubicBezTo>
                    <a:pt x="634" y="389"/>
                    <a:pt x="634" y="389"/>
                    <a:pt x="634" y="389"/>
                  </a:cubicBezTo>
                  <a:lnTo>
                    <a:pt x="634" y="238"/>
                  </a:lnTo>
                  <a:close/>
                  <a:moveTo>
                    <a:pt x="148" y="389"/>
                  </a:moveTo>
                  <a:cubicBezTo>
                    <a:pt x="148" y="389"/>
                    <a:pt x="148" y="389"/>
                    <a:pt x="147" y="389"/>
                  </a:cubicBezTo>
                  <a:cubicBezTo>
                    <a:pt x="302" y="389"/>
                    <a:pt x="302" y="389"/>
                    <a:pt x="302" y="389"/>
                  </a:cubicBezTo>
                  <a:cubicBezTo>
                    <a:pt x="302" y="389"/>
                    <a:pt x="302" y="389"/>
                    <a:pt x="302" y="389"/>
                  </a:cubicBezTo>
                  <a:lnTo>
                    <a:pt x="148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" name="Freeform 68"/>
            <p:cNvSpPr>
              <a:spLocks/>
            </p:cNvSpPr>
            <p:nvPr/>
          </p:nvSpPr>
          <p:spPr bwMode="auto">
            <a:xfrm>
              <a:off x="1835150" y="3794125"/>
              <a:ext cx="1385887" cy="449263"/>
            </a:xfrm>
            <a:custGeom>
              <a:avLst/>
              <a:gdLst>
                <a:gd name="T0" fmla="*/ 79507195 w 837"/>
                <a:gd name="T1" fmla="*/ 744786875 h 271"/>
                <a:gd name="T2" fmla="*/ 2147483647 w 837"/>
                <a:gd name="T3" fmla="*/ 744786875 h 271"/>
                <a:gd name="T4" fmla="*/ 2147483647 w 837"/>
                <a:gd name="T5" fmla="*/ 629359440 h 271"/>
                <a:gd name="T6" fmla="*/ 2147483647 w 837"/>
                <a:gd name="T7" fmla="*/ 566147639 h 271"/>
                <a:gd name="T8" fmla="*/ 2147483647 w 837"/>
                <a:gd name="T9" fmla="*/ 401249882 h 271"/>
                <a:gd name="T10" fmla="*/ 2147483647 w 837"/>
                <a:gd name="T11" fmla="*/ 338039738 h 271"/>
                <a:gd name="T12" fmla="*/ 2147483647 w 837"/>
                <a:gd name="T13" fmla="*/ 173141981 h 271"/>
                <a:gd name="T14" fmla="*/ 2147483647 w 837"/>
                <a:gd name="T15" fmla="*/ 109931838 h 271"/>
                <a:gd name="T16" fmla="*/ 2147483647 w 837"/>
                <a:gd name="T17" fmla="*/ 0 h 271"/>
                <a:gd name="T18" fmla="*/ 79507195 w 837"/>
                <a:gd name="T19" fmla="*/ 0 h 271"/>
                <a:gd name="T20" fmla="*/ 21932448 w 837"/>
                <a:gd name="T21" fmla="*/ 109931838 h 271"/>
                <a:gd name="T22" fmla="*/ 10966224 w 837"/>
                <a:gd name="T23" fmla="*/ 173141981 h 271"/>
                <a:gd name="T24" fmla="*/ 0 w 837"/>
                <a:gd name="T25" fmla="*/ 338039738 h 271"/>
                <a:gd name="T26" fmla="*/ 0 w 837"/>
                <a:gd name="T27" fmla="*/ 373766922 h 271"/>
                <a:gd name="T28" fmla="*/ 0 w 837"/>
                <a:gd name="T29" fmla="*/ 401249882 h 271"/>
                <a:gd name="T30" fmla="*/ 10966224 w 837"/>
                <a:gd name="T31" fmla="*/ 566147639 h 271"/>
                <a:gd name="T32" fmla="*/ 21932448 w 837"/>
                <a:gd name="T33" fmla="*/ 629359440 h 271"/>
                <a:gd name="T34" fmla="*/ 79507195 w 837"/>
                <a:gd name="T35" fmla="*/ 744786875 h 27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37" h="271">
                  <a:moveTo>
                    <a:pt x="29" y="271"/>
                  </a:moveTo>
                  <a:cubicBezTo>
                    <a:pt x="837" y="271"/>
                    <a:pt x="837" y="271"/>
                    <a:pt x="837" y="271"/>
                  </a:cubicBezTo>
                  <a:cubicBezTo>
                    <a:pt x="837" y="229"/>
                    <a:pt x="837" y="229"/>
                    <a:pt x="837" y="229"/>
                  </a:cubicBezTo>
                  <a:cubicBezTo>
                    <a:pt x="837" y="206"/>
                    <a:pt x="837" y="206"/>
                    <a:pt x="837" y="206"/>
                  </a:cubicBezTo>
                  <a:cubicBezTo>
                    <a:pt x="837" y="146"/>
                    <a:pt x="837" y="146"/>
                    <a:pt x="837" y="146"/>
                  </a:cubicBezTo>
                  <a:cubicBezTo>
                    <a:pt x="837" y="123"/>
                    <a:pt x="837" y="123"/>
                    <a:pt x="837" y="123"/>
                  </a:cubicBezTo>
                  <a:cubicBezTo>
                    <a:pt x="837" y="63"/>
                    <a:pt x="837" y="63"/>
                    <a:pt x="837" y="63"/>
                  </a:cubicBezTo>
                  <a:cubicBezTo>
                    <a:pt x="837" y="40"/>
                    <a:pt x="837" y="40"/>
                    <a:pt x="837" y="40"/>
                  </a:cubicBezTo>
                  <a:cubicBezTo>
                    <a:pt x="837" y="0"/>
                    <a:pt x="837" y="0"/>
                    <a:pt x="837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1" y="0"/>
                    <a:pt x="13" y="15"/>
                    <a:pt x="8" y="40"/>
                  </a:cubicBezTo>
                  <a:cubicBezTo>
                    <a:pt x="7" y="47"/>
                    <a:pt x="5" y="55"/>
                    <a:pt x="4" y="63"/>
                  </a:cubicBezTo>
                  <a:cubicBezTo>
                    <a:pt x="2" y="81"/>
                    <a:pt x="0" y="101"/>
                    <a:pt x="0" y="123"/>
                  </a:cubicBezTo>
                  <a:cubicBezTo>
                    <a:pt x="0" y="127"/>
                    <a:pt x="0" y="131"/>
                    <a:pt x="0" y="136"/>
                  </a:cubicBezTo>
                  <a:cubicBezTo>
                    <a:pt x="0" y="139"/>
                    <a:pt x="0" y="143"/>
                    <a:pt x="0" y="146"/>
                  </a:cubicBezTo>
                  <a:cubicBezTo>
                    <a:pt x="0" y="168"/>
                    <a:pt x="2" y="189"/>
                    <a:pt x="4" y="206"/>
                  </a:cubicBezTo>
                  <a:cubicBezTo>
                    <a:pt x="5" y="215"/>
                    <a:pt x="6" y="222"/>
                    <a:pt x="8" y="229"/>
                  </a:cubicBezTo>
                  <a:cubicBezTo>
                    <a:pt x="13" y="255"/>
                    <a:pt x="21" y="271"/>
                    <a:pt x="29" y="271"/>
                  </a:cubicBez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1" name="Freeform 69"/>
            <p:cNvSpPr>
              <a:spLocks/>
            </p:cNvSpPr>
            <p:nvPr/>
          </p:nvSpPr>
          <p:spPr bwMode="auto">
            <a:xfrm>
              <a:off x="3429000" y="3889375"/>
              <a:ext cx="280987" cy="257175"/>
            </a:xfrm>
            <a:custGeom>
              <a:avLst/>
              <a:gdLst>
                <a:gd name="T0" fmla="*/ 60483642 w 177"/>
                <a:gd name="T1" fmla="*/ 380544388 h 162"/>
                <a:gd name="T2" fmla="*/ 446066069 w 177"/>
                <a:gd name="T3" fmla="*/ 204133450 h 162"/>
                <a:gd name="T4" fmla="*/ 60483642 w 177"/>
                <a:gd name="T5" fmla="*/ 25201563 h 162"/>
                <a:gd name="T6" fmla="*/ 0 w 177"/>
                <a:gd name="T7" fmla="*/ 0 h 162"/>
                <a:gd name="T8" fmla="*/ 0 w 177"/>
                <a:gd name="T9" fmla="*/ 408265313 h 162"/>
                <a:gd name="T10" fmla="*/ 60483642 w 177"/>
                <a:gd name="T11" fmla="*/ 380544388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7" h="162">
                  <a:moveTo>
                    <a:pt x="24" y="151"/>
                  </a:moveTo>
                  <a:lnTo>
                    <a:pt x="177" y="81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24" y="151"/>
                  </a:ln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2" name="Freeform 70"/>
            <p:cNvSpPr>
              <a:spLocks/>
            </p:cNvSpPr>
            <p:nvPr/>
          </p:nvSpPr>
          <p:spPr bwMode="auto">
            <a:xfrm>
              <a:off x="3221038" y="3794125"/>
              <a:ext cx="207962" cy="449263"/>
            </a:xfrm>
            <a:custGeom>
              <a:avLst/>
              <a:gdLst>
                <a:gd name="T0" fmla="*/ 330138881 w 131"/>
                <a:gd name="T1" fmla="*/ 559475310 h 283"/>
                <a:gd name="T2" fmla="*/ 330138881 w 131"/>
                <a:gd name="T3" fmla="*/ 151209543 h 283"/>
                <a:gd name="T4" fmla="*/ 0 w 131"/>
                <a:gd name="T5" fmla="*/ 0 h 283"/>
                <a:gd name="T6" fmla="*/ 0 w 131"/>
                <a:gd name="T7" fmla="*/ 105846680 h 283"/>
                <a:gd name="T8" fmla="*/ 0 w 131"/>
                <a:gd name="T9" fmla="*/ 166330498 h 283"/>
                <a:gd name="T10" fmla="*/ 0 w 131"/>
                <a:gd name="T11" fmla="*/ 322580359 h 283"/>
                <a:gd name="T12" fmla="*/ 0 w 131"/>
                <a:gd name="T13" fmla="*/ 355343220 h 283"/>
                <a:gd name="T14" fmla="*/ 0 w 131"/>
                <a:gd name="T15" fmla="*/ 383064176 h 283"/>
                <a:gd name="T16" fmla="*/ 0 w 131"/>
                <a:gd name="T17" fmla="*/ 541834991 h 283"/>
                <a:gd name="T18" fmla="*/ 0 w 131"/>
                <a:gd name="T19" fmla="*/ 602318808 h 283"/>
                <a:gd name="T20" fmla="*/ 0 w 131"/>
                <a:gd name="T21" fmla="*/ 713205806 h 283"/>
                <a:gd name="T22" fmla="*/ 330138881 w 131"/>
                <a:gd name="T23" fmla="*/ 559475310 h 28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1" h="283">
                  <a:moveTo>
                    <a:pt x="131" y="222"/>
                  </a:moveTo>
                  <a:lnTo>
                    <a:pt x="131" y="6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0" y="66"/>
                  </a:lnTo>
                  <a:lnTo>
                    <a:pt x="0" y="128"/>
                  </a:lnTo>
                  <a:lnTo>
                    <a:pt x="0" y="141"/>
                  </a:lnTo>
                  <a:lnTo>
                    <a:pt x="0" y="152"/>
                  </a:lnTo>
                  <a:lnTo>
                    <a:pt x="0" y="215"/>
                  </a:lnTo>
                  <a:lnTo>
                    <a:pt x="0" y="239"/>
                  </a:lnTo>
                  <a:lnTo>
                    <a:pt x="0" y="283"/>
                  </a:lnTo>
                  <a:lnTo>
                    <a:pt x="131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3" name="Freeform 71"/>
            <p:cNvSpPr>
              <a:spLocks/>
            </p:cNvSpPr>
            <p:nvPr/>
          </p:nvSpPr>
          <p:spPr bwMode="auto">
            <a:xfrm>
              <a:off x="1846263" y="3841750"/>
              <a:ext cx="1374775" cy="28575"/>
            </a:xfrm>
            <a:custGeom>
              <a:avLst/>
              <a:gdLst>
                <a:gd name="T0" fmla="*/ 2147483647 w 830"/>
                <a:gd name="T1" fmla="*/ 0 h 17"/>
                <a:gd name="T2" fmla="*/ 10973355 w 830"/>
                <a:gd name="T3" fmla="*/ 0 h 17"/>
                <a:gd name="T4" fmla="*/ 2742925 w 830"/>
                <a:gd name="T5" fmla="*/ 31079515 h 17"/>
                <a:gd name="T6" fmla="*/ 0 w 830"/>
                <a:gd name="T7" fmla="*/ 48031213 h 17"/>
                <a:gd name="T8" fmla="*/ 2147483647 w 830"/>
                <a:gd name="T9" fmla="*/ 48031213 h 17"/>
                <a:gd name="T10" fmla="*/ 2147483647 w 830"/>
                <a:gd name="T11" fmla="*/ 31079515 h 17"/>
                <a:gd name="T12" fmla="*/ 2147483647 w 830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0" h="17">
                  <a:moveTo>
                    <a:pt x="83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3"/>
                    <a:pt x="2" y="7"/>
                    <a:pt x="1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830" y="17"/>
                    <a:pt x="830" y="17"/>
                    <a:pt x="830" y="17"/>
                  </a:cubicBezTo>
                  <a:cubicBezTo>
                    <a:pt x="830" y="11"/>
                    <a:pt x="830" y="11"/>
                    <a:pt x="830" y="11"/>
                  </a:cubicBezTo>
                  <a:lnTo>
                    <a:pt x="830" y="0"/>
                  </a:ln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4" name="Freeform 72"/>
            <p:cNvSpPr>
              <a:spLocks/>
            </p:cNvSpPr>
            <p:nvPr/>
          </p:nvSpPr>
          <p:spPr bwMode="auto">
            <a:xfrm>
              <a:off x="1846263" y="4165600"/>
              <a:ext cx="1374775" cy="26988"/>
            </a:xfrm>
            <a:custGeom>
              <a:avLst/>
              <a:gdLst>
                <a:gd name="T0" fmla="*/ 2742925 w 830"/>
                <a:gd name="T1" fmla="*/ 12601808 h 17"/>
                <a:gd name="T2" fmla="*/ 8230430 w 830"/>
                <a:gd name="T3" fmla="*/ 42844244 h 17"/>
                <a:gd name="T4" fmla="*/ 2147483647 w 830"/>
                <a:gd name="T5" fmla="*/ 42844244 h 17"/>
                <a:gd name="T6" fmla="*/ 2147483647 w 830"/>
                <a:gd name="T7" fmla="*/ 12601808 h 17"/>
                <a:gd name="T8" fmla="*/ 2147483647 w 830"/>
                <a:gd name="T9" fmla="*/ 0 h 17"/>
                <a:gd name="T10" fmla="*/ 0 w 830"/>
                <a:gd name="T11" fmla="*/ 0 h 17"/>
                <a:gd name="T12" fmla="*/ 2742925 w 830"/>
                <a:gd name="T13" fmla="*/ 12601808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0" h="17">
                  <a:moveTo>
                    <a:pt x="1" y="5"/>
                  </a:moveTo>
                  <a:cubicBezTo>
                    <a:pt x="2" y="9"/>
                    <a:pt x="2" y="13"/>
                    <a:pt x="3" y="17"/>
                  </a:cubicBezTo>
                  <a:cubicBezTo>
                    <a:pt x="830" y="17"/>
                    <a:pt x="830" y="17"/>
                    <a:pt x="830" y="17"/>
                  </a:cubicBezTo>
                  <a:cubicBezTo>
                    <a:pt x="830" y="5"/>
                    <a:pt x="830" y="5"/>
                    <a:pt x="830" y="5"/>
                  </a:cubicBezTo>
                  <a:cubicBezTo>
                    <a:pt x="830" y="0"/>
                    <a:pt x="830" y="0"/>
                    <a:pt x="8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5" name="Freeform 73"/>
            <p:cNvSpPr>
              <a:spLocks/>
            </p:cNvSpPr>
            <p:nvPr/>
          </p:nvSpPr>
          <p:spPr bwMode="auto">
            <a:xfrm>
              <a:off x="1835150" y="3949700"/>
              <a:ext cx="1385887" cy="28575"/>
            </a:xfrm>
            <a:custGeom>
              <a:avLst/>
              <a:gdLst>
                <a:gd name="T0" fmla="*/ 0 w 837"/>
                <a:gd name="T1" fmla="*/ 48031213 h 17"/>
                <a:gd name="T2" fmla="*/ 2147483647 w 837"/>
                <a:gd name="T3" fmla="*/ 48031213 h 17"/>
                <a:gd name="T4" fmla="*/ 2147483647 w 837"/>
                <a:gd name="T5" fmla="*/ 0 h 17"/>
                <a:gd name="T6" fmla="*/ 2741970 w 837"/>
                <a:gd name="T7" fmla="*/ 0 h 17"/>
                <a:gd name="T8" fmla="*/ 0 w 837"/>
                <a:gd name="T9" fmla="*/ 4803121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7" h="17">
                  <a:moveTo>
                    <a:pt x="0" y="17"/>
                  </a:moveTo>
                  <a:cubicBezTo>
                    <a:pt x="837" y="17"/>
                    <a:pt x="837" y="17"/>
                    <a:pt x="837" y="17"/>
                  </a:cubicBezTo>
                  <a:cubicBezTo>
                    <a:pt x="837" y="0"/>
                    <a:pt x="837" y="0"/>
                    <a:pt x="83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0" y="11"/>
                    <a:pt x="0" y="17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6" name="Freeform 74"/>
            <p:cNvSpPr>
              <a:spLocks/>
            </p:cNvSpPr>
            <p:nvPr/>
          </p:nvSpPr>
          <p:spPr bwMode="auto">
            <a:xfrm>
              <a:off x="1835150" y="4057650"/>
              <a:ext cx="1385887" cy="28575"/>
            </a:xfrm>
            <a:custGeom>
              <a:avLst/>
              <a:gdLst>
                <a:gd name="T0" fmla="*/ 2741970 w 837"/>
                <a:gd name="T1" fmla="*/ 48031213 h 17"/>
                <a:gd name="T2" fmla="*/ 2147483647 w 837"/>
                <a:gd name="T3" fmla="*/ 48031213 h 17"/>
                <a:gd name="T4" fmla="*/ 2147483647 w 837"/>
                <a:gd name="T5" fmla="*/ 0 h 17"/>
                <a:gd name="T6" fmla="*/ 0 w 837"/>
                <a:gd name="T7" fmla="*/ 0 h 17"/>
                <a:gd name="T8" fmla="*/ 2741970 w 837"/>
                <a:gd name="T9" fmla="*/ 4803121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7" h="17">
                  <a:moveTo>
                    <a:pt x="1" y="17"/>
                  </a:moveTo>
                  <a:cubicBezTo>
                    <a:pt x="837" y="17"/>
                    <a:pt x="837" y="17"/>
                    <a:pt x="837" y="17"/>
                  </a:cubicBezTo>
                  <a:cubicBezTo>
                    <a:pt x="837" y="0"/>
                    <a:pt x="837" y="0"/>
                    <a:pt x="8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1" y="17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7" name="Freeform 75"/>
            <p:cNvSpPr>
              <a:spLocks/>
            </p:cNvSpPr>
            <p:nvPr/>
          </p:nvSpPr>
          <p:spPr bwMode="auto">
            <a:xfrm>
              <a:off x="2579688" y="3579813"/>
              <a:ext cx="231775" cy="523875"/>
            </a:xfrm>
            <a:custGeom>
              <a:avLst/>
              <a:gdLst>
                <a:gd name="T0" fmla="*/ 383692674 w 139"/>
                <a:gd name="T1" fmla="*/ 189639434 h 316"/>
                <a:gd name="T2" fmla="*/ 383692674 w 139"/>
                <a:gd name="T3" fmla="*/ 189639434 h 316"/>
                <a:gd name="T4" fmla="*/ 191846337 w 139"/>
                <a:gd name="T5" fmla="*/ 0 h 316"/>
                <a:gd name="T6" fmla="*/ 0 w 139"/>
                <a:gd name="T7" fmla="*/ 189639434 h 316"/>
                <a:gd name="T8" fmla="*/ 2779633 w 139"/>
                <a:gd name="T9" fmla="*/ 678857451 h 316"/>
                <a:gd name="T10" fmla="*/ 194625970 w 139"/>
                <a:gd name="T11" fmla="*/ 868496885 h 316"/>
                <a:gd name="T12" fmla="*/ 386472307 w 139"/>
                <a:gd name="T13" fmla="*/ 678857451 h 316"/>
                <a:gd name="T14" fmla="*/ 383692674 w 139"/>
                <a:gd name="T15" fmla="*/ 189639434 h 3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9" h="316">
                  <a:moveTo>
                    <a:pt x="138" y="69"/>
                  </a:moveTo>
                  <a:cubicBezTo>
                    <a:pt x="138" y="69"/>
                    <a:pt x="138" y="69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1" y="285"/>
                    <a:pt x="32" y="316"/>
                    <a:pt x="70" y="316"/>
                  </a:cubicBezTo>
                  <a:cubicBezTo>
                    <a:pt x="108" y="316"/>
                    <a:pt x="139" y="285"/>
                    <a:pt x="139" y="247"/>
                  </a:cubicBezTo>
                  <a:lnTo>
                    <a:pt x="138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8" name="Freeform 76"/>
            <p:cNvSpPr>
              <a:spLocks/>
            </p:cNvSpPr>
            <p:nvPr/>
          </p:nvSpPr>
          <p:spPr bwMode="auto">
            <a:xfrm>
              <a:off x="2306638" y="3579813"/>
              <a:ext cx="230187" cy="523875"/>
            </a:xfrm>
            <a:custGeom>
              <a:avLst/>
              <a:gdLst>
                <a:gd name="T0" fmla="*/ 378452268 w 139"/>
                <a:gd name="T1" fmla="*/ 189639434 h 316"/>
                <a:gd name="T2" fmla="*/ 189225306 w 139"/>
                <a:gd name="T3" fmla="*/ 0 h 316"/>
                <a:gd name="T4" fmla="*/ 0 w 139"/>
                <a:gd name="T5" fmla="*/ 189639434 h 316"/>
                <a:gd name="T6" fmla="*/ 2742372 w 139"/>
                <a:gd name="T7" fmla="*/ 678857451 h 316"/>
                <a:gd name="T8" fmla="*/ 2742372 w 139"/>
                <a:gd name="T9" fmla="*/ 678857451 h 316"/>
                <a:gd name="T10" fmla="*/ 191969334 w 139"/>
                <a:gd name="T11" fmla="*/ 868496885 h 316"/>
                <a:gd name="T12" fmla="*/ 381194640 w 139"/>
                <a:gd name="T13" fmla="*/ 678857451 h 316"/>
                <a:gd name="T14" fmla="*/ 378452268 w 139"/>
                <a:gd name="T15" fmla="*/ 189639434 h 3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9" h="316">
                  <a:moveTo>
                    <a:pt x="138" y="69"/>
                  </a:moveTo>
                  <a:cubicBezTo>
                    <a:pt x="138" y="31"/>
                    <a:pt x="107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1" y="285"/>
                    <a:pt x="32" y="316"/>
                    <a:pt x="70" y="316"/>
                  </a:cubicBezTo>
                  <a:cubicBezTo>
                    <a:pt x="108" y="316"/>
                    <a:pt x="139" y="285"/>
                    <a:pt x="139" y="247"/>
                  </a:cubicBezTo>
                  <a:lnTo>
                    <a:pt x="138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9" name="Freeform 77"/>
            <p:cNvSpPr>
              <a:spLocks/>
            </p:cNvSpPr>
            <p:nvPr/>
          </p:nvSpPr>
          <p:spPr bwMode="auto">
            <a:xfrm>
              <a:off x="2855913" y="3579813"/>
              <a:ext cx="228600" cy="523875"/>
            </a:xfrm>
            <a:custGeom>
              <a:avLst/>
              <a:gdLst>
                <a:gd name="T0" fmla="*/ 378680870 w 138"/>
                <a:gd name="T1" fmla="*/ 340802239 h 316"/>
                <a:gd name="T2" fmla="*/ 378680870 w 138"/>
                <a:gd name="T3" fmla="*/ 189639434 h 316"/>
                <a:gd name="T4" fmla="*/ 189340435 w 138"/>
                <a:gd name="T5" fmla="*/ 0 h 316"/>
                <a:gd name="T6" fmla="*/ 0 w 138"/>
                <a:gd name="T7" fmla="*/ 189639434 h 316"/>
                <a:gd name="T8" fmla="*/ 0 w 138"/>
                <a:gd name="T9" fmla="*/ 527694646 h 316"/>
                <a:gd name="T10" fmla="*/ 0 w 138"/>
                <a:gd name="T11" fmla="*/ 527694646 h 316"/>
                <a:gd name="T12" fmla="*/ 0 w 138"/>
                <a:gd name="T13" fmla="*/ 678857451 h 316"/>
                <a:gd name="T14" fmla="*/ 189340435 w 138"/>
                <a:gd name="T15" fmla="*/ 868496885 h 316"/>
                <a:gd name="T16" fmla="*/ 378680870 w 138"/>
                <a:gd name="T17" fmla="*/ 678857451 h 316"/>
                <a:gd name="T18" fmla="*/ 378680870 w 138"/>
                <a:gd name="T19" fmla="*/ 340802239 h 3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8" h="316">
                  <a:moveTo>
                    <a:pt x="138" y="124"/>
                  </a:moveTo>
                  <a:cubicBezTo>
                    <a:pt x="138" y="69"/>
                    <a:pt x="138" y="69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85"/>
                    <a:pt x="31" y="316"/>
                    <a:pt x="69" y="316"/>
                  </a:cubicBezTo>
                  <a:cubicBezTo>
                    <a:pt x="107" y="316"/>
                    <a:pt x="138" y="285"/>
                    <a:pt x="138" y="247"/>
                  </a:cubicBezTo>
                  <a:cubicBezTo>
                    <a:pt x="138" y="124"/>
                    <a:pt x="138" y="124"/>
                    <a:pt x="138" y="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0" name="Freeform 78"/>
            <p:cNvSpPr>
              <a:spLocks/>
            </p:cNvSpPr>
            <p:nvPr/>
          </p:nvSpPr>
          <p:spPr bwMode="auto">
            <a:xfrm>
              <a:off x="2033588" y="3579813"/>
              <a:ext cx="228600" cy="523875"/>
            </a:xfrm>
            <a:custGeom>
              <a:avLst/>
              <a:gdLst>
                <a:gd name="T0" fmla="*/ 378680870 w 138"/>
                <a:gd name="T1" fmla="*/ 189639434 h 316"/>
                <a:gd name="T2" fmla="*/ 189340435 w 138"/>
                <a:gd name="T3" fmla="*/ 0 h 316"/>
                <a:gd name="T4" fmla="*/ 0 w 138"/>
                <a:gd name="T5" fmla="*/ 189639434 h 316"/>
                <a:gd name="T6" fmla="*/ 0 w 138"/>
                <a:gd name="T7" fmla="*/ 678857451 h 316"/>
                <a:gd name="T8" fmla="*/ 189340435 w 138"/>
                <a:gd name="T9" fmla="*/ 868496885 h 316"/>
                <a:gd name="T10" fmla="*/ 378680870 w 138"/>
                <a:gd name="T11" fmla="*/ 678857451 h 316"/>
                <a:gd name="T12" fmla="*/ 378680870 w 138"/>
                <a:gd name="T13" fmla="*/ 189639434 h 3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16">
                  <a:moveTo>
                    <a:pt x="138" y="69"/>
                  </a:moveTo>
                  <a:cubicBezTo>
                    <a:pt x="138" y="31"/>
                    <a:pt x="107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85"/>
                    <a:pt x="31" y="316"/>
                    <a:pt x="69" y="316"/>
                  </a:cubicBezTo>
                  <a:cubicBezTo>
                    <a:pt x="107" y="316"/>
                    <a:pt x="138" y="285"/>
                    <a:pt x="138" y="247"/>
                  </a:cubicBezTo>
                  <a:lnTo>
                    <a:pt x="138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2324100" y="3814763"/>
              <a:ext cx="801688" cy="1057275"/>
            </a:xfrm>
            <a:custGeom>
              <a:avLst/>
              <a:gdLst>
                <a:gd name="T0" fmla="*/ 484 w 484"/>
                <a:gd name="T1" fmla="*/ 354 h 639"/>
                <a:gd name="T2" fmla="*/ 455 w 484"/>
                <a:gd name="T3" fmla="*/ 214 h 639"/>
                <a:gd name="T4" fmla="*/ 404 w 484"/>
                <a:gd name="T5" fmla="*/ 68 h 639"/>
                <a:gd name="T6" fmla="*/ 333 w 484"/>
                <a:gd name="T7" fmla="*/ 2 h 639"/>
                <a:gd name="T8" fmla="*/ 273 w 484"/>
                <a:gd name="T9" fmla="*/ 31 h 639"/>
                <a:gd name="T10" fmla="*/ 255 w 484"/>
                <a:gd name="T11" fmla="*/ 80 h 639"/>
                <a:gd name="T12" fmla="*/ 304 w 484"/>
                <a:gd name="T13" fmla="*/ 284 h 639"/>
                <a:gd name="T14" fmla="*/ 128 w 484"/>
                <a:gd name="T15" fmla="*/ 377 h 639"/>
                <a:gd name="T16" fmla="*/ 111 w 484"/>
                <a:gd name="T17" fmla="*/ 639 h 639"/>
                <a:gd name="T18" fmla="*/ 212 w 484"/>
                <a:gd name="T19" fmla="*/ 639 h 639"/>
                <a:gd name="T20" fmla="*/ 459 w 484"/>
                <a:gd name="T21" fmla="*/ 485 h 639"/>
                <a:gd name="T22" fmla="*/ 484 w 484"/>
                <a:gd name="T23" fmla="*/ 354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4" h="639">
                  <a:moveTo>
                    <a:pt x="484" y="354"/>
                  </a:moveTo>
                  <a:cubicBezTo>
                    <a:pt x="484" y="300"/>
                    <a:pt x="472" y="246"/>
                    <a:pt x="455" y="214"/>
                  </a:cubicBezTo>
                  <a:cubicBezTo>
                    <a:pt x="404" y="68"/>
                    <a:pt x="404" y="68"/>
                    <a:pt x="404" y="68"/>
                  </a:cubicBezTo>
                  <a:cubicBezTo>
                    <a:pt x="392" y="31"/>
                    <a:pt x="371" y="0"/>
                    <a:pt x="333" y="2"/>
                  </a:cubicBezTo>
                  <a:cubicBezTo>
                    <a:pt x="315" y="2"/>
                    <a:pt x="286" y="17"/>
                    <a:pt x="273" y="31"/>
                  </a:cubicBezTo>
                  <a:cubicBezTo>
                    <a:pt x="261" y="44"/>
                    <a:pt x="254" y="62"/>
                    <a:pt x="255" y="80"/>
                  </a:cubicBezTo>
                  <a:cubicBezTo>
                    <a:pt x="304" y="284"/>
                    <a:pt x="304" y="284"/>
                    <a:pt x="304" y="284"/>
                  </a:cubicBezTo>
                  <a:cubicBezTo>
                    <a:pt x="128" y="377"/>
                    <a:pt x="128" y="377"/>
                    <a:pt x="128" y="377"/>
                  </a:cubicBezTo>
                  <a:cubicBezTo>
                    <a:pt x="0" y="445"/>
                    <a:pt x="54" y="639"/>
                    <a:pt x="111" y="639"/>
                  </a:cubicBezTo>
                  <a:cubicBezTo>
                    <a:pt x="212" y="639"/>
                    <a:pt x="212" y="639"/>
                    <a:pt x="212" y="639"/>
                  </a:cubicBezTo>
                  <a:cubicBezTo>
                    <a:pt x="368" y="639"/>
                    <a:pt x="451" y="520"/>
                    <a:pt x="459" y="485"/>
                  </a:cubicBezTo>
                  <a:cubicBezTo>
                    <a:pt x="474" y="454"/>
                    <a:pt x="484" y="405"/>
                    <a:pt x="484" y="35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32" name="Freeform 80"/>
            <p:cNvSpPr>
              <a:spLocks/>
            </p:cNvSpPr>
            <p:nvPr/>
          </p:nvSpPr>
          <p:spPr bwMode="auto">
            <a:xfrm>
              <a:off x="2060575" y="4773613"/>
              <a:ext cx="246062" cy="177800"/>
            </a:xfrm>
            <a:custGeom>
              <a:avLst/>
              <a:gdLst>
                <a:gd name="T0" fmla="*/ 406352402 w 149"/>
                <a:gd name="T1" fmla="*/ 0 h 108"/>
                <a:gd name="T2" fmla="*/ 87271090 w 149"/>
                <a:gd name="T3" fmla="*/ 0 h 108"/>
                <a:gd name="T4" fmla="*/ 0 w 149"/>
                <a:gd name="T5" fmla="*/ 92149789 h 108"/>
                <a:gd name="T6" fmla="*/ 0 w 149"/>
                <a:gd name="T7" fmla="*/ 292711481 h 108"/>
                <a:gd name="T8" fmla="*/ 406352402 w 149"/>
                <a:gd name="T9" fmla="*/ 292711481 h 108"/>
                <a:gd name="T10" fmla="*/ 406352402 w 149"/>
                <a:gd name="T11" fmla="*/ 0 h 1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9" h="108">
                  <a:moveTo>
                    <a:pt x="149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4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49" y="108"/>
                    <a:pt x="149" y="108"/>
                    <a:pt x="149" y="108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01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3" name="Freeform 81"/>
            <p:cNvSpPr>
              <a:spLocks/>
            </p:cNvSpPr>
            <p:nvPr/>
          </p:nvSpPr>
          <p:spPr bwMode="auto">
            <a:xfrm>
              <a:off x="2306638" y="4773613"/>
              <a:ext cx="754062" cy="177800"/>
            </a:xfrm>
            <a:custGeom>
              <a:avLst/>
              <a:gdLst>
                <a:gd name="T0" fmla="*/ 1161800725 w 455"/>
                <a:gd name="T1" fmla="*/ 0 h 108"/>
                <a:gd name="T2" fmla="*/ 0 w 455"/>
                <a:gd name="T3" fmla="*/ 0 h 108"/>
                <a:gd name="T4" fmla="*/ 0 w 455"/>
                <a:gd name="T5" fmla="*/ 292711481 h 108"/>
                <a:gd name="T6" fmla="*/ 1249691208 w 455"/>
                <a:gd name="T7" fmla="*/ 292711481 h 108"/>
                <a:gd name="T8" fmla="*/ 1249691208 w 455"/>
                <a:gd name="T9" fmla="*/ 92149789 h 108"/>
                <a:gd name="T10" fmla="*/ 1161800725 w 455"/>
                <a:gd name="T11" fmla="*/ 0 h 1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5" h="108">
                  <a:moveTo>
                    <a:pt x="42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55" y="108"/>
                    <a:pt x="455" y="108"/>
                    <a:pt x="455" y="108"/>
                  </a:cubicBezTo>
                  <a:cubicBezTo>
                    <a:pt x="455" y="34"/>
                    <a:pt x="455" y="34"/>
                    <a:pt x="455" y="34"/>
                  </a:cubicBezTo>
                  <a:cubicBezTo>
                    <a:pt x="455" y="15"/>
                    <a:pt x="440" y="0"/>
                    <a:pt x="423" y="0"/>
                  </a:cubicBezTo>
                  <a:close/>
                </a:path>
              </a:pathLst>
            </a:custGeom>
            <a:solidFill>
              <a:srgbClr val="0133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4" name="Rectangle 82"/>
            <p:cNvSpPr>
              <a:spLocks noChangeArrowheads="1"/>
            </p:cNvSpPr>
            <p:nvPr/>
          </p:nvSpPr>
          <p:spPr bwMode="auto">
            <a:xfrm>
              <a:off x="2060575" y="4951413"/>
              <a:ext cx="246062" cy="1947863"/>
            </a:xfrm>
            <a:prstGeom prst="rect">
              <a:avLst/>
            </a:pr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35" name="Rectangle 83"/>
            <p:cNvSpPr>
              <a:spLocks noChangeArrowheads="1"/>
            </p:cNvSpPr>
            <p:nvPr/>
          </p:nvSpPr>
          <p:spPr bwMode="auto">
            <a:xfrm>
              <a:off x="2306638" y="4951413"/>
              <a:ext cx="754062" cy="1947863"/>
            </a:xfrm>
            <a:prstGeom prst="rect">
              <a:avLst/>
            </a:pr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36" name="Freeform 84"/>
            <p:cNvSpPr>
              <a:spLocks/>
            </p:cNvSpPr>
            <p:nvPr/>
          </p:nvSpPr>
          <p:spPr bwMode="auto">
            <a:xfrm>
              <a:off x="3246438" y="5033963"/>
              <a:ext cx="646112" cy="1193800"/>
            </a:xfrm>
            <a:custGeom>
              <a:avLst/>
              <a:gdLst>
                <a:gd name="T0" fmla="*/ 422674874 w 390"/>
                <a:gd name="T1" fmla="*/ 1976641387 h 721"/>
                <a:gd name="T2" fmla="*/ 389739728 w 390"/>
                <a:gd name="T3" fmla="*/ 1976641387 h 721"/>
                <a:gd name="T4" fmla="*/ 389739728 w 390"/>
                <a:gd name="T5" fmla="*/ 1551704883 h 721"/>
                <a:gd name="T6" fmla="*/ 307400209 w 390"/>
                <a:gd name="T7" fmla="*/ 1469458520 h 721"/>
                <a:gd name="T8" fmla="*/ 299166423 w 390"/>
                <a:gd name="T9" fmla="*/ 1469458520 h 721"/>
                <a:gd name="T10" fmla="*/ 205847970 w 390"/>
                <a:gd name="T11" fmla="*/ 1433818374 h 721"/>
                <a:gd name="T12" fmla="*/ 183891759 w 390"/>
                <a:gd name="T13" fmla="*/ 1384471882 h 721"/>
                <a:gd name="T14" fmla="*/ 301911571 w 390"/>
                <a:gd name="T15" fmla="*/ 1299483587 h 721"/>
                <a:gd name="T16" fmla="*/ 790458391 w 390"/>
                <a:gd name="T17" fmla="*/ 1299483587 h 721"/>
                <a:gd name="T18" fmla="*/ 872797910 w 390"/>
                <a:gd name="T19" fmla="*/ 1244653231 h 721"/>
                <a:gd name="T20" fmla="*/ 790458391 w 390"/>
                <a:gd name="T21" fmla="*/ 1189822874 h 721"/>
                <a:gd name="T22" fmla="*/ 115274664 w 390"/>
                <a:gd name="T23" fmla="*/ 1189822874 h 721"/>
                <a:gd name="T24" fmla="*/ 0 w 390"/>
                <a:gd name="T25" fmla="*/ 1104836236 h 721"/>
                <a:gd name="T26" fmla="*/ 115274664 w 390"/>
                <a:gd name="T27" fmla="*/ 1019847941 h 721"/>
                <a:gd name="T28" fmla="*/ 955137429 w 390"/>
                <a:gd name="T29" fmla="*/ 1019847941 h 721"/>
                <a:gd name="T30" fmla="*/ 1037476949 w 390"/>
                <a:gd name="T31" fmla="*/ 970501449 h 721"/>
                <a:gd name="T32" fmla="*/ 955137429 w 390"/>
                <a:gd name="T33" fmla="*/ 921153300 h 721"/>
                <a:gd name="T34" fmla="*/ 351314288 w 390"/>
                <a:gd name="T35" fmla="*/ 921153300 h 721"/>
                <a:gd name="T36" fmla="*/ 236039624 w 390"/>
                <a:gd name="T37" fmla="*/ 838906937 h 721"/>
                <a:gd name="T38" fmla="*/ 351314288 w 390"/>
                <a:gd name="T39" fmla="*/ 759402507 h 721"/>
                <a:gd name="T40" fmla="*/ 510504688 w 390"/>
                <a:gd name="T41" fmla="*/ 759402507 h 721"/>
                <a:gd name="T42" fmla="*/ 592844207 w 390"/>
                <a:gd name="T43" fmla="*/ 677157800 h 721"/>
                <a:gd name="T44" fmla="*/ 592844207 w 390"/>
                <a:gd name="T45" fmla="*/ 0 h 721"/>
                <a:gd name="T46" fmla="*/ 625779352 w 390"/>
                <a:gd name="T47" fmla="*/ 0 h 721"/>
                <a:gd name="T48" fmla="*/ 625779352 w 390"/>
                <a:gd name="T49" fmla="*/ 677157800 h 721"/>
                <a:gd name="T50" fmla="*/ 510504688 w 390"/>
                <a:gd name="T51" fmla="*/ 792300720 h 721"/>
                <a:gd name="T52" fmla="*/ 351314288 w 390"/>
                <a:gd name="T53" fmla="*/ 792300720 h 721"/>
                <a:gd name="T54" fmla="*/ 268974769 w 390"/>
                <a:gd name="T55" fmla="*/ 838906937 h 721"/>
                <a:gd name="T56" fmla="*/ 351314288 w 390"/>
                <a:gd name="T57" fmla="*/ 888255086 h 721"/>
                <a:gd name="T58" fmla="*/ 955137429 w 390"/>
                <a:gd name="T59" fmla="*/ 888255086 h 721"/>
                <a:gd name="T60" fmla="*/ 1070412094 w 390"/>
                <a:gd name="T61" fmla="*/ 970501449 h 721"/>
                <a:gd name="T62" fmla="*/ 955137429 w 390"/>
                <a:gd name="T63" fmla="*/ 1052746155 h 721"/>
                <a:gd name="T64" fmla="*/ 115274664 w 390"/>
                <a:gd name="T65" fmla="*/ 1052746155 h 721"/>
                <a:gd name="T66" fmla="*/ 32935145 w 390"/>
                <a:gd name="T67" fmla="*/ 1104836236 h 721"/>
                <a:gd name="T68" fmla="*/ 115274664 w 390"/>
                <a:gd name="T69" fmla="*/ 1156924660 h 721"/>
                <a:gd name="T70" fmla="*/ 790458391 w 390"/>
                <a:gd name="T71" fmla="*/ 1156924660 h 721"/>
                <a:gd name="T72" fmla="*/ 905733055 w 390"/>
                <a:gd name="T73" fmla="*/ 1244653231 h 721"/>
                <a:gd name="T74" fmla="*/ 790458391 w 390"/>
                <a:gd name="T75" fmla="*/ 1332381801 h 721"/>
                <a:gd name="T76" fmla="*/ 301911571 w 390"/>
                <a:gd name="T77" fmla="*/ 1332381801 h 721"/>
                <a:gd name="T78" fmla="*/ 216826904 w 390"/>
                <a:gd name="T79" fmla="*/ 1384471882 h 721"/>
                <a:gd name="T80" fmla="*/ 230550985 w 390"/>
                <a:gd name="T81" fmla="*/ 1411886232 h 721"/>
                <a:gd name="T82" fmla="*/ 299166423 w 390"/>
                <a:gd name="T83" fmla="*/ 1436560306 h 721"/>
                <a:gd name="T84" fmla="*/ 307400209 w 390"/>
                <a:gd name="T85" fmla="*/ 1436560306 h 721"/>
                <a:gd name="T86" fmla="*/ 422674874 w 390"/>
                <a:gd name="T87" fmla="*/ 1551704883 h 721"/>
                <a:gd name="T88" fmla="*/ 422674874 w 390"/>
                <a:gd name="T89" fmla="*/ 1976641387 h 72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90" h="721">
                  <a:moveTo>
                    <a:pt x="154" y="721"/>
                  </a:moveTo>
                  <a:cubicBezTo>
                    <a:pt x="142" y="721"/>
                    <a:pt x="142" y="721"/>
                    <a:pt x="142" y="721"/>
                  </a:cubicBezTo>
                  <a:cubicBezTo>
                    <a:pt x="142" y="566"/>
                    <a:pt x="142" y="566"/>
                    <a:pt x="142" y="566"/>
                  </a:cubicBezTo>
                  <a:cubicBezTo>
                    <a:pt x="142" y="549"/>
                    <a:pt x="128" y="536"/>
                    <a:pt x="112" y="536"/>
                  </a:cubicBezTo>
                  <a:cubicBezTo>
                    <a:pt x="109" y="536"/>
                    <a:pt x="109" y="536"/>
                    <a:pt x="109" y="536"/>
                  </a:cubicBezTo>
                  <a:cubicBezTo>
                    <a:pt x="96" y="536"/>
                    <a:pt x="83" y="531"/>
                    <a:pt x="75" y="523"/>
                  </a:cubicBezTo>
                  <a:cubicBezTo>
                    <a:pt x="70" y="518"/>
                    <a:pt x="67" y="512"/>
                    <a:pt x="67" y="505"/>
                  </a:cubicBezTo>
                  <a:cubicBezTo>
                    <a:pt x="68" y="488"/>
                    <a:pt x="87" y="474"/>
                    <a:pt x="110" y="474"/>
                  </a:cubicBezTo>
                  <a:cubicBezTo>
                    <a:pt x="288" y="474"/>
                    <a:pt x="288" y="474"/>
                    <a:pt x="288" y="474"/>
                  </a:cubicBezTo>
                  <a:cubicBezTo>
                    <a:pt x="305" y="474"/>
                    <a:pt x="318" y="465"/>
                    <a:pt x="318" y="454"/>
                  </a:cubicBezTo>
                  <a:cubicBezTo>
                    <a:pt x="318" y="443"/>
                    <a:pt x="305" y="434"/>
                    <a:pt x="288" y="434"/>
                  </a:cubicBezTo>
                  <a:cubicBezTo>
                    <a:pt x="42" y="434"/>
                    <a:pt x="42" y="434"/>
                    <a:pt x="42" y="434"/>
                  </a:cubicBezTo>
                  <a:cubicBezTo>
                    <a:pt x="19" y="434"/>
                    <a:pt x="0" y="420"/>
                    <a:pt x="0" y="403"/>
                  </a:cubicBezTo>
                  <a:cubicBezTo>
                    <a:pt x="0" y="386"/>
                    <a:pt x="19" y="372"/>
                    <a:pt x="42" y="372"/>
                  </a:cubicBezTo>
                  <a:cubicBezTo>
                    <a:pt x="348" y="372"/>
                    <a:pt x="348" y="372"/>
                    <a:pt x="348" y="372"/>
                  </a:cubicBezTo>
                  <a:cubicBezTo>
                    <a:pt x="364" y="372"/>
                    <a:pt x="378" y="364"/>
                    <a:pt x="378" y="354"/>
                  </a:cubicBezTo>
                  <a:cubicBezTo>
                    <a:pt x="378" y="344"/>
                    <a:pt x="364" y="336"/>
                    <a:pt x="348" y="336"/>
                  </a:cubicBezTo>
                  <a:cubicBezTo>
                    <a:pt x="128" y="336"/>
                    <a:pt x="128" y="336"/>
                    <a:pt x="128" y="336"/>
                  </a:cubicBezTo>
                  <a:cubicBezTo>
                    <a:pt x="104" y="336"/>
                    <a:pt x="86" y="323"/>
                    <a:pt x="86" y="306"/>
                  </a:cubicBezTo>
                  <a:cubicBezTo>
                    <a:pt x="86" y="290"/>
                    <a:pt x="104" y="277"/>
                    <a:pt x="128" y="277"/>
                  </a:cubicBezTo>
                  <a:cubicBezTo>
                    <a:pt x="186" y="277"/>
                    <a:pt x="186" y="277"/>
                    <a:pt x="186" y="277"/>
                  </a:cubicBezTo>
                  <a:cubicBezTo>
                    <a:pt x="203" y="277"/>
                    <a:pt x="216" y="264"/>
                    <a:pt x="216" y="247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247"/>
                    <a:pt x="228" y="247"/>
                    <a:pt x="228" y="247"/>
                  </a:cubicBezTo>
                  <a:cubicBezTo>
                    <a:pt x="228" y="270"/>
                    <a:pt x="209" y="289"/>
                    <a:pt x="186" y="289"/>
                  </a:cubicBezTo>
                  <a:cubicBezTo>
                    <a:pt x="128" y="289"/>
                    <a:pt x="128" y="289"/>
                    <a:pt x="128" y="289"/>
                  </a:cubicBezTo>
                  <a:cubicBezTo>
                    <a:pt x="112" y="289"/>
                    <a:pt x="98" y="297"/>
                    <a:pt x="98" y="306"/>
                  </a:cubicBezTo>
                  <a:cubicBezTo>
                    <a:pt x="98" y="315"/>
                    <a:pt x="112" y="324"/>
                    <a:pt x="128" y="324"/>
                  </a:cubicBezTo>
                  <a:cubicBezTo>
                    <a:pt x="348" y="324"/>
                    <a:pt x="348" y="324"/>
                    <a:pt x="348" y="324"/>
                  </a:cubicBezTo>
                  <a:cubicBezTo>
                    <a:pt x="371" y="324"/>
                    <a:pt x="390" y="337"/>
                    <a:pt x="390" y="354"/>
                  </a:cubicBezTo>
                  <a:cubicBezTo>
                    <a:pt x="390" y="371"/>
                    <a:pt x="371" y="384"/>
                    <a:pt x="348" y="384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25" y="384"/>
                    <a:pt x="12" y="393"/>
                    <a:pt x="12" y="403"/>
                  </a:cubicBezTo>
                  <a:cubicBezTo>
                    <a:pt x="12" y="414"/>
                    <a:pt x="25" y="422"/>
                    <a:pt x="42" y="422"/>
                  </a:cubicBezTo>
                  <a:cubicBezTo>
                    <a:pt x="288" y="422"/>
                    <a:pt x="288" y="422"/>
                    <a:pt x="288" y="422"/>
                  </a:cubicBezTo>
                  <a:cubicBezTo>
                    <a:pt x="311" y="422"/>
                    <a:pt x="330" y="437"/>
                    <a:pt x="330" y="454"/>
                  </a:cubicBezTo>
                  <a:cubicBezTo>
                    <a:pt x="330" y="472"/>
                    <a:pt x="311" y="486"/>
                    <a:pt x="288" y="486"/>
                  </a:cubicBezTo>
                  <a:cubicBezTo>
                    <a:pt x="110" y="486"/>
                    <a:pt x="110" y="486"/>
                    <a:pt x="110" y="486"/>
                  </a:cubicBezTo>
                  <a:cubicBezTo>
                    <a:pt x="93" y="486"/>
                    <a:pt x="79" y="495"/>
                    <a:pt x="79" y="505"/>
                  </a:cubicBezTo>
                  <a:cubicBezTo>
                    <a:pt x="79" y="509"/>
                    <a:pt x="82" y="513"/>
                    <a:pt x="84" y="515"/>
                  </a:cubicBezTo>
                  <a:cubicBezTo>
                    <a:pt x="89" y="520"/>
                    <a:pt x="99" y="524"/>
                    <a:pt x="109" y="524"/>
                  </a:cubicBezTo>
                  <a:cubicBezTo>
                    <a:pt x="112" y="524"/>
                    <a:pt x="112" y="524"/>
                    <a:pt x="112" y="524"/>
                  </a:cubicBezTo>
                  <a:cubicBezTo>
                    <a:pt x="135" y="524"/>
                    <a:pt x="154" y="543"/>
                    <a:pt x="154" y="566"/>
                  </a:cubicBezTo>
                  <a:lnTo>
                    <a:pt x="154" y="721"/>
                  </a:lnTo>
                  <a:close/>
                </a:path>
              </a:pathLst>
            </a:custGeom>
            <a:solidFill>
              <a:srgbClr val="319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7" name="Rectangle 85"/>
            <p:cNvSpPr>
              <a:spLocks noChangeArrowheads="1"/>
            </p:cNvSpPr>
            <p:nvPr/>
          </p:nvSpPr>
          <p:spPr bwMode="auto">
            <a:xfrm>
              <a:off x="3459163" y="6081713"/>
              <a:ext cx="46037" cy="595313"/>
            </a:xfrm>
            <a:prstGeom prst="rect">
              <a:avLst/>
            </a:pr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38" name="Freeform 86"/>
            <p:cNvSpPr>
              <a:spLocks/>
            </p:cNvSpPr>
            <p:nvPr/>
          </p:nvSpPr>
          <p:spPr bwMode="auto">
            <a:xfrm>
              <a:off x="3287713" y="6081713"/>
              <a:ext cx="339725" cy="595313"/>
            </a:xfrm>
            <a:custGeom>
              <a:avLst/>
              <a:gdLst>
                <a:gd name="T0" fmla="*/ 562990613 w 205"/>
                <a:gd name="T1" fmla="*/ 669965250 h 360"/>
                <a:gd name="T2" fmla="*/ 562990613 w 205"/>
                <a:gd name="T3" fmla="*/ 382837522 h 360"/>
                <a:gd name="T4" fmla="*/ 562990613 w 205"/>
                <a:gd name="T5" fmla="*/ 317207571 h 360"/>
                <a:gd name="T6" fmla="*/ 282868293 w 205"/>
                <a:gd name="T7" fmla="*/ 0 h 360"/>
                <a:gd name="T8" fmla="*/ 0 w 205"/>
                <a:gd name="T9" fmla="*/ 317207571 h 360"/>
                <a:gd name="T10" fmla="*/ 0 w 205"/>
                <a:gd name="T11" fmla="*/ 382837522 h 360"/>
                <a:gd name="T12" fmla="*/ 0 w 205"/>
                <a:gd name="T13" fmla="*/ 669965250 h 360"/>
                <a:gd name="T14" fmla="*/ 282868293 w 205"/>
                <a:gd name="T15" fmla="*/ 984437689 h 360"/>
                <a:gd name="T16" fmla="*/ 562990613 w 205"/>
                <a:gd name="T17" fmla="*/ 66996525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5" h="360">
                  <a:moveTo>
                    <a:pt x="205" y="245"/>
                  </a:moveTo>
                  <a:cubicBezTo>
                    <a:pt x="205" y="140"/>
                    <a:pt x="205" y="140"/>
                    <a:pt x="205" y="140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5" y="52"/>
                    <a:pt x="159" y="0"/>
                    <a:pt x="103" y="0"/>
                  </a:cubicBezTo>
                  <a:cubicBezTo>
                    <a:pt x="46" y="0"/>
                    <a:pt x="0" y="52"/>
                    <a:pt x="0" y="11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308"/>
                    <a:pt x="46" y="360"/>
                    <a:pt x="103" y="360"/>
                  </a:cubicBezTo>
                  <a:cubicBezTo>
                    <a:pt x="159" y="360"/>
                    <a:pt x="205" y="308"/>
                    <a:pt x="205" y="245"/>
                  </a:cubicBezTo>
                  <a:close/>
                </a:path>
              </a:pathLst>
            </a:custGeom>
            <a:solidFill>
              <a:srgbClr val="0265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9" name="Freeform 87"/>
            <p:cNvSpPr>
              <a:spLocks/>
            </p:cNvSpPr>
            <p:nvPr/>
          </p:nvSpPr>
          <p:spPr bwMode="auto">
            <a:xfrm>
              <a:off x="3327400" y="6269038"/>
              <a:ext cx="338137" cy="407988"/>
            </a:xfrm>
            <a:custGeom>
              <a:avLst/>
              <a:gdLst>
                <a:gd name="T0" fmla="*/ 280237669 w 204"/>
                <a:gd name="T1" fmla="*/ 673903677 h 247"/>
                <a:gd name="T2" fmla="*/ 560473680 w 204"/>
                <a:gd name="T3" fmla="*/ 360142735 h 247"/>
                <a:gd name="T4" fmla="*/ 560473680 w 204"/>
                <a:gd name="T5" fmla="*/ 73665785 h 247"/>
                <a:gd name="T6" fmla="*/ 280237669 w 204"/>
                <a:gd name="T7" fmla="*/ 0 h 247"/>
                <a:gd name="T8" fmla="*/ 0 w 204"/>
                <a:gd name="T9" fmla="*/ 73665785 h 247"/>
                <a:gd name="T10" fmla="*/ 0 w 204"/>
                <a:gd name="T11" fmla="*/ 360142735 h 247"/>
                <a:gd name="T12" fmla="*/ 280237669 w 204"/>
                <a:gd name="T13" fmla="*/ 673903677 h 2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4" h="247">
                  <a:moveTo>
                    <a:pt x="102" y="247"/>
                  </a:moveTo>
                  <a:cubicBezTo>
                    <a:pt x="159" y="247"/>
                    <a:pt x="204" y="195"/>
                    <a:pt x="204" y="132"/>
                  </a:cubicBezTo>
                  <a:cubicBezTo>
                    <a:pt x="204" y="27"/>
                    <a:pt x="204" y="27"/>
                    <a:pt x="204" y="27"/>
                  </a:cubicBezTo>
                  <a:cubicBezTo>
                    <a:pt x="174" y="10"/>
                    <a:pt x="139" y="0"/>
                    <a:pt x="102" y="0"/>
                  </a:cubicBezTo>
                  <a:cubicBezTo>
                    <a:pt x="65" y="0"/>
                    <a:pt x="30" y="10"/>
                    <a:pt x="0" y="27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95"/>
                    <a:pt x="46" y="247"/>
                    <a:pt x="102" y="247"/>
                  </a:cubicBezTo>
                  <a:close/>
                </a:path>
              </a:pathLst>
            </a:custGeom>
            <a:solidFill>
              <a:srgbClr val="56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" name="Freeform 88"/>
            <p:cNvSpPr>
              <a:spLocks/>
            </p:cNvSpPr>
            <p:nvPr/>
          </p:nvSpPr>
          <p:spPr bwMode="auto">
            <a:xfrm>
              <a:off x="3327400" y="6081713"/>
              <a:ext cx="169862" cy="231775"/>
            </a:xfrm>
            <a:custGeom>
              <a:avLst/>
              <a:gdLst>
                <a:gd name="T0" fmla="*/ 0 w 102"/>
                <a:gd name="T1" fmla="*/ 317932390 h 140"/>
                <a:gd name="T2" fmla="*/ 0 w 102"/>
                <a:gd name="T3" fmla="*/ 383711790 h 140"/>
                <a:gd name="T4" fmla="*/ 282873520 w 102"/>
                <a:gd name="T5" fmla="*/ 309710999 h 140"/>
                <a:gd name="T6" fmla="*/ 282873520 w 102"/>
                <a:gd name="T7" fmla="*/ 0 h 140"/>
                <a:gd name="T8" fmla="*/ 0 w 102"/>
                <a:gd name="T9" fmla="*/ 317932390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140">
                  <a:moveTo>
                    <a:pt x="0" y="116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30" y="123"/>
                    <a:pt x="65" y="113"/>
                    <a:pt x="102" y="113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46" y="0"/>
                    <a:pt x="0" y="52"/>
                    <a:pt x="0" y="116"/>
                  </a:cubicBezTo>
                  <a:close/>
                </a:path>
              </a:pathLst>
            </a:custGeom>
            <a:solidFill>
              <a:srgbClr val="037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" name="Freeform 89"/>
            <p:cNvSpPr>
              <a:spLocks/>
            </p:cNvSpPr>
            <p:nvPr/>
          </p:nvSpPr>
          <p:spPr bwMode="auto">
            <a:xfrm>
              <a:off x="3497263" y="6081713"/>
              <a:ext cx="168275" cy="231775"/>
            </a:xfrm>
            <a:custGeom>
              <a:avLst/>
              <a:gdLst>
                <a:gd name="T0" fmla="*/ 0 w 102"/>
                <a:gd name="T1" fmla="*/ 0 h 140"/>
                <a:gd name="T2" fmla="*/ 0 w 102"/>
                <a:gd name="T3" fmla="*/ 309710999 h 140"/>
                <a:gd name="T4" fmla="*/ 0 w 102"/>
                <a:gd name="T5" fmla="*/ 309710999 h 140"/>
                <a:gd name="T6" fmla="*/ 277612506 w 102"/>
                <a:gd name="T7" fmla="*/ 383711790 h 140"/>
                <a:gd name="T8" fmla="*/ 277612506 w 102"/>
                <a:gd name="T9" fmla="*/ 317932390 h 140"/>
                <a:gd name="T10" fmla="*/ 0 w 102"/>
                <a:gd name="T11" fmla="*/ 0 h 1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" h="140">
                  <a:moveTo>
                    <a:pt x="0" y="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37" y="113"/>
                    <a:pt x="72" y="123"/>
                    <a:pt x="102" y="140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2" y="52"/>
                    <a:pt x="57" y="0"/>
                    <a:pt x="0" y="0"/>
                  </a:cubicBezTo>
                  <a:close/>
                </a:path>
              </a:pathLst>
            </a:custGeom>
            <a:solidFill>
              <a:srgbClr val="319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" name="Freeform 90"/>
            <p:cNvSpPr>
              <a:spLocks/>
            </p:cNvSpPr>
            <p:nvPr/>
          </p:nvSpPr>
          <p:spPr bwMode="auto">
            <a:xfrm>
              <a:off x="3479800" y="6135688"/>
              <a:ext cx="33337" cy="95250"/>
            </a:xfrm>
            <a:custGeom>
              <a:avLst/>
              <a:gdLst>
                <a:gd name="T0" fmla="*/ 55567778 w 20"/>
                <a:gd name="T1" fmla="*/ 125658145 h 57"/>
                <a:gd name="T2" fmla="*/ 27784723 w 20"/>
                <a:gd name="T3" fmla="*/ 159167763 h 57"/>
                <a:gd name="T4" fmla="*/ 27784723 w 20"/>
                <a:gd name="T5" fmla="*/ 159167763 h 57"/>
                <a:gd name="T6" fmla="*/ 0 w 20"/>
                <a:gd name="T7" fmla="*/ 125658145 h 57"/>
                <a:gd name="T8" fmla="*/ 0 w 20"/>
                <a:gd name="T9" fmla="*/ 30717289 h 57"/>
                <a:gd name="T10" fmla="*/ 27784723 w 20"/>
                <a:gd name="T11" fmla="*/ 0 h 57"/>
                <a:gd name="T12" fmla="*/ 27784723 w 20"/>
                <a:gd name="T13" fmla="*/ 0 h 57"/>
                <a:gd name="T14" fmla="*/ 55567778 w 20"/>
                <a:gd name="T15" fmla="*/ 30717289 h 57"/>
                <a:gd name="T16" fmla="*/ 55567778 w 20"/>
                <a:gd name="T17" fmla="*/ 125658145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57">
                  <a:moveTo>
                    <a:pt x="20" y="45"/>
                  </a:moveTo>
                  <a:cubicBezTo>
                    <a:pt x="20" y="52"/>
                    <a:pt x="16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5" y="57"/>
                    <a:pt x="0" y="52"/>
                    <a:pt x="0" y="4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5"/>
                    <a:pt x="20" y="11"/>
                  </a:cubicBezTo>
                  <a:lnTo>
                    <a:pt x="20" y="45"/>
                  </a:lnTo>
                  <a:close/>
                </a:path>
              </a:pathLst>
            </a:custGeom>
            <a:solidFill>
              <a:srgbClr val="0265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" name="Oval 91"/>
            <p:cNvSpPr>
              <a:spLocks noChangeArrowheads="1"/>
            </p:cNvSpPr>
            <p:nvPr/>
          </p:nvSpPr>
          <p:spPr bwMode="auto">
            <a:xfrm>
              <a:off x="765175" y="2913063"/>
              <a:ext cx="257175" cy="257175"/>
            </a:xfrm>
            <a:prstGeom prst="ellipse">
              <a:avLst/>
            </a:prstGeom>
            <a:solidFill>
              <a:srgbClr val="319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44" name="Freeform 92"/>
            <p:cNvSpPr>
              <a:spLocks/>
            </p:cNvSpPr>
            <p:nvPr/>
          </p:nvSpPr>
          <p:spPr bwMode="auto">
            <a:xfrm>
              <a:off x="820738" y="2968625"/>
              <a:ext cx="147637" cy="146050"/>
            </a:xfrm>
            <a:custGeom>
              <a:avLst/>
              <a:gdLst>
                <a:gd name="T0" fmla="*/ 11006421 w 89"/>
                <a:gd name="T1" fmla="*/ 107715978 h 89"/>
                <a:gd name="T2" fmla="*/ 110070848 w 89"/>
                <a:gd name="T3" fmla="*/ 107715978 h 89"/>
                <a:gd name="T4" fmla="*/ 110070848 w 89"/>
                <a:gd name="T5" fmla="*/ 10771598 h 89"/>
                <a:gd name="T6" fmla="*/ 123829290 w 89"/>
                <a:gd name="T7" fmla="*/ 0 h 89"/>
                <a:gd name="T8" fmla="*/ 134835711 w 89"/>
                <a:gd name="T9" fmla="*/ 10771598 h 89"/>
                <a:gd name="T10" fmla="*/ 134835711 w 89"/>
                <a:gd name="T11" fmla="*/ 107715978 h 89"/>
                <a:gd name="T12" fmla="*/ 233900138 w 89"/>
                <a:gd name="T13" fmla="*/ 107715978 h 89"/>
                <a:gd name="T14" fmla="*/ 244906559 w 89"/>
                <a:gd name="T15" fmla="*/ 121182116 h 89"/>
                <a:gd name="T16" fmla="*/ 233900138 w 89"/>
                <a:gd name="T17" fmla="*/ 131953713 h 89"/>
                <a:gd name="T18" fmla="*/ 134835711 w 89"/>
                <a:gd name="T19" fmla="*/ 131953713 h 89"/>
                <a:gd name="T20" fmla="*/ 134835711 w 89"/>
                <a:gd name="T21" fmla="*/ 228898093 h 89"/>
                <a:gd name="T22" fmla="*/ 123829290 w 89"/>
                <a:gd name="T23" fmla="*/ 239669691 h 89"/>
                <a:gd name="T24" fmla="*/ 110070848 w 89"/>
                <a:gd name="T25" fmla="*/ 228898093 h 89"/>
                <a:gd name="T26" fmla="*/ 110070848 w 89"/>
                <a:gd name="T27" fmla="*/ 131953713 h 89"/>
                <a:gd name="T28" fmla="*/ 11006421 w 89"/>
                <a:gd name="T29" fmla="*/ 131953713 h 89"/>
                <a:gd name="T30" fmla="*/ 0 w 89"/>
                <a:gd name="T31" fmla="*/ 121182116 h 89"/>
                <a:gd name="T32" fmla="*/ 11006421 w 89"/>
                <a:gd name="T33" fmla="*/ 107715978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9">
                  <a:moveTo>
                    <a:pt x="4" y="4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7" y="40"/>
                    <a:pt x="89" y="42"/>
                    <a:pt x="89" y="45"/>
                  </a:cubicBezTo>
                  <a:cubicBezTo>
                    <a:pt x="89" y="47"/>
                    <a:pt x="87" y="49"/>
                    <a:pt x="85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7"/>
                    <a:pt x="47" y="89"/>
                    <a:pt x="45" y="89"/>
                  </a:cubicBezTo>
                  <a:cubicBezTo>
                    <a:pt x="42" y="89"/>
                    <a:pt x="40" y="87"/>
                    <a:pt x="40" y="85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2" y="49"/>
                    <a:pt x="0" y="47"/>
                    <a:pt x="0" y="45"/>
                  </a:cubicBezTo>
                  <a:cubicBezTo>
                    <a:pt x="0" y="42"/>
                    <a:pt x="2" y="40"/>
                    <a:pt x="4" y="40"/>
                  </a:cubicBezTo>
                  <a:close/>
                </a:path>
              </a:pathLst>
            </a:custGeom>
            <a:solidFill>
              <a:srgbClr val="037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5" name="Freeform 93"/>
            <p:cNvSpPr>
              <a:spLocks/>
            </p:cNvSpPr>
            <p:nvPr/>
          </p:nvSpPr>
          <p:spPr bwMode="auto">
            <a:xfrm>
              <a:off x="479426" y="3108325"/>
              <a:ext cx="112712" cy="111125"/>
            </a:xfrm>
            <a:custGeom>
              <a:avLst/>
              <a:gdLst>
                <a:gd name="T0" fmla="*/ 10989420 w 68"/>
                <a:gd name="T1" fmla="*/ 82526069 h 67"/>
                <a:gd name="T2" fmla="*/ 85168834 w 68"/>
                <a:gd name="T3" fmla="*/ 82526069 h 67"/>
                <a:gd name="T4" fmla="*/ 85168834 w 68"/>
                <a:gd name="T5" fmla="*/ 8253104 h 67"/>
                <a:gd name="T6" fmla="*/ 93411728 w 68"/>
                <a:gd name="T7" fmla="*/ 0 h 67"/>
                <a:gd name="T8" fmla="*/ 101654621 w 68"/>
                <a:gd name="T9" fmla="*/ 8253104 h 67"/>
                <a:gd name="T10" fmla="*/ 101654621 w 68"/>
                <a:gd name="T11" fmla="*/ 82526069 h 67"/>
                <a:gd name="T12" fmla="*/ 175834035 w 68"/>
                <a:gd name="T13" fmla="*/ 82526069 h 67"/>
                <a:gd name="T14" fmla="*/ 186823455 w 68"/>
                <a:gd name="T15" fmla="*/ 90779174 h 67"/>
                <a:gd name="T16" fmla="*/ 175834035 w 68"/>
                <a:gd name="T17" fmla="*/ 101783866 h 67"/>
                <a:gd name="T18" fmla="*/ 101654621 w 68"/>
                <a:gd name="T19" fmla="*/ 101783866 h 67"/>
                <a:gd name="T20" fmla="*/ 101654621 w 68"/>
                <a:gd name="T21" fmla="*/ 176056830 h 67"/>
                <a:gd name="T22" fmla="*/ 93411728 w 68"/>
                <a:gd name="T23" fmla="*/ 184309935 h 67"/>
                <a:gd name="T24" fmla="*/ 85168834 w 68"/>
                <a:gd name="T25" fmla="*/ 176056830 h 67"/>
                <a:gd name="T26" fmla="*/ 85168834 w 68"/>
                <a:gd name="T27" fmla="*/ 101783866 h 67"/>
                <a:gd name="T28" fmla="*/ 10989420 w 68"/>
                <a:gd name="T29" fmla="*/ 101783866 h 67"/>
                <a:gd name="T30" fmla="*/ 0 w 68"/>
                <a:gd name="T31" fmla="*/ 90779174 h 67"/>
                <a:gd name="T32" fmla="*/ 10989420 w 68"/>
                <a:gd name="T33" fmla="*/ 82526069 h 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8" h="67">
                  <a:moveTo>
                    <a:pt x="4" y="30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1"/>
                    <a:pt x="32" y="0"/>
                    <a:pt x="34" y="0"/>
                  </a:cubicBezTo>
                  <a:cubicBezTo>
                    <a:pt x="36" y="0"/>
                    <a:pt x="37" y="1"/>
                    <a:pt x="37" y="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6" y="30"/>
                    <a:pt x="68" y="32"/>
                    <a:pt x="68" y="33"/>
                  </a:cubicBezTo>
                  <a:cubicBezTo>
                    <a:pt x="68" y="35"/>
                    <a:pt x="66" y="37"/>
                    <a:pt x="64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6"/>
                    <a:pt x="36" y="67"/>
                    <a:pt x="34" y="67"/>
                  </a:cubicBezTo>
                  <a:cubicBezTo>
                    <a:pt x="32" y="67"/>
                    <a:pt x="31" y="66"/>
                    <a:pt x="31" y="64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2" y="37"/>
                    <a:pt x="0" y="35"/>
                    <a:pt x="0" y="33"/>
                  </a:cubicBezTo>
                  <a:cubicBezTo>
                    <a:pt x="0" y="32"/>
                    <a:pt x="2" y="30"/>
                    <a:pt x="4" y="30"/>
                  </a:cubicBez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6" name="Freeform 94"/>
            <p:cNvSpPr>
              <a:spLocks/>
            </p:cNvSpPr>
            <p:nvPr/>
          </p:nvSpPr>
          <p:spPr bwMode="auto">
            <a:xfrm>
              <a:off x="588963" y="3030538"/>
              <a:ext cx="155575" cy="155575"/>
            </a:xfrm>
            <a:custGeom>
              <a:avLst/>
              <a:gdLst>
                <a:gd name="T0" fmla="*/ 13695565 w 94"/>
                <a:gd name="T1" fmla="*/ 115046057 h 94"/>
                <a:gd name="T2" fmla="*/ 115046057 w 94"/>
                <a:gd name="T3" fmla="*/ 115046057 h 94"/>
                <a:gd name="T4" fmla="*/ 115046057 w 94"/>
                <a:gd name="T5" fmla="*/ 13695565 h 94"/>
                <a:gd name="T6" fmla="*/ 128743278 w 94"/>
                <a:gd name="T7" fmla="*/ 0 h 94"/>
                <a:gd name="T8" fmla="*/ 142438843 w 94"/>
                <a:gd name="T9" fmla="*/ 13695565 h 94"/>
                <a:gd name="T10" fmla="*/ 142438843 w 94"/>
                <a:gd name="T11" fmla="*/ 115046057 h 94"/>
                <a:gd name="T12" fmla="*/ 243789335 w 94"/>
                <a:gd name="T13" fmla="*/ 115046057 h 94"/>
                <a:gd name="T14" fmla="*/ 257484900 w 94"/>
                <a:gd name="T15" fmla="*/ 128743278 h 94"/>
                <a:gd name="T16" fmla="*/ 243789335 w 94"/>
                <a:gd name="T17" fmla="*/ 139699730 h 94"/>
                <a:gd name="T18" fmla="*/ 142438843 w 94"/>
                <a:gd name="T19" fmla="*/ 139699730 h 94"/>
                <a:gd name="T20" fmla="*/ 142438843 w 94"/>
                <a:gd name="T21" fmla="*/ 243789335 h 94"/>
                <a:gd name="T22" fmla="*/ 128743278 w 94"/>
                <a:gd name="T23" fmla="*/ 257484900 h 94"/>
                <a:gd name="T24" fmla="*/ 115046057 w 94"/>
                <a:gd name="T25" fmla="*/ 243789335 h 94"/>
                <a:gd name="T26" fmla="*/ 115046057 w 94"/>
                <a:gd name="T27" fmla="*/ 139699730 h 94"/>
                <a:gd name="T28" fmla="*/ 13695565 w 94"/>
                <a:gd name="T29" fmla="*/ 139699730 h 94"/>
                <a:gd name="T30" fmla="*/ 0 w 94"/>
                <a:gd name="T31" fmla="*/ 128743278 h 94"/>
                <a:gd name="T32" fmla="*/ 13695565 w 94"/>
                <a:gd name="T33" fmla="*/ 115046057 h 9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4" h="94">
                  <a:moveTo>
                    <a:pt x="5" y="42"/>
                  </a:moveTo>
                  <a:cubicBezTo>
                    <a:pt x="42" y="42"/>
                    <a:pt x="42" y="42"/>
                    <a:pt x="42" y="42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2"/>
                    <a:pt x="44" y="0"/>
                    <a:pt x="47" y="0"/>
                  </a:cubicBezTo>
                  <a:cubicBezTo>
                    <a:pt x="50" y="0"/>
                    <a:pt x="52" y="2"/>
                    <a:pt x="52" y="5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92" y="42"/>
                    <a:pt x="94" y="44"/>
                    <a:pt x="94" y="47"/>
                  </a:cubicBezTo>
                  <a:cubicBezTo>
                    <a:pt x="94" y="49"/>
                    <a:pt x="92" y="51"/>
                    <a:pt x="89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2" y="92"/>
                    <a:pt x="50" y="94"/>
                    <a:pt x="47" y="94"/>
                  </a:cubicBezTo>
                  <a:cubicBezTo>
                    <a:pt x="44" y="94"/>
                    <a:pt x="42" y="92"/>
                    <a:pt x="42" y="89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0" y="49"/>
                    <a:pt x="0" y="47"/>
                  </a:cubicBezTo>
                  <a:cubicBezTo>
                    <a:pt x="0" y="44"/>
                    <a:pt x="2" y="42"/>
                    <a:pt x="5" y="42"/>
                  </a:cubicBezTo>
                  <a:close/>
                </a:path>
              </a:pathLst>
            </a:custGeom>
            <a:solidFill>
              <a:srgbClr val="319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7" name="Oval 95"/>
            <p:cNvSpPr>
              <a:spLocks noChangeArrowheads="1"/>
            </p:cNvSpPr>
            <p:nvPr/>
          </p:nvSpPr>
          <p:spPr bwMode="auto">
            <a:xfrm>
              <a:off x="1223963" y="2482850"/>
              <a:ext cx="582612" cy="584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48" name="Freeform 96"/>
            <p:cNvSpPr>
              <a:spLocks noEditPoints="1"/>
            </p:cNvSpPr>
            <p:nvPr/>
          </p:nvSpPr>
          <p:spPr bwMode="auto">
            <a:xfrm>
              <a:off x="1331913" y="2601913"/>
              <a:ext cx="365125" cy="344488"/>
            </a:xfrm>
            <a:custGeom>
              <a:avLst/>
              <a:gdLst>
                <a:gd name="T0" fmla="*/ 24790328 w 220"/>
                <a:gd name="T1" fmla="*/ 0 h 208"/>
                <a:gd name="T2" fmla="*/ 0 w 220"/>
                <a:gd name="T3" fmla="*/ 57602368 h 208"/>
                <a:gd name="T4" fmla="*/ 24790328 w 220"/>
                <a:gd name="T5" fmla="*/ 570538376 h 208"/>
                <a:gd name="T6" fmla="*/ 605983026 w 220"/>
                <a:gd name="T7" fmla="*/ 548593828 h 208"/>
                <a:gd name="T8" fmla="*/ 605983026 w 220"/>
                <a:gd name="T9" fmla="*/ 24687203 h 208"/>
                <a:gd name="T10" fmla="*/ 267183538 w 220"/>
                <a:gd name="T11" fmla="*/ 24687203 h 208"/>
                <a:gd name="T12" fmla="*/ 583947732 w 220"/>
                <a:gd name="T13" fmla="*/ 38402131 h 208"/>
                <a:gd name="T14" fmla="*/ 267183538 w 220"/>
                <a:gd name="T15" fmla="*/ 52117060 h 208"/>
                <a:gd name="T16" fmla="*/ 267183538 w 220"/>
                <a:gd name="T17" fmla="*/ 24687203 h 208"/>
                <a:gd name="T18" fmla="*/ 140478524 w 220"/>
                <a:gd name="T19" fmla="*/ 38402131 h 208"/>
                <a:gd name="T20" fmla="*/ 110178128 w 220"/>
                <a:gd name="T21" fmla="*/ 38402131 h 208"/>
                <a:gd name="T22" fmla="*/ 85387801 w 220"/>
                <a:gd name="T23" fmla="*/ 21944548 h 208"/>
                <a:gd name="T24" fmla="*/ 85387801 w 220"/>
                <a:gd name="T25" fmla="*/ 52117060 h 208"/>
                <a:gd name="T26" fmla="*/ 85387801 w 220"/>
                <a:gd name="T27" fmla="*/ 21944548 h 208"/>
                <a:gd name="T28" fmla="*/ 63352507 w 220"/>
                <a:gd name="T29" fmla="*/ 38402131 h 208"/>
                <a:gd name="T30" fmla="*/ 33053770 w 220"/>
                <a:gd name="T31" fmla="*/ 38402131 h 208"/>
                <a:gd name="T32" fmla="*/ 360834781 w 220"/>
                <a:gd name="T33" fmla="*/ 556823447 h 208"/>
                <a:gd name="T34" fmla="*/ 429697356 w 220"/>
                <a:gd name="T35" fmla="*/ 452590984 h 208"/>
                <a:gd name="T36" fmla="*/ 308500751 w 220"/>
                <a:gd name="T37" fmla="*/ 227666819 h 208"/>
                <a:gd name="T38" fmla="*/ 308500751 w 220"/>
                <a:gd name="T39" fmla="*/ 227666819 h 208"/>
                <a:gd name="T40" fmla="*/ 308500751 w 220"/>
                <a:gd name="T41" fmla="*/ 416931508 h 208"/>
                <a:gd name="T42" fmla="*/ 302992343 w 220"/>
                <a:gd name="T43" fmla="*/ 463563258 h 208"/>
                <a:gd name="T44" fmla="*/ 300237309 w 220"/>
                <a:gd name="T45" fmla="*/ 416931508 h 208"/>
                <a:gd name="T46" fmla="*/ 297482274 w 220"/>
                <a:gd name="T47" fmla="*/ 227666819 h 208"/>
                <a:gd name="T48" fmla="*/ 297482274 w 220"/>
                <a:gd name="T49" fmla="*/ 227666819 h 208"/>
                <a:gd name="T50" fmla="*/ 176285669 w 220"/>
                <a:gd name="T51" fmla="*/ 452590984 h 208"/>
                <a:gd name="T52" fmla="*/ 247901619 w 220"/>
                <a:gd name="T53" fmla="*/ 556823447 h 208"/>
                <a:gd name="T54" fmla="*/ 104669720 w 220"/>
                <a:gd name="T55" fmla="*/ 416931508 h 208"/>
                <a:gd name="T56" fmla="*/ 501313306 w 220"/>
                <a:gd name="T57" fmla="*/ 416931508 h 208"/>
                <a:gd name="T58" fmla="*/ 360834781 w 220"/>
                <a:gd name="T59" fmla="*/ 556823447 h 208"/>
                <a:gd name="T60" fmla="*/ 581192698 w 220"/>
                <a:gd name="T61" fmla="*/ 556823447 h 208"/>
                <a:gd name="T62" fmla="*/ 512331782 w 220"/>
                <a:gd name="T63" fmla="*/ 416931508 h 208"/>
                <a:gd name="T64" fmla="*/ 501313306 w 220"/>
                <a:gd name="T65" fmla="*/ 219437200 h 208"/>
                <a:gd name="T66" fmla="*/ 531612042 w 220"/>
                <a:gd name="T67" fmla="*/ 241381748 h 208"/>
                <a:gd name="T68" fmla="*/ 550893961 w 220"/>
                <a:gd name="T69" fmla="*/ 211209236 h 208"/>
                <a:gd name="T70" fmla="*/ 520595225 w 220"/>
                <a:gd name="T71" fmla="*/ 192007343 h 208"/>
                <a:gd name="T72" fmla="*/ 104669720 w 220"/>
                <a:gd name="T73" fmla="*/ 211209236 h 208"/>
                <a:gd name="T74" fmla="*/ 74370984 w 220"/>
                <a:gd name="T75" fmla="*/ 192007343 h 208"/>
                <a:gd name="T76" fmla="*/ 55089064 w 220"/>
                <a:gd name="T77" fmla="*/ 219437200 h 208"/>
                <a:gd name="T78" fmla="*/ 85387801 w 220"/>
                <a:gd name="T79" fmla="*/ 241381748 h 208"/>
                <a:gd name="T80" fmla="*/ 239638176 w 220"/>
                <a:gd name="T81" fmla="*/ 219437200 h 208"/>
                <a:gd name="T82" fmla="*/ 145986933 w 220"/>
                <a:gd name="T83" fmla="*/ 556823447 h 208"/>
                <a:gd name="T84" fmla="*/ 16526885 w 220"/>
                <a:gd name="T85" fmla="*/ 548593828 h 208"/>
                <a:gd name="T86" fmla="*/ 589456140 w 220"/>
                <a:gd name="T87" fmla="*/ 74059951 h 208"/>
                <a:gd name="T88" fmla="*/ 512331782 w 220"/>
                <a:gd name="T89" fmla="*/ 219437200 h 208"/>
                <a:gd name="T90" fmla="*/ 520595225 w 220"/>
                <a:gd name="T91" fmla="*/ 200236962 h 208"/>
                <a:gd name="T92" fmla="*/ 542630519 w 220"/>
                <a:gd name="T93" fmla="*/ 211209236 h 208"/>
                <a:gd name="T94" fmla="*/ 531612042 w 220"/>
                <a:gd name="T95" fmla="*/ 230409474 h 208"/>
                <a:gd name="T96" fmla="*/ 512331782 w 220"/>
                <a:gd name="T97" fmla="*/ 219437200 h 208"/>
                <a:gd name="T98" fmla="*/ 93651243 w 220"/>
                <a:gd name="T99" fmla="*/ 219437200 h 208"/>
                <a:gd name="T100" fmla="*/ 74370984 w 220"/>
                <a:gd name="T101" fmla="*/ 230409474 h 208"/>
                <a:gd name="T102" fmla="*/ 63352507 w 220"/>
                <a:gd name="T103" fmla="*/ 211209236 h 208"/>
                <a:gd name="T104" fmla="*/ 85387801 w 220"/>
                <a:gd name="T105" fmla="*/ 200236962 h 20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20" h="208">
                  <a:moveTo>
                    <a:pt x="21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5"/>
                    <a:pt x="4" y="208"/>
                    <a:pt x="9" y="208"/>
                  </a:cubicBezTo>
                  <a:cubicBezTo>
                    <a:pt x="211" y="208"/>
                    <a:pt x="211" y="208"/>
                    <a:pt x="211" y="208"/>
                  </a:cubicBezTo>
                  <a:cubicBezTo>
                    <a:pt x="216" y="208"/>
                    <a:pt x="220" y="205"/>
                    <a:pt x="220" y="200"/>
                  </a:cubicBezTo>
                  <a:cubicBezTo>
                    <a:pt x="220" y="21"/>
                    <a:pt x="220" y="21"/>
                    <a:pt x="220" y="21"/>
                  </a:cubicBezTo>
                  <a:cubicBezTo>
                    <a:pt x="220" y="9"/>
                    <a:pt x="220" y="9"/>
                    <a:pt x="220" y="9"/>
                  </a:cubicBezTo>
                  <a:cubicBezTo>
                    <a:pt x="220" y="4"/>
                    <a:pt x="216" y="0"/>
                    <a:pt x="211" y="0"/>
                  </a:cubicBezTo>
                  <a:close/>
                  <a:moveTo>
                    <a:pt x="97" y="9"/>
                  </a:moveTo>
                  <a:cubicBezTo>
                    <a:pt x="207" y="9"/>
                    <a:pt x="207" y="9"/>
                    <a:pt x="207" y="9"/>
                  </a:cubicBezTo>
                  <a:cubicBezTo>
                    <a:pt x="210" y="9"/>
                    <a:pt x="212" y="11"/>
                    <a:pt x="212" y="14"/>
                  </a:cubicBezTo>
                  <a:cubicBezTo>
                    <a:pt x="212" y="17"/>
                    <a:pt x="210" y="19"/>
                    <a:pt x="20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5" y="19"/>
                    <a:pt x="92" y="17"/>
                    <a:pt x="92" y="14"/>
                  </a:cubicBezTo>
                  <a:cubicBezTo>
                    <a:pt x="92" y="11"/>
                    <a:pt x="95" y="9"/>
                    <a:pt x="97" y="9"/>
                  </a:cubicBezTo>
                  <a:close/>
                  <a:moveTo>
                    <a:pt x="45" y="8"/>
                  </a:moveTo>
                  <a:cubicBezTo>
                    <a:pt x="48" y="8"/>
                    <a:pt x="51" y="11"/>
                    <a:pt x="51" y="14"/>
                  </a:cubicBezTo>
                  <a:cubicBezTo>
                    <a:pt x="51" y="17"/>
                    <a:pt x="48" y="19"/>
                    <a:pt x="45" y="19"/>
                  </a:cubicBezTo>
                  <a:cubicBezTo>
                    <a:pt x="43" y="19"/>
                    <a:pt x="40" y="17"/>
                    <a:pt x="40" y="14"/>
                  </a:cubicBezTo>
                  <a:cubicBezTo>
                    <a:pt x="40" y="11"/>
                    <a:pt x="43" y="8"/>
                    <a:pt x="45" y="8"/>
                  </a:cubicBezTo>
                  <a:close/>
                  <a:moveTo>
                    <a:pt x="31" y="8"/>
                  </a:moveTo>
                  <a:cubicBezTo>
                    <a:pt x="34" y="8"/>
                    <a:pt x="37" y="11"/>
                    <a:pt x="37" y="14"/>
                  </a:cubicBezTo>
                  <a:cubicBezTo>
                    <a:pt x="37" y="17"/>
                    <a:pt x="34" y="19"/>
                    <a:pt x="31" y="19"/>
                  </a:cubicBezTo>
                  <a:cubicBezTo>
                    <a:pt x="28" y="19"/>
                    <a:pt x="26" y="17"/>
                    <a:pt x="26" y="14"/>
                  </a:cubicBezTo>
                  <a:cubicBezTo>
                    <a:pt x="26" y="11"/>
                    <a:pt x="28" y="8"/>
                    <a:pt x="31" y="8"/>
                  </a:cubicBezTo>
                  <a:close/>
                  <a:moveTo>
                    <a:pt x="17" y="8"/>
                  </a:moveTo>
                  <a:cubicBezTo>
                    <a:pt x="20" y="8"/>
                    <a:pt x="23" y="11"/>
                    <a:pt x="23" y="14"/>
                  </a:cubicBezTo>
                  <a:cubicBezTo>
                    <a:pt x="23" y="17"/>
                    <a:pt x="20" y="19"/>
                    <a:pt x="17" y="19"/>
                  </a:cubicBezTo>
                  <a:cubicBezTo>
                    <a:pt x="14" y="19"/>
                    <a:pt x="12" y="17"/>
                    <a:pt x="12" y="14"/>
                  </a:cubicBezTo>
                  <a:cubicBezTo>
                    <a:pt x="12" y="11"/>
                    <a:pt x="14" y="8"/>
                    <a:pt x="17" y="8"/>
                  </a:cubicBezTo>
                  <a:close/>
                  <a:moveTo>
                    <a:pt x="131" y="203"/>
                  </a:moveTo>
                  <a:cubicBezTo>
                    <a:pt x="131" y="201"/>
                    <a:pt x="131" y="199"/>
                    <a:pt x="131" y="197"/>
                  </a:cubicBezTo>
                  <a:cubicBezTo>
                    <a:pt x="135" y="171"/>
                    <a:pt x="156" y="165"/>
                    <a:pt x="156" y="165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12" y="133"/>
                    <a:pt x="112" y="133"/>
                    <a:pt x="112" y="133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16" y="152"/>
                    <a:pt x="119" y="156"/>
                    <a:pt x="119" y="160"/>
                  </a:cubicBezTo>
                  <a:cubicBezTo>
                    <a:pt x="119" y="165"/>
                    <a:pt x="115" y="169"/>
                    <a:pt x="110" y="169"/>
                  </a:cubicBezTo>
                  <a:cubicBezTo>
                    <a:pt x="105" y="169"/>
                    <a:pt x="101" y="165"/>
                    <a:pt x="101" y="160"/>
                  </a:cubicBezTo>
                  <a:cubicBezTo>
                    <a:pt x="101" y="156"/>
                    <a:pt x="104" y="152"/>
                    <a:pt x="109" y="152"/>
                  </a:cubicBezTo>
                  <a:cubicBezTo>
                    <a:pt x="108" y="133"/>
                    <a:pt x="108" y="133"/>
                    <a:pt x="108" y="133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64" y="165"/>
                    <a:pt x="64" y="165"/>
                    <a:pt x="64" y="165"/>
                  </a:cubicBezTo>
                  <a:cubicBezTo>
                    <a:pt x="64" y="165"/>
                    <a:pt x="86" y="171"/>
                    <a:pt x="89" y="197"/>
                  </a:cubicBezTo>
                  <a:cubicBezTo>
                    <a:pt x="89" y="199"/>
                    <a:pt x="89" y="201"/>
                    <a:pt x="90" y="203"/>
                  </a:cubicBezTo>
                  <a:cubicBezTo>
                    <a:pt x="58" y="203"/>
                    <a:pt x="58" y="203"/>
                    <a:pt x="58" y="203"/>
                  </a:cubicBezTo>
                  <a:cubicBezTo>
                    <a:pt x="46" y="190"/>
                    <a:pt x="38" y="172"/>
                    <a:pt x="38" y="152"/>
                  </a:cubicBezTo>
                  <a:cubicBezTo>
                    <a:pt x="38" y="113"/>
                    <a:pt x="70" y="80"/>
                    <a:pt x="110" y="80"/>
                  </a:cubicBezTo>
                  <a:cubicBezTo>
                    <a:pt x="150" y="80"/>
                    <a:pt x="182" y="113"/>
                    <a:pt x="182" y="152"/>
                  </a:cubicBezTo>
                  <a:cubicBezTo>
                    <a:pt x="182" y="172"/>
                    <a:pt x="174" y="190"/>
                    <a:pt x="162" y="203"/>
                  </a:cubicBezTo>
                  <a:lnTo>
                    <a:pt x="131" y="203"/>
                  </a:lnTo>
                  <a:close/>
                  <a:moveTo>
                    <a:pt x="214" y="200"/>
                  </a:moveTo>
                  <a:cubicBezTo>
                    <a:pt x="214" y="201"/>
                    <a:pt x="213" y="203"/>
                    <a:pt x="211" y="203"/>
                  </a:cubicBezTo>
                  <a:cubicBezTo>
                    <a:pt x="167" y="203"/>
                    <a:pt x="167" y="203"/>
                    <a:pt x="167" y="203"/>
                  </a:cubicBezTo>
                  <a:cubicBezTo>
                    <a:pt x="179" y="189"/>
                    <a:pt x="186" y="172"/>
                    <a:pt x="186" y="152"/>
                  </a:cubicBezTo>
                  <a:cubicBezTo>
                    <a:pt x="186" y="119"/>
                    <a:pt x="164" y="90"/>
                    <a:pt x="133" y="80"/>
                  </a:cubicBezTo>
                  <a:cubicBezTo>
                    <a:pt x="182" y="80"/>
                    <a:pt x="182" y="80"/>
                    <a:pt x="182" y="80"/>
                  </a:cubicBezTo>
                  <a:cubicBezTo>
                    <a:pt x="182" y="84"/>
                    <a:pt x="185" y="88"/>
                    <a:pt x="189" y="88"/>
                  </a:cubicBezTo>
                  <a:cubicBezTo>
                    <a:pt x="193" y="88"/>
                    <a:pt x="193" y="88"/>
                    <a:pt x="193" y="88"/>
                  </a:cubicBezTo>
                  <a:cubicBezTo>
                    <a:pt x="197" y="88"/>
                    <a:pt x="200" y="84"/>
                    <a:pt x="200" y="80"/>
                  </a:cubicBezTo>
                  <a:cubicBezTo>
                    <a:pt x="200" y="77"/>
                    <a:pt x="200" y="77"/>
                    <a:pt x="200" y="77"/>
                  </a:cubicBezTo>
                  <a:cubicBezTo>
                    <a:pt x="200" y="73"/>
                    <a:pt x="197" y="70"/>
                    <a:pt x="193" y="70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85" y="70"/>
                    <a:pt x="182" y="73"/>
                    <a:pt x="182" y="77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38" y="73"/>
                    <a:pt x="35" y="70"/>
                    <a:pt x="31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3" y="70"/>
                    <a:pt x="20" y="73"/>
                    <a:pt x="20" y="77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4"/>
                    <a:pt x="23" y="88"/>
                    <a:pt x="27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5" y="88"/>
                    <a:pt x="38" y="84"/>
                    <a:pt x="38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56" y="90"/>
                    <a:pt x="34" y="119"/>
                    <a:pt x="34" y="152"/>
                  </a:cubicBezTo>
                  <a:cubicBezTo>
                    <a:pt x="34" y="172"/>
                    <a:pt x="42" y="189"/>
                    <a:pt x="53" y="203"/>
                  </a:cubicBezTo>
                  <a:cubicBezTo>
                    <a:pt x="9" y="203"/>
                    <a:pt x="9" y="203"/>
                    <a:pt x="9" y="203"/>
                  </a:cubicBezTo>
                  <a:cubicBezTo>
                    <a:pt x="7" y="203"/>
                    <a:pt x="6" y="201"/>
                    <a:pt x="6" y="200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214" y="27"/>
                    <a:pt x="214" y="27"/>
                    <a:pt x="214" y="27"/>
                  </a:cubicBezTo>
                  <a:lnTo>
                    <a:pt x="214" y="200"/>
                  </a:lnTo>
                  <a:close/>
                  <a:moveTo>
                    <a:pt x="186" y="80"/>
                  </a:moveTo>
                  <a:cubicBezTo>
                    <a:pt x="186" y="77"/>
                    <a:pt x="186" y="77"/>
                    <a:pt x="186" y="77"/>
                  </a:cubicBezTo>
                  <a:cubicBezTo>
                    <a:pt x="186" y="75"/>
                    <a:pt x="187" y="73"/>
                    <a:pt x="189" y="73"/>
                  </a:cubicBezTo>
                  <a:cubicBezTo>
                    <a:pt x="193" y="73"/>
                    <a:pt x="193" y="73"/>
                    <a:pt x="193" y="73"/>
                  </a:cubicBezTo>
                  <a:cubicBezTo>
                    <a:pt x="195" y="73"/>
                    <a:pt x="197" y="75"/>
                    <a:pt x="197" y="77"/>
                  </a:cubicBezTo>
                  <a:cubicBezTo>
                    <a:pt x="197" y="80"/>
                    <a:pt x="197" y="80"/>
                    <a:pt x="197" y="80"/>
                  </a:cubicBezTo>
                  <a:cubicBezTo>
                    <a:pt x="197" y="82"/>
                    <a:pt x="195" y="84"/>
                    <a:pt x="193" y="84"/>
                  </a:cubicBezTo>
                  <a:cubicBezTo>
                    <a:pt x="189" y="84"/>
                    <a:pt x="189" y="84"/>
                    <a:pt x="189" y="84"/>
                  </a:cubicBezTo>
                  <a:cubicBezTo>
                    <a:pt x="187" y="84"/>
                    <a:pt x="186" y="82"/>
                    <a:pt x="186" y="80"/>
                  </a:cubicBezTo>
                  <a:close/>
                  <a:moveTo>
                    <a:pt x="34" y="77"/>
                  </a:moveTo>
                  <a:cubicBezTo>
                    <a:pt x="34" y="80"/>
                    <a:pt x="34" y="80"/>
                    <a:pt x="34" y="80"/>
                  </a:cubicBezTo>
                  <a:cubicBezTo>
                    <a:pt x="34" y="82"/>
                    <a:pt x="33" y="84"/>
                    <a:pt x="31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5" y="84"/>
                    <a:pt x="23" y="82"/>
                    <a:pt x="23" y="80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75"/>
                    <a:pt x="25" y="73"/>
                    <a:pt x="27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3" y="73"/>
                    <a:pt x="34" y="75"/>
                    <a:pt x="34" y="77"/>
                  </a:cubicBezTo>
                  <a:close/>
                </a:path>
              </a:pathLst>
            </a:cu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" name="矩形 103"/>
          <p:cNvSpPr/>
          <p:nvPr/>
        </p:nvSpPr>
        <p:spPr>
          <a:xfrm>
            <a:off x="11547566" y="3059112"/>
            <a:ext cx="185649" cy="1991817"/>
          </a:xfrm>
          <a:prstGeom prst="rect">
            <a:avLst/>
          </a:prstGeom>
          <a:solidFill>
            <a:srgbClr val="F26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1" name="PA_淘宝网chenying0907出品 6">
            <a:extLst>
              <a:ext uri="{FF2B5EF4-FFF2-40B4-BE49-F238E27FC236}">
                <a16:creationId xmlns:a16="http://schemas.microsoft.com/office/drawing/2014/main" id="{A8E871D9-007D-4BAC-86F5-4D008AEB051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276727" y="3296604"/>
            <a:ext cx="7785100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5400" b="1" spc="-15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Meiryo UI" panose="020B0604030504040204" pitchFamily="34" charset="-128"/>
              </a:rPr>
              <a:t>判決書</a:t>
            </a:r>
            <a:endParaRPr lang="en-US" altLang="zh-TW" sz="5400" b="1" spc="-150" smtClean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方正姚体" panose="02010601030101010101" pitchFamily="2" charset="-122"/>
              <a:ea typeface="方正姚体" panose="02010601030101010101" pitchFamily="2" charset="-122"/>
              <a:cs typeface="Meiryo UI" panose="020B0604030504040204" pitchFamily="34" charset="-128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5400" b="1" spc="-15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Meiryo UI" panose="020B0604030504040204" pitchFamily="34" charset="-128"/>
              </a:rPr>
              <a:t>搜尋引擎作法</a:t>
            </a:r>
            <a:endParaRPr lang="zh-CN" altLang="en-US" sz="5400" b="1" spc="-15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方正姚体" panose="02010601030101010101" pitchFamily="2" charset="-122"/>
              <a:ea typeface="方正姚体" panose="02010601030101010101" pitchFamily="2" charset="-122"/>
              <a:cs typeface="Meiryo UI" panose="020B0604030504040204" pitchFamily="34" charset="-128"/>
            </a:endParaRPr>
          </a:p>
        </p:txBody>
      </p:sp>
      <p:sp>
        <p:nvSpPr>
          <p:cNvPr id="102" name="文本框 28">
            <a:extLst>
              <a:ext uri="{FF2B5EF4-FFF2-40B4-BE49-F238E27FC236}">
                <a16:creationId xmlns:a16="http://schemas.microsoft.com/office/drawing/2014/main" id="{6BA25051-B885-4E79-9883-21CC68A64C3A}"/>
              </a:ext>
            </a:extLst>
          </p:cNvPr>
          <p:cNvSpPr txBox="1"/>
          <p:nvPr/>
        </p:nvSpPr>
        <p:spPr>
          <a:xfrm>
            <a:off x="5641979" y="2598977"/>
            <a:ext cx="5473113" cy="578882"/>
          </a:xfrm>
          <a:prstGeom prst="round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800" b="1" smtClean="0">
                <a:ln w="66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專案報告</a:t>
            </a:r>
            <a:endParaRPr lang="zh-CN" altLang="en-US" sz="2800" b="1" dirty="0">
              <a:ln w="660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293"/>
          <p:cNvGrpSpPr>
            <a:grpSpLocks/>
          </p:cNvGrpSpPr>
          <p:nvPr/>
        </p:nvGrpSpPr>
        <p:grpSpPr bwMode="auto">
          <a:xfrm>
            <a:off x="12757" y="11112"/>
            <a:ext cx="6846888" cy="6846888"/>
            <a:chOff x="0" y="0"/>
            <a:chExt cx="6847115" cy="6847115"/>
          </a:xfrm>
        </p:grpSpPr>
        <p:sp>
          <p:nvSpPr>
            <p:cNvPr id="12" name="直角三角形 11"/>
            <p:cNvSpPr/>
            <p:nvPr/>
          </p:nvSpPr>
          <p:spPr>
            <a:xfrm>
              <a:off x="0" y="0"/>
              <a:ext cx="6847115" cy="6847115"/>
            </a:xfrm>
            <a:prstGeom prst="rtTriangle">
              <a:avLst/>
            </a:prstGeom>
            <a:solidFill>
              <a:srgbClr val="F26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直角三角形 10"/>
            <p:cNvSpPr/>
            <p:nvPr/>
          </p:nvSpPr>
          <p:spPr>
            <a:xfrm>
              <a:off x="0" y="3516430"/>
              <a:ext cx="3330685" cy="3330685"/>
            </a:xfrm>
            <a:prstGeom prst="rtTriangle">
              <a:avLst/>
            </a:prstGeom>
            <a:solidFill>
              <a:srgbClr val="12A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075" name="文本框 12"/>
          <p:cNvSpPr txBox="1">
            <a:spLocks noChangeArrowheads="1"/>
          </p:cNvSpPr>
          <p:nvPr/>
        </p:nvSpPr>
        <p:spPr bwMode="auto">
          <a:xfrm rot="2718185">
            <a:off x="1019815" y="4363732"/>
            <a:ext cx="226533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zh-TW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錄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文本框 13"/>
          <p:cNvSpPr txBox="1">
            <a:spLocks noChangeArrowheads="1"/>
          </p:cNvSpPr>
          <p:nvPr/>
        </p:nvSpPr>
        <p:spPr bwMode="auto">
          <a:xfrm rot="2688129">
            <a:off x="-301567" y="5221287"/>
            <a:ext cx="35083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7" name="组合 333"/>
          <p:cNvGrpSpPr>
            <a:grpSpLocks/>
          </p:cNvGrpSpPr>
          <p:nvPr/>
        </p:nvGrpSpPr>
        <p:grpSpPr bwMode="auto">
          <a:xfrm>
            <a:off x="10220325" y="3787598"/>
            <a:ext cx="1971675" cy="3021012"/>
            <a:chOff x="2760817" y="1815150"/>
            <a:chExt cx="2689895" cy="4121486"/>
          </a:xfrm>
        </p:grpSpPr>
        <p:sp>
          <p:nvSpPr>
            <p:cNvPr id="308" name="Freeform 2"/>
            <p:cNvSpPr>
              <a:spLocks noChangeArrowheads="1"/>
            </p:cNvSpPr>
            <p:nvPr/>
          </p:nvSpPr>
          <p:spPr bwMode="auto">
            <a:xfrm>
              <a:off x="2760817" y="4110881"/>
              <a:ext cx="1851739" cy="1407760"/>
            </a:xfrm>
            <a:custGeom>
              <a:avLst/>
              <a:gdLst>
                <a:gd name="T0" fmla="*/ 5212 w 5232"/>
                <a:gd name="T1" fmla="*/ 3487 h 3973"/>
                <a:gd name="T2" fmla="*/ 5212 w 5232"/>
                <a:gd name="T3" fmla="*/ 3487 h 3973"/>
                <a:gd name="T4" fmla="*/ 4844 w 5232"/>
                <a:gd name="T5" fmla="*/ 3875 h 3973"/>
                <a:gd name="T6" fmla="*/ 465 w 5232"/>
                <a:gd name="T7" fmla="*/ 3952 h 3973"/>
                <a:gd name="T8" fmla="*/ 58 w 5232"/>
                <a:gd name="T9" fmla="*/ 3584 h 3973"/>
                <a:gd name="T10" fmla="*/ 0 w 5232"/>
                <a:gd name="T11" fmla="*/ 484 h 3973"/>
                <a:gd name="T12" fmla="*/ 387 w 5232"/>
                <a:gd name="T13" fmla="*/ 97 h 3973"/>
                <a:gd name="T14" fmla="*/ 4766 w 5232"/>
                <a:gd name="T15" fmla="*/ 0 h 3973"/>
                <a:gd name="T16" fmla="*/ 5154 w 5232"/>
                <a:gd name="T17" fmla="*/ 387 h 3973"/>
                <a:gd name="T18" fmla="*/ 5212 w 5232"/>
                <a:gd name="T19" fmla="*/ 3487 h 3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2" h="3973">
                  <a:moveTo>
                    <a:pt x="5212" y="3487"/>
                  </a:moveTo>
                  <a:lnTo>
                    <a:pt x="5212" y="3487"/>
                  </a:lnTo>
                  <a:cubicBezTo>
                    <a:pt x="5231" y="3701"/>
                    <a:pt x="5057" y="3875"/>
                    <a:pt x="4844" y="3875"/>
                  </a:cubicBezTo>
                  <a:cubicBezTo>
                    <a:pt x="465" y="3952"/>
                    <a:pt x="465" y="3952"/>
                    <a:pt x="465" y="3952"/>
                  </a:cubicBezTo>
                  <a:cubicBezTo>
                    <a:pt x="252" y="3972"/>
                    <a:pt x="58" y="3797"/>
                    <a:pt x="58" y="3584"/>
                  </a:cubicBezTo>
                  <a:cubicBezTo>
                    <a:pt x="0" y="484"/>
                    <a:pt x="0" y="484"/>
                    <a:pt x="0" y="484"/>
                  </a:cubicBezTo>
                  <a:cubicBezTo>
                    <a:pt x="0" y="271"/>
                    <a:pt x="174" y="97"/>
                    <a:pt x="387" y="97"/>
                  </a:cubicBezTo>
                  <a:cubicBezTo>
                    <a:pt x="4766" y="0"/>
                    <a:pt x="4766" y="0"/>
                    <a:pt x="4766" y="0"/>
                  </a:cubicBezTo>
                  <a:cubicBezTo>
                    <a:pt x="4979" y="0"/>
                    <a:pt x="5154" y="174"/>
                    <a:pt x="5154" y="387"/>
                  </a:cubicBezTo>
                  <a:lnTo>
                    <a:pt x="5212" y="3487"/>
                  </a:lnTo>
                </a:path>
              </a:pathLst>
            </a:custGeom>
            <a:solidFill>
              <a:srgbClr val="A38F84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9" name="Freeform 3"/>
            <p:cNvSpPr>
              <a:spLocks noChangeArrowheads="1"/>
            </p:cNvSpPr>
            <p:nvPr/>
          </p:nvSpPr>
          <p:spPr bwMode="auto">
            <a:xfrm>
              <a:off x="2767314" y="4344786"/>
              <a:ext cx="1825751" cy="515457"/>
            </a:xfrm>
            <a:custGeom>
              <a:avLst/>
              <a:gdLst>
                <a:gd name="T0" fmla="*/ 0 w 5155"/>
                <a:gd name="T1" fmla="*/ 0 h 1455"/>
                <a:gd name="T2" fmla="*/ 0 w 5155"/>
                <a:gd name="T3" fmla="*/ 620 h 1455"/>
                <a:gd name="T4" fmla="*/ 1395 w 5155"/>
                <a:gd name="T5" fmla="*/ 1454 h 1455"/>
                <a:gd name="T6" fmla="*/ 3953 w 5155"/>
                <a:gd name="T7" fmla="*/ 1395 h 1455"/>
                <a:gd name="T8" fmla="*/ 5154 w 5155"/>
                <a:gd name="T9" fmla="*/ 465 h 1455"/>
                <a:gd name="T10" fmla="*/ 5154 w 5155"/>
                <a:gd name="T11" fmla="*/ 0 h 1455"/>
                <a:gd name="T12" fmla="*/ 0 w 5155"/>
                <a:gd name="T13" fmla="*/ 0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55" h="1455">
                  <a:moveTo>
                    <a:pt x="0" y="0"/>
                  </a:moveTo>
                  <a:lnTo>
                    <a:pt x="0" y="620"/>
                  </a:lnTo>
                  <a:lnTo>
                    <a:pt x="1395" y="1454"/>
                  </a:lnTo>
                  <a:lnTo>
                    <a:pt x="3953" y="1395"/>
                  </a:lnTo>
                  <a:lnTo>
                    <a:pt x="5154" y="465"/>
                  </a:lnTo>
                  <a:lnTo>
                    <a:pt x="5154" y="0"/>
                  </a:lnTo>
                  <a:lnTo>
                    <a:pt x="0" y="0"/>
                  </a:lnTo>
                </a:path>
              </a:pathLst>
            </a:custGeom>
            <a:solidFill>
              <a:srgbClr val="76706C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0" name="Freeform 4"/>
            <p:cNvSpPr>
              <a:spLocks noChangeArrowheads="1"/>
            </p:cNvSpPr>
            <p:nvPr/>
          </p:nvSpPr>
          <p:spPr bwMode="auto">
            <a:xfrm>
              <a:off x="2760817" y="4110881"/>
              <a:ext cx="1832247" cy="714709"/>
            </a:xfrm>
            <a:custGeom>
              <a:avLst/>
              <a:gdLst>
                <a:gd name="T0" fmla="*/ 5154 w 5174"/>
                <a:gd name="T1" fmla="*/ 387 h 2016"/>
                <a:gd name="T2" fmla="*/ 5154 w 5174"/>
                <a:gd name="T3" fmla="*/ 387 h 2016"/>
                <a:gd name="T4" fmla="*/ 4766 w 5174"/>
                <a:gd name="T5" fmla="*/ 0 h 2016"/>
                <a:gd name="T6" fmla="*/ 387 w 5174"/>
                <a:gd name="T7" fmla="*/ 97 h 2016"/>
                <a:gd name="T8" fmla="*/ 0 w 5174"/>
                <a:gd name="T9" fmla="*/ 484 h 2016"/>
                <a:gd name="T10" fmla="*/ 19 w 5174"/>
                <a:gd name="T11" fmla="*/ 872 h 2016"/>
                <a:gd name="T12" fmla="*/ 1414 w 5174"/>
                <a:gd name="T13" fmla="*/ 2015 h 2016"/>
                <a:gd name="T14" fmla="*/ 3972 w 5174"/>
                <a:gd name="T15" fmla="*/ 1957 h 2016"/>
                <a:gd name="T16" fmla="*/ 5173 w 5174"/>
                <a:gd name="T17" fmla="*/ 833 h 2016"/>
                <a:gd name="T18" fmla="*/ 5154 w 5174"/>
                <a:gd name="T19" fmla="*/ 387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74" h="2016">
                  <a:moveTo>
                    <a:pt x="5154" y="387"/>
                  </a:moveTo>
                  <a:lnTo>
                    <a:pt x="5154" y="387"/>
                  </a:lnTo>
                  <a:cubicBezTo>
                    <a:pt x="5154" y="174"/>
                    <a:pt x="4979" y="0"/>
                    <a:pt x="4766" y="0"/>
                  </a:cubicBezTo>
                  <a:cubicBezTo>
                    <a:pt x="387" y="97"/>
                    <a:pt x="387" y="97"/>
                    <a:pt x="387" y="97"/>
                  </a:cubicBezTo>
                  <a:cubicBezTo>
                    <a:pt x="174" y="97"/>
                    <a:pt x="0" y="271"/>
                    <a:pt x="0" y="484"/>
                  </a:cubicBezTo>
                  <a:cubicBezTo>
                    <a:pt x="19" y="872"/>
                    <a:pt x="19" y="872"/>
                    <a:pt x="19" y="872"/>
                  </a:cubicBezTo>
                  <a:cubicBezTo>
                    <a:pt x="1414" y="2015"/>
                    <a:pt x="1414" y="2015"/>
                    <a:pt x="1414" y="2015"/>
                  </a:cubicBezTo>
                  <a:cubicBezTo>
                    <a:pt x="3972" y="1957"/>
                    <a:pt x="3972" y="1957"/>
                    <a:pt x="3972" y="1957"/>
                  </a:cubicBezTo>
                  <a:cubicBezTo>
                    <a:pt x="5173" y="833"/>
                    <a:pt x="5173" y="833"/>
                    <a:pt x="5173" y="833"/>
                  </a:cubicBezTo>
                  <a:lnTo>
                    <a:pt x="5154" y="387"/>
                  </a:lnTo>
                </a:path>
              </a:pathLst>
            </a:custGeom>
            <a:solidFill>
              <a:srgbClr val="F7DA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1" name="Freeform 5"/>
            <p:cNvSpPr>
              <a:spLocks noChangeArrowheads="1"/>
            </p:cNvSpPr>
            <p:nvPr/>
          </p:nvSpPr>
          <p:spPr bwMode="auto">
            <a:xfrm>
              <a:off x="3239453" y="3853152"/>
              <a:ext cx="892300" cy="288050"/>
            </a:xfrm>
            <a:custGeom>
              <a:avLst/>
              <a:gdLst>
                <a:gd name="T0" fmla="*/ 0 w 2520"/>
                <a:gd name="T1" fmla="*/ 39 h 814"/>
                <a:gd name="T2" fmla="*/ 0 w 2520"/>
                <a:gd name="T3" fmla="*/ 813 h 814"/>
                <a:gd name="T4" fmla="*/ 272 w 2520"/>
                <a:gd name="T5" fmla="*/ 813 h 814"/>
                <a:gd name="T6" fmla="*/ 252 w 2520"/>
                <a:gd name="T7" fmla="*/ 154 h 814"/>
                <a:gd name="T8" fmla="*/ 2228 w 2520"/>
                <a:gd name="T9" fmla="*/ 116 h 814"/>
                <a:gd name="T10" fmla="*/ 2248 w 2520"/>
                <a:gd name="T11" fmla="*/ 774 h 814"/>
                <a:gd name="T12" fmla="*/ 2519 w 2520"/>
                <a:gd name="T13" fmla="*/ 774 h 814"/>
                <a:gd name="T14" fmla="*/ 2519 w 2520"/>
                <a:gd name="T15" fmla="*/ 0 h 814"/>
                <a:gd name="T16" fmla="*/ 0 w 2520"/>
                <a:gd name="T17" fmla="*/ 39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0" h="814">
                  <a:moveTo>
                    <a:pt x="0" y="39"/>
                  </a:moveTo>
                  <a:lnTo>
                    <a:pt x="0" y="813"/>
                  </a:lnTo>
                  <a:lnTo>
                    <a:pt x="272" y="813"/>
                  </a:lnTo>
                  <a:lnTo>
                    <a:pt x="252" y="154"/>
                  </a:lnTo>
                  <a:lnTo>
                    <a:pt x="2228" y="116"/>
                  </a:lnTo>
                  <a:lnTo>
                    <a:pt x="2248" y="774"/>
                  </a:lnTo>
                  <a:lnTo>
                    <a:pt x="2519" y="774"/>
                  </a:lnTo>
                  <a:lnTo>
                    <a:pt x="2519" y="0"/>
                  </a:lnTo>
                  <a:lnTo>
                    <a:pt x="0" y="39"/>
                  </a:lnTo>
                </a:path>
              </a:pathLst>
            </a:custGeom>
            <a:solidFill>
              <a:srgbClr val="F9C620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2" name="Freeform 6"/>
            <p:cNvSpPr>
              <a:spLocks noChangeArrowheads="1"/>
            </p:cNvSpPr>
            <p:nvPr/>
          </p:nvSpPr>
          <p:spPr bwMode="auto">
            <a:xfrm>
              <a:off x="3549160" y="4764948"/>
              <a:ext cx="301042" cy="335696"/>
            </a:xfrm>
            <a:custGeom>
              <a:avLst/>
              <a:gdLst>
                <a:gd name="T0" fmla="*/ 852 w 853"/>
                <a:gd name="T1" fmla="*/ 542 h 950"/>
                <a:gd name="T2" fmla="*/ 852 w 853"/>
                <a:gd name="T3" fmla="*/ 542 h 950"/>
                <a:gd name="T4" fmla="*/ 504 w 853"/>
                <a:gd name="T5" fmla="*/ 949 h 950"/>
                <a:gd name="T6" fmla="*/ 368 w 853"/>
                <a:gd name="T7" fmla="*/ 949 h 950"/>
                <a:gd name="T8" fmla="*/ 0 w 853"/>
                <a:gd name="T9" fmla="*/ 561 h 950"/>
                <a:gd name="T10" fmla="*/ 0 w 853"/>
                <a:gd name="T11" fmla="*/ 406 h 950"/>
                <a:gd name="T12" fmla="*/ 349 w 853"/>
                <a:gd name="T13" fmla="*/ 0 h 950"/>
                <a:gd name="T14" fmla="*/ 485 w 853"/>
                <a:gd name="T15" fmla="*/ 0 h 950"/>
                <a:gd name="T16" fmla="*/ 852 w 853"/>
                <a:gd name="T17" fmla="*/ 387 h 950"/>
                <a:gd name="T18" fmla="*/ 852 w 853"/>
                <a:gd name="T19" fmla="*/ 542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3" h="950">
                  <a:moveTo>
                    <a:pt x="852" y="542"/>
                  </a:moveTo>
                  <a:lnTo>
                    <a:pt x="852" y="542"/>
                  </a:lnTo>
                  <a:cubicBezTo>
                    <a:pt x="852" y="755"/>
                    <a:pt x="697" y="930"/>
                    <a:pt x="504" y="949"/>
                  </a:cubicBezTo>
                  <a:cubicBezTo>
                    <a:pt x="368" y="949"/>
                    <a:pt x="368" y="949"/>
                    <a:pt x="368" y="949"/>
                  </a:cubicBezTo>
                  <a:cubicBezTo>
                    <a:pt x="175" y="949"/>
                    <a:pt x="0" y="775"/>
                    <a:pt x="0" y="561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193"/>
                    <a:pt x="155" y="19"/>
                    <a:pt x="349" y="0"/>
                  </a:cubicBezTo>
                  <a:cubicBezTo>
                    <a:pt x="485" y="0"/>
                    <a:pt x="485" y="0"/>
                    <a:pt x="485" y="0"/>
                  </a:cubicBezTo>
                  <a:cubicBezTo>
                    <a:pt x="678" y="0"/>
                    <a:pt x="852" y="174"/>
                    <a:pt x="852" y="387"/>
                  </a:cubicBezTo>
                  <a:lnTo>
                    <a:pt x="852" y="542"/>
                  </a:lnTo>
                </a:path>
              </a:pathLst>
            </a:custGeom>
            <a:solidFill>
              <a:srgbClr val="F9C620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3" name="Freeform 7"/>
            <p:cNvSpPr>
              <a:spLocks noChangeArrowheads="1"/>
            </p:cNvSpPr>
            <p:nvPr/>
          </p:nvSpPr>
          <p:spPr bwMode="auto">
            <a:xfrm>
              <a:off x="3473357" y="4888397"/>
              <a:ext cx="448317" cy="123450"/>
            </a:xfrm>
            <a:custGeom>
              <a:avLst/>
              <a:gdLst>
                <a:gd name="T0" fmla="*/ 1259 w 1260"/>
                <a:gd name="T1" fmla="*/ 0 h 350"/>
                <a:gd name="T2" fmla="*/ 1259 w 1260"/>
                <a:gd name="T3" fmla="*/ 0 h 350"/>
                <a:gd name="T4" fmla="*/ 736 w 1260"/>
                <a:gd name="T5" fmla="*/ 349 h 350"/>
                <a:gd name="T6" fmla="*/ 523 w 1260"/>
                <a:gd name="T7" fmla="*/ 349 h 350"/>
                <a:gd name="T8" fmla="*/ 0 w 1260"/>
                <a:gd name="T9" fmla="*/ 19 h 350"/>
                <a:gd name="T10" fmla="*/ 1259 w 1260"/>
                <a:gd name="T11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0" h="350">
                  <a:moveTo>
                    <a:pt x="1259" y="0"/>
                  </a:moveTo>
                  <a:lnTo>
                    <a:pt x="1259" y="0"/>
                  </a:lnTo>
                  <a:cubicBezTo>
                    <a:pt x="1259" y="174"/>
                    <a:pt x="1027" y="349"/>
                    <a:pt x="736" y="349"/>
                  </a:cubicBezTo>
                  <a:cubicBezTo>
                    <a:pt x="523" y="349"/>
                    <a:pt x="523" y="349"/>
                    <a:pt x="523" y="349"/>
                  </a:cubicBezTo>
                  <a:cubicBezTo>
                    <a:pt x="233" y="349"/>
                    <a:pt x="0" y="213"/>
                    <a:pt x="0" y="19"/>
                  </a:cubicBezTo>
                  <a:lnTo>
                    <a:pt x="1259" y="0"/>
                  </a:lnTo>
                </a:path>
              </a:pathLst>
            </a:custGeom>
            <a:solidFill>
              <a:srgbClr val="76706C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4" name="Freeform 8"/>
            <p:cNvSpPr>
              <a:spLocks noChangeArrowheads="1"/>
            </p:cNvSpPr>
            <p:nvPr/>
          </p:nvSpPr>
          <p:spPr bwMode="auto">
            <a:xfrm>
              <a:off x="3549160" y="4812595"/>
              <a:ext cx="301042" cy="88796"/>
            </a:xfrm>
            <a:custGeom>
              <a:avLst/>
              <a:gdLst>
                <a:gd name="T0" fmla="*/ 852 w 853"/>
                <a:gd name="T1" fmla="*/ 232 h 253"/>
                <a:gd name="T2" fmla="*/ 0 w 853"/>
                <a:gd name="T3" fmla="*/ 252 h 253"/>
                <a:gd name="T4" fmla="*/ 0 w 853"/>
                <a:gd name="T5" fmla="*/ 20 h 253"/>
                <a:gd name="T6" fmla="*/ 852 w 853"/>
                <a:gd name="T7" fmla="*/ 0 h 253"/>
                <a:gd name="T8" fmla="*/ 852 w 853"/>
                <a:gd name="T9" fmla="*/ 23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" h="253">
                  <a:moveTo>
                    <a:pt x="852" y="232"/>
                  </a:moveTo>
                  <a:lnTo>
                    <a:pt x="0" y="252"/>
                  </a:lnTo>
                  <a:lnTo>
                    <a:pt x="0" y="20"/>
                  </a:lnTo>
                  <a:lnTo>
                    <a:pt x="852" y="0"/>
                  </a:lnTo>
                  <a:lnTo>
                    <a:pt x="852" y="232"/>
                  </a:lnTo>
                </a:path>
              </a:pathLst>
            </a:custGeom>
            <a:solidFill>
              <a:srgbClr val="F9C620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5" name="Freeform 9"/>
            <p:cNvSpPr>
              <a:spLocks noChangeArrowheads="1"/>
            </p:cNvSpPr>
            <p:nvPr/>
          </p:nvSpPr>
          <p:spPr bwMode="auto">
            <a:xfrm>
              <a:off x="3460362" y="4866739"/>
              <a:ext cx="461311" cy="132113"/>
            </a:xfrm>
            <a:custGeom>
              <a:avLst/>
              <a:gdLst>
                <a:gd name="T0" fmla="*/ 1298 w 1299"/>
                <a:gd name="T1" fmla="*/ 330 h 369"/>
                <a:gd name="T2" fmla="*/ 19 w 1299"/>
                <a:gd name="T3" fmla="*/ 368 h 369"/>
                <a:gd name="T4" fmla="*/ 0 w 1299"/>
                <a:gd name="T5" fmla="*/ 19 h 369"/>
                <a:gd name="T6" fmla="*/ 1298 w 1299"/>
                <a:gd name="T7" fmla="*/ 0 h 369"/>
                <a:gd name="T8" fmla="*/ 1298 w 1299"/>
                <a:gd name="T9" fmla="*/ 33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9" h="369">
                  <a:moveTo>
                    <a:pt x="1298" y="330"/>
                  </a:moveTo>
                  <a:lnTo>
                    <a:pt x="19" y="368"/>
                  </a:lnTo>
                  <a:lnTo>
                    <a:pt x="0" y="19"/>
                  </a:lnTo>
                  <a:lnTo>
                    <a:pt x="1298" y="0"/>
                  </a:lnTo>
                  <a:lnTo>
                    <a:pt x="1298" y="330"/>
                  </a:lnTo>
                </a:path>
              </a:pathLst>
            </a:custGeom>
            <a:solidFill>
              <a:srgbClr val="A38F84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6" name="Freeform 10"/>
            <p:cNvSpPr>
              <a:spLocks noChangeArrowheads="1"/>
            </p:cNvSpPr>
            <p:nvPr/>
          </p:nvSpPr>
          <p:spPr bwMode="auto">
            <a:xfrm>
              <a:off x="3191806" y="3764355"/>
              <a:ext cx="1002755" cy="658398"/>
            </a:xfrm>
            <a:custGeom>
              <a:avLst/>
              <a:gdLst>
                <a:gd name="T0" fmla="*/ 0 w 2830"/>
                <a:gd name="T1" fmla="*/ 39 h 1860"/>
                <a:gd name="T2" fmla="*/ 20 w 2830"/>
                <a:gd name="T3" fmla="*/ 1859 h 1860"/>
                <a:gd name="T4" fmla="*/ 310 w 2830"/>
                <a:gd name="T5" fmla="*/ 1859 h 1860"/>
                <a:gd name="T6" fmla="*/ 291 w 2830"/>
                <a:gd name="T7" fmla="*/ 310 h 1860"/>
                <a:gd name="T8" fmla="*/ 2500 w 2830"/>
                <a:gd name="T9" fmla="*/ 271 h 1860"/>
                <a:gd name="T10" fmla="*/ 2519 w 2830"/>
                <a:gd name="T11" fmla="*/ 1820 h 1860"/>
                <a:gd name="T12" fmla="*/ 2829 w 2830"/>
                <a:gd name="T13" fmla="*/ 1820 h 1860"/>
                <a:gd name="T14" fmla="*/ 2810 w 2830"/>
                <a:gd name="T15" fmla="*/ 0 h 1860"/>
                <a:gd name="T16" fmla="*/ 0 w 2830"/>
                <a:gd name="T17" fmla="*/ 39 h 1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0" h="1860">
                  <a:moveTo>
                    <a:pt x="0" y="39"/>
                  </a:moveTo>
                  <a:lnTo>
                    <a:pt x="20" y="1859"/>
                  </a:lnTo>
                  <a:lnTo>
                    <a:pt x="310" y="1859"/>
                  </a:lnTo>
                  <a:lnTo>
                    <a:pt x="291" y="310"/>
                  </a:lnTo>
                  <a:lnTo>
                    <a:pt x="2500" y="271"/>
                  </a:lnTo>
                  <a:lnTo>
                    <a:pt x="2519" y="1820"/>
                  </a:lnTo>
                  <a:lnTo>
                    <a:pt x="2829" y="1820"/>
                  </a:lnTo>
                  <a:lnTo>
                    <a:pt x="2810" y="0"/>
                  </a:lnTo>
                  <a:lnTo>
                    <a:pt x="0" y="39"/>
                  </a:lnTo>
                </a:path>
              </a:pathLst>
            </a:custGeom>
            <a:solidFill>
              <a:srgbClr val="F7DA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7" name="Freeform 11"/>
            <p:cNvSpPr>
              <a:spLocks noChangeArrowheads="1"/>
            </p:cNvSpPr>
            <p:nvPr/>
          </p:nvSpPr>
          <p:spPr bwMode="auto">
            <a:xfrm>
              <a:off x="3440871" y="3385343"/>
              <a:ext cx="383342" cy="398504"/>
            </a:xfrm>
            <a:custGeom>
              <a:avLst/>
              <a:gdLst>
                <a:gd name="T0" fmla="*/ 271 w 1086"/>
                <a:gd name="T1" fmla="*/ 175 h 1125"/>
                <a:gd name="T2" fmla="*/ 271 w 1086"/>
                <a:gd name="T3" fmla="*/ 175 h 1125"/>
                <a:gd name="T4" fmla="*/ 291 w 1086"/>
                <a:gd name="T5" fmla="*/ 485 h 1125"/>
                <a:gd name="T6" fmla="*/ 77 w 1086"/>
                <a:gd name="T7" fmla="*/ 1124 h 1125"/>
                <a:gd name="T8" fmla="*/ 1085 w 1086"/>
                <a:gd name="T9" fmla="*/ 911 h 1125"/>
                <a:gd name="T10" fmla="*/ 659 w 1086"/>
                <a:gd name="T11" fmla="*/ 426 h 1125"/>
                <a:gd name="T12" fmla="*/ 581 w 1086"/>
                <a:gd name="T13" fmla="*/ 116 h 1125"/>
                <a:gd name="T14" fmla="*/ 523 w 1086"/>
                <a:gd name="T15" fmla="*/ 0 h 1125"/>
                <a:gd name="T16" fmla="*/ 387 w 1086"/>
                <a:gd name="T17" fmla="*/ 39 h 1125"/>
                <a:gd name="T18" fmla="*/ 252 w 1086"/>
                <a:gd name="T19" fmla="*/ 77 h 1125"/>
                <a:gd name="T20" fmla="*/ 271 w 1086"/>
                <a:gd name="T21" fmla="*/ 175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6" h="1125">
                  <a:moveTo>
                    <a:pt x="271" y="175"/>
                  </a:moveTo>
                  <a:lnTo>
                    <a:pt x="271" y="175"/>
                  </a:lnTo>
                  <a:cubicBezTo>
                    <a:pt x="291" y="485"/>
                    <a:pt x="291" y="485"/>
                    <a:pt x="291" y="485"/>
                  </a:cubicBezTo>
                  <a:cubicBezTo>
                    <a:pt x="291" y="485"/>
                    <a:pt x="0" y="678"/>
                    <a:pt x="77" y="1124"/>
                  </a:cubicBezTo>
                  <a:cubicBezTo>
                    <a:pt x="1085" y="911"/>
                    <a:pt x="1085" y="911"/>
                    <a:pt x="1085" y="911"/>
                  </a:cubicBezTo>
                  <a:cubicBezTo>
                    <a:pt x="1085" y="911"/>
                    <a:pt x="969" y="485"/>
                    <a:pt x="659" y="426"/>
                  </a:cubicBezTo>
                  <a:cubicBezTo>
                    <a:pt x="581" y="116"/>
                    <a:pt x="581" y="116"/>
                    <a:pt x="581" y="116"/>
                  </a:cubicBezTo>
                  <a:cubicBezTo>
                    <a:pt x="523" y="0"/>
                    <a:pt x="523" y="0"/>
                    <a:pt x="523" y="0"/>
                  </a:cubicBezTo>
                  <a:cubicBezTo>
                    <a:pt x="387" y="39"/>
                    <a:pt x="387" y="39"/>
                    <a:pt x="387" y="39"/>
                  </a:cubicBezTo>
                  <a:cubicBezTo>
                    <a:pt x="252" y="77"/>
                    <a:pt x="252" y="77"/>
                    <a:pt x="252" y="77"/>
                  </a:cubicBezTo>
                  <a:lnTo>
                    <a:pt x="271" y="175"/>
                  </a:lnTo>
                </a:path>
              </a:pathLst>
            </a:custGeom>
            <a:solidFill>
              <a:srgbClr val="FED6B6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8" name="Freeform 12"/>
            <p:cNvSpPr>
              <a:spLocks noChangeArrowheads="1"/>
            </p:cNvSpPr>
            <p:nvPr/>
          </p:nvSpPr>
          <p:spPr bwMode="auto">
            <a:xfrm>
              <a:off x="3466860" y="3675558"/>
              <a:ext cx="392005" cy="355189"/>
            </a:xfrm>
            <a:custGeom>
              <a:avLst/>
              <a:gdLst>
                <a:gd name="T0" fmla="*/ 989 w 1106"/>
                <a:gd name="T1" fmla="*/ 58 h 1007"/>
                <a:gd name="T2" fmla="*/ 989 w 1106"/>
                <a:gd name="T3" fmla="*/ 58 h 1007"/>
                <a:gd name="T4" fmla="*/ 1105 w 1106"/>
                <a:gd name="T5" fmla="*/ 407 h 1007"/>
                <a:gd name="T6" fmla="*/ 950 w 1106"/>
                <a:gd name="T7" fmla="*/ 465 h 1007"/>
                <a:gd name="T8" fmla="*/ 814 w 1106"/>
                <a:gd name="T9" fmla="*/ 116 h 1007"/>
                <a:gd name="T10" fmla="*/ 911 w 1106"/>
                <a:gd name="T11" fmla="*/ 774 h 1007"/>
                <a:gd name="T12" fmla="*/ 737 w 1106"/>
                <a:gd name="T13" fmla="*/ 832 h 1007"/>
                <a:gd name="T14" fmla="*/ 582 w 1106"/>
                <a:gd name="T15" fmla="*/ 871 h 1007"/>
                <a:gd name="T16" fmla="*/ 369 w 1106"/>
                <a:gd name="T17" fmla="*/ 910 h 1007"/>
                <a:gd name="T18" fmla="*/ 310 w 1106"/>
                <a:gd name="T19" fmla="*/ 774 h 1007"/>
                <a:gd name="T20" fmla="*/ 194 w 1106"/>
                <a:gd name="T21" fmla="*/ 774 h 1007"/>
                <a:gd name="T22" fmla="*/ 0 w 1106"/>
                <a:gd name="T23" fmla="*/ 291 h 1007"/>
                <a:gd name="T24" fmla="*/ 39 w 1106"/>
                <a:gd name="T25" fmla="*/ 193 h 1007"/>
                <a:gd name="T26" fmla="*/ 969 w 1106"/>
                <a:gd name="T27" fmla="*/ 0 h 1007"/>
                <a:gd name="T28" fmla="*/ 989 w 1106"/>
                <a:gd name="T29" fmla="*/ 58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6" h="1007">
                  <a:moveTo>
                    <a:pt x="989" y="58"/>
                  </a:moveTo>
                  <a:lnTo>
                    <a:pt x="989" y="58"/>
                  </a:lnTo>
                  <a:cubicBezTo>
                    <a:pt x="1105" y="407"/>
                    <a:pt x="1105" y="407"/>
                    <a:pt x="1105" y="407"/>
                  </a:cubicBezTo>
                  <a:cubicBezTo>
                    <a:pt x="1105" y="407"/>
                    <a:pt x="1085" y="580"/>
                    <a:pt x="950" y="465"/>
                  </a:cubicBezTo>
                  <a:cubicBezTo>
                    <a:pt x="814" y="116"/>
                    <a:pt x="814" y="116"/>
                    <a:pt x="814" y="116"/>
                  </a:cubicBezTo>
                  <a:cubicBezTo>
                    <a:pt x="911" y="774"/>
                    <a:pt x="911" y="774"/>
                    <a:pt x="911" y="774"/>
                  </a:cubicBezTo>
                  <a:cubicBezTo>
                    <a:pt x="911" y="774"/>
                    <a:pt x="834" y="910"/>
                    <a:pt x="737" y="832"/>
                  </a:cubicBezTo>
                  <a:cubicBezTo>
                    <a:pt x="737" y="832"/>
                    <a:pt x="679" y="948"/>
                    <a:pt x="582" y="871"/>
                  </a:cubicBezTo>
                  <a:cubicBezTo>
                    <a:pt x="582" y="871"/>
                    <a:pt x="465" y="1006"/>
                    <a:pt x="369" y="910"/>
                  </a:cubicBezTo>
                  <a:cubicBezTo>
                    <a:pt x="310" y="774"/>
                    <a:pt x="310" y="774"/>
                    <a:pt x="310" y="774"/>
                  </a:cubicBezTo>
                  <a:cubicBezTo>
                    <a:pt x="310" y="774"/>
                    <a:pt x="272" y="871"/>
                    <a:pt x="194" y="774"/>
                  </a:cubicBezTo>
                  <a:cubicBezTo>
                    <a:pt x="194" y="774"/>
                    <a:pt x="20" y="426"/>
                    <a:pt x="0" y="291"/>
                  </a:cubicBezTo>
                  <a:cubicBezTo>
                    <a:pt x="39" y="193"/>
                    <a:pt x="39" y="193"/>
                    <a:pt x="39" y="193"/>
                  </a:cubicBezTo>
                  <a:cubicBezTo>
                    <a:pt x="969" y="0"/>
                    <a:pt x="969" y="0"/>
                    <a:pt x="969" y="0"/>
                  </a:cubicBezTo>
                  <a:lnTo>
                    <a:pt x="989" y="58"/>
                  </a:lnTo>
                </a:path>
              </a:pathLst>
            </a:custGeom>
            <a:solidFill>
              <a:srgbClr val="FED6B6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9" name="Freeform 13"/>
            <p:cNvSpPr>
              <a:spLocks noChangeArrowheads="1"/>
            </p:cNvSpPr>
            <p:nvPr/>
          </p:nvSpPr>
          <p:spPr bwMode="auto">
            <a:xfrm>
              <a:off x="2973063" y="1821647"/>
              <a:ext cx="1667648" cy="1734794"/>
            </a:xfrm>
            <a:custGeom>
              <a:avLst/>
              <a:gdLst>
                <a:gd name="T0" fmla="*/ 4709 w 4710"/>
                <a:gd name="T1" fmla="*/ 737 h 4904"/>
                <a:gd name="T2" fmla="*/ 4709 w 4710"/>
                <a:gd name="T3" fmla="*/ 737 h 4904"/>
                <a:gd name="T4" fmla="*/ 2015 w 4710"/>
                <a:gd name="T5" fmla="*/ 4728 h 4904"/>
                <a:gd name="T6" fmla="*/ 1512 w 4710"/>
                <a:gd name="T7" fmla="*/ 4903 h 4904"/>
                <a:gd name="T8" fmla="*/ 4457 w 4710"/>
                <a:gd name="T9" fmla="*/ 0 h 4904"/>
                <a:gd name="T10" fmla="*/ 4709 w 4710"/>
                <a:gd name="T11" fmla="*/ 737 h 4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10" h="4904">
                  <a:moveTo>
                    <a:pt x="4709" y="737"/>
                  </a:moveTo>
                  <a:lnTo>
                    <a:pt x="4709" y="737"/>
                  </a:lnTo>
                  <a:cubicBezTo>
                    <a:pt x="4709" y="737"/>
                    <a:pt x="1085" y="1124"/>
                    <a:pt x="2015" y="4728"/>
                  </a:cubicBezTo>
                  <a:cubicBezTo>
                    <a:pt x="1512" y="4903"/>
                    <a:pt x="1512" y="4903"/>
                    <a:pt x="1512" y="4903"/>
                  </a:cubicBezTo>
                  <a:cubicBezTo>
                    <a:pt x="1512" y="4903"/>
                    <a:pt x="0" y="1299"/>
                    <a:pt x="4457" y="0"/>
                  </a:cubicBezTo>
                  <a:lnTo>
                    <a:pt x="4709" y="737"/>
                  </a:lnTo>
                </a:path>
              </a:pathLst>
            </a:custGeom>
            <a:solidFill>
              <a:srgbClr val="F2644C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0" name="Freeform 14"/>
            <p:cNvSpPr>
              <a:spLocks noChangeArrowheads="1"/>
            </p:cNvSpPr>
            <p:nvPr/>
          </p:nvSpPr>
          <p:spPr bwMode="auto">
            <a:xfrm>
              <a:off x="4214053" y="5724389"/>
              <a:ext cx="495964" cy="212247"/>
            </a:xfrm>
            <a:custGeom>
              <a:avLst/>
              <a:gdLst>
                <a:gd name="T0" fmla="*/ 96 w 1396"/>
                <a:gd name="T1" fmla="*/ 504 h 601"/>
                <a:gd name="T2" fmla="*/ 96 w 1396"/>
                <a:gd name="T3" fmla="*/ 504 h 601"/>
                <a:gd name="T4" fmla="*/ 503 w 1396"/>
                <a:gd name="T5" fmla="*/ 349 h 601"/>
                <a:gd name="T6" fmla="*/ 1007 w 1396"/>
                <a:gd name="T7" fmla="*/ 0 h 601"/>
                <a:gd name="T8" fmla="*/ 1142 w 1396"/>
                <a:gd name="T9" fmla="*/ 19 h 601"/>
                <a:gd name="T10" fmla="*/ 1142 w 1396"/>
                <a:gd name="T11" fmla="*/ 174 h 601"/>
                <a:gd name="T12" fmla="*/ 1395 w 1396"/>
                <a:gd name="T13" fmla="*/ 174 h 601"/>
                <a:gd name="T14" fmla="*/ 1395 w 1396"/>
                <a:gd name="T15" fmla="*/ 426 h 601"/>
                <a:gd name="T16" fmla="*/ 1395 w 1396"/>
                <a:gd name="T17" fmla="*/ 600 h 601"/>
                <a:gd name="T18" fmla="*/ 1007 w 1396"/>
                <a:gd name="T19" fmla="*/ 600 h 601"/>
                <a:gd name="T20" fmla="*/ 1007 w 1396"/>
                <a:gd name="T21" fmla="*/ 426 h 601"/>
                <a:gd name="T22" fmla="*/ 620 w 1396"/>
                <a:gd name="T23" fmla="*/ 600 h 601"/>
                <a:gd name="T24" fmla="*/ 38 w 1396"/>
                <a:gd name="T25" fmla="*/ 600 h 601"/>
                <a:gd name="T26" fmla="*/ 96 w 1396"/>
                <a:gd name="T27" fmla="*/ 504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6" h="601">
                  <a:moveTo>
                    <a:pt x="96" y="504"/>
                  </a:moveTo>
                  <a:lnTo>
                    <a:pt x="96" y="504"/>
                  </a:lnTo>
                  <a:cubicBezTo>
                    <a:pt x="503" y="349"/>
                    <a:pt x="503" y="349"/>
                    <a:pt x="503" y="349"/>
                  </a:cubicBezTo>
                  <a:cubicBezTo>
                    <a:pt x="968" y="155"/>
                    <a:pt x="1007" y="0"/>
                    <a:pt x="1007" y="0"/>
                  </a:cubicBezTo>
                  <a:cubicBezTo>
                    <a:pt x="1142" y="19"/>
                    <a:pt x="1142" y="19"/>
                    <a:pt x="1142" y="19"/>
                  </a:cubicBezTo>
                  <a:cubicBezTo>
                    <a:pt x="1142" y="174"/>
                    <a:pt x="1142" y="174"/>
                    <a:pt x="1142" y="174"/>
                  </a:cubicBezTo>
                  <a:cubicBezTo>
                    <a:pt x="1395" y="174"/>
                    <a:pt x="1395" y="174"/>
                    <a:pt x="1395" y="174"/>
                  </a:cubicBezTo>
                  <a:cubicBezTo>
                    <a:pt x="1395" y="426"/>
                    <a:pt x="1395" y="426"/>
                    <a:pt x="1395" y="426"/>
                  </a:cubicBezTo>
                  <a:cubicBezTo>
                    <a:pt x="1395" y="600"/>
                    <a:pt x="1395" y="600"/>
                    <a:pt x="1395" y="600"/>
                  </a:cubicBezTo>
                  <a:cubicBezTo>
                    <a:pt x="1007" y="600"/>
                    <a:pt x="1007" y="600"/>
                    <a:pt x="1007" y="600"/>
                  </a:cubicBezTo>
                  <a:cubicBezTo>
                    <a:pt x="1007" y="426"/>
                    <a:pt x="1007" y="426"/>
                    <a:pt x="1007" y="426"/>
                  </a:cubicBezTo>
                  <a:cubicBezTo>
                    <a:pt x="1007" y="426"/>
                    <a:pt x="987" y="600"/>
                    <a:pt x="620" y="600"/>
                  </a:cubicBezTo>
                  <a:cubicBezTo>
                    <a:pt x="38" y="600"/>
                    <a:pt x="38" y="600"/>
                    <a:pt x="38" y="600"/>
                  </a:cubicBezTo>
                  <a:cubicBezTo>
                    <a:pt x="38" y="600"/>
                    <a:pt x="0" y="504"/>
                    <a:pt x="96" y="504"/>
                  </a:cubicBezTo>
                </a:path>
              </a:pathLst>
            </a:custGeom>
            <a:solidFill>
              <a:srgbClr val="424243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1" name="Freeform 15"/>
            <p:cNvSpPr>
              <a:spLocks noChangeArrowheads="1"/>
            </p:cNvSpPr>
            <p:nvPr/>
          </p:nvSpPr>
          <p:spPr bwMode="auto">
            <a:xfrm>
              <a:off x="4571407" y="3837992"/>
              <a:ext cx="879305" cy="2098644"/>
            </a:xfrm>
            <a:custGeom>
              <a:avLst/>
              <a:gdLst>
                <a:gd name="T0" fmla="*/ 58 w 2481"/>
                <a:gd name="T1" fmla="*/ 386 h 5928"/>
                <a:gd name="T2" fmla="*/ 58 w 2481"/>
                <a:gd name="T3" fmla="*/ 0 h 5928"/>
                <a:gd name="T4" fmla="*/ 2480 w 2481"/>
                <a:gd name="T5" fmla="*/ 38 h 5928"/>
                <a:gd name="T6" fmla="*/ 2480 w 2481"/>
                <a:gd name="T7" fmla="*/ 1781 h 5928"/>
                <a:gd name="T8" fmla="*/ 504 w 2481"/>
                <a:gd name="T9" fmla="*/ 1781 h 5928"/>
                <a:gd name="T10" fmla="*/ 388 w 2481"/>
                <a:gd name="T11" fmla="*/ 5753 h 5928"/>
                <a:gd name="T12" fmla="*/ 388 w 2481"/>
                <a:gd name="T13" fmla="*/ 5927 h 5928"/>
                <a:gd name="T14" fmla="*/ 0 w 2481"/>
                <a:gd name="T15" fmla="*/ 5927 h 5928"/>
                <a:gd name="T16" fmla="*/ 0 w 2481"/>
                <a:gd name="T17" fmla="*/ 5831 h 5928"/>
                <a:gd name="T18" fmla="*/ 58 w 2481"/>
                <a:gd name="T19" fmla="*/ 386 h 5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1" h="5928">
                  <a:moveTo>
                    <a:pt x="58" y="386"/>
                  </a:moveTo>
                  <a:lnTo>
                    <a:pt x="58" y="0"/>
                  </a:lnTo>
                  <a:lnTo>
                    <a:pt x="2480" y="38"/>
                  </a:lnTo>
                  <a:lnTo>
                    <a:pt x="2480" y="1781"/>
                  </a:lnTo>
                  <a:lnTo>
                    <a:pt x="504" y="1781"/>
                  </a:lnTo>
                  <a:lnTo>
                    <a:pt x="388" y="5753"/>
                  </a:lnTo>
                  <a:lnTo>
                    <a:pt x="388" y="5927"/>
                  </a:lnTo>
                  <a:lnTo>
                    <a:pt x="0" y="5927"/>
                  </a:lnTo>
                  <a:lnTo>
                    <a:pt x="0" y="5831"/>
                  </a:lnTo>
                  <a:lnTo>
                    <a:pt x="58" y="386"/>
                  </a:lnTo>
                </a:path>
              </a:pathLst>
            </a:custGeom>
            <a:solidFill>
              <a:srgbClr val="023A47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2" name="Freeform 16"/>
            <p:cNvSpPr>
              <a:spLocks noChangeArrowheads="1"/>
            </p:cNvSpPr>
            <p:nvPr/>
          </p:nvSpPr>
          <p:spPr bwMode="auto">
            <a:xfrm>
              <a:off x="4222716" y="1815150"/>
              <a:ext cx="1022247" cy="2038002"/>
            </a:xfrm>
            <a:custGeom>
              <a:avLst/>
              <a:gdLst>
                <a:gd name="T0" fmla="*/ 2887 w 2888"/>
                <a:gd name="T1" fmla="*/ 0 h 5755"/>
                <a:gd name="T2" fmla="*/ 2809 w 2888"/>
                <a:gd name="T3" fmla="*/ 0 h 5755"/>
                <a:gd name="T4" fmla="*/ 2713 w 2888"/>
                <a:gd name="T5" fmla="*/ 0 h 5755"/>
                <a:gd name="T6" fmla="*/ 1046 w 2888"/>
                <a:gd name="T7" fmla="*/ 0 h 5755"/>
                <a:gd name="T8" fmla="*/ 0 w 2888"/>
                <a:gd name="T9" fmla="*/ 601 h 5755"/>
                <a:gd name="T10" fmla="*/ 1046 w 2888"/>
                <a:gd name="T11" fmla="*/ 5754 h 5755"/>
                <a:gd name="T12" fmla="*/ 2771 w 2888"/>
                <a:gd name="T13" fmla="*/ 5696 h 5755"/>
                <a:gd name="T14" fmla="*/ 2887 w 2888"/>
                <a:gd name="T15" fmla="*/ 5696 h 5755"/>
                <a:gd name="T16" fmla="*/ 2887 w 2888"/>
                <a:gd name="T17" fmla="*/ 0 h 5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8" h="5755">
                  <a:moveTo>
                    <a:pt x="2887" y="0"/>
                  </a:moveTo>
                  <a:lnTo>
                    <a:pt x="2809" y="0"/>
                  </a:lnTo>
                  <a:lnTo>
                    <a:pt x="2713" y="0"/>
                  </a:lnTo>
                  <a:lnTo>
                    <a:pt x="1046" y="0"/>
                  </a:lnTo>
                  <a:lnTo>
                    <a:pt x="0" y="601"/>
                  </a:lnTo>
                  <a:lnTo>
                    <a:pt x="1046" y="5754"/>
                  </a:lnTo>
                  <a:lnTo>
                    <a:pt x="2771" y="5696"/>
                  </a:lnTo>
                  <a:lnTo>
                    <a:pt x="2887" y="5696"/>
                  </a:lnTo>
                  <a:lnTo>
                    <a:pt x="2887" y="0"/>
                  </a:lnTo>
                </a:path>
              </a:pathLst>
            </a:custGeom>
            <a:solidFill>
              <a:srgbClr val="F0EFEF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3" name="Freeform 17"/>
            <p:cNvSpPr>
              <a:spLocks noChangeArrowheads="1"/>
            </p:cNvSpPr>
            <p:nvPr/>
          </p:nvSpPr>
          <p:spPr bwMode="auto">
            <a:xfrm>
              <a:off x="4222716" y="1815150"/>
              <a:ext cx="1227996" cy="2038002"/>
            </a:xfrm>
            <a:custGeom>
              <a:avLst/>
              <a:gdLst>
                <a:gd name="T0" fmla="*/ 1046 w 3469"/>
                <a:gd name="T1" fmla="*/ 0 h 5755"/>
                <a:gd name="T2" fmla="*/ 2713 w 3469"/>
                <a:gd name="T3" fmla="*/ 0 h 5755"/>
                <a:gd name="T4" fmla="*/ 2809 w 3469"/>
                <a:gd name="T5" fmla="*/ 0 h 5755"/>
                <a:gd name="T6" fmla="*/ 3468 w 3469"/>
                <a:gd name="T7" fmla="*/ 0 h 5755"/>
                <a:gd name="T8" fmla="*/ 3468 w 3469"/>
                <a:gd name="T9" fmla="*/ 5716 h 5755"/>
                <a:gd name="T10" fmla="*/ 2771 w 3469"/>
                <a:gd name="T11" fmla="*/ 5696 h 5755"/>
                <a:gd name="T12" fmla="*/ 1046 w 3469"/>
                <a:gd name="T13" fmla="*/ 5754 h 5755"/>
                <a:gd name="T14" fmla="*/ 0 w 3469"/>
                <a:gd name="T15" fmla="*/ 601 h 5755"/>
                <a:gd name="T16" fmla="*/ 1046 w 3469"/>
                <a:gd name="T17" fmla="*/ 0 h 5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9" h="5755">
                  <a:moveTo>
                    <a:pt x="1046" y="0"/>
                  </a:moveTo>
                  <a:lnTo>
                    <a:pt x="2713" y="0"/>
                  </a:lnTo>
                  <a:lnTo>
                    <a:pt x="2809" y="0"/>
                  </a:lnTo>
                  <a:lnTo>
                    <a:pt x="3468" y="0"/>
                  </a:lnTo>
                  <a:lnTo>
                    <a:pt x="3468" y="5716"/>
                  </a:lnTo>
                  <a:lnTo>
                    <a:pt x="2771" y="5696"/>
                  </a:lnTo>
                  <a:lnTo>
                    <a:pt x="1046" y="5754"/>
                  </a:lnTo>
                  <a:lnTo>
                    <a:pt x="0" y="601"/>
                  </a:lnTo>
                  <a:lnTo>
                    <a:pt x="1046" y="0"/>
                  </a:lnTo>
                </a:path>
              </a:pathLst>
            </a:custGeom>
            <a:solidFill>
              <a:srgbClr val="F2644C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4" name="Freeform 18"/>
            <p:cNvSpPr>
              <a:spLocks noChangeArrowheads="1"/>
            </p:cNvSpPr>
            <p:nvPr/>
          </p:nvSpPr>
          <p:spPr bwMode="auto">
            <a:xfrm>
              <a:off x="5312102" y="3796842"/>
              <a:ext cx="136443" cy="75803"/>
            </a:xfrm>
            <a:custGeom>
              <a:avLst/>
              <a:gdLst>
                <a:gd name="T0" fmla="*/ 19 w 388"/>
                <a:gd name="T1" fmla="*/ 155 h 215"/>
                <a:gd name="T2" fmla="*/ 19 w 388"/>
                <a:gd name="T3" fmla="*/ 155 h 215"/>
                <a:gd name="T4" fmla="*/ 19 w 388"/>
                <a:gd name="T5" fmla="*/ 78 h 215"/>
                <a:gd name="T6" fmla="*/ 0 w 388"/>
                <a:gd name="T7" fmla="*/ 0 h 215"/>
                <a:gd name="T8" fmla="*/ 387 w 388"/>
                <a:gd name="T9" fmla="*/ 20 h 215"/>
                <a:gd name="T10" fmla="*/ 387 w 388"/>
                <a:gd name="T11" fmla="*/ 214 h 215"/>
                <a:gd name="T12" fmla="*/ 0 w 388"/>
                <a:gd name="T13" fmla="*/ 214 h 215"/>
                <a:gd name="T14" fmla="*/ 19 w 388"/>
                <a:gd name="T15" fmla="*/ 15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8" h="215">
                  <a:moveTo>
                    <a:pt x="19" y="155"/>
                  </a:moveTo>
                  <a:lnTo>
                    <a:pt x="19" y="155"/>
                  </a:lnTo>
                  <a:cubicBezTo>
                    <a:pt x="19" y="78"/>
                    <a:pt x="19" y="78"/>
                    <a:pt x="19" y="78"/>
                  </a:cubicBezTo>
                  <a:cubicBezTo>
                    <a:pt x="19" y="39"/>
                    <a:pt x="0" y="20"/>
                    <a:pt x="0" y="0"/>
                  </a:cubicBezTo>
                  <a:cubicBezTo>
                    <a:pt x="135" y="0"/>
                    <a:pt x="271" y="0"/>
                    <a:pt x="387" y="20"/>
                  </a:cubicBezTo>
                  <a:cubicBezTo>
                    <a:pt x="387" y="214"/>
                    <a:pt x="387" y="214"/>
                    <a:pt x="387" y="214"/>
                  </a:cubicBezTo>
                  <a:cubicBezTo>
                    <a:pt x="271" y="214"/>
                    <a:pt x="135" y="214"/>
                    <a:pt x="0" y="214"/>
                  </a:cubicBezTo>
                  <a:cubicBezTo>
                    <a:pt x="0" y="194"/>
                    <a:pt x="19" y="175"/>
                    <a:pt x="19" y="155"/>
                  </a:cubicBezTo>
                </a:path>
              </a:pathLst>
            </a:custGeom>
            <a:solidFill>
              <a:srgbClr val="3C362F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5" name="Freeform 19"/>
            <p:cNvSpPr>
              <a:spLocks noChangeArrowheads="1"/>
            </p:cNvSpPr>
            <p:nvPr/>
          </p:nvSpPr>
          <p:spPr bwMode="auto">
            <a:xfrm>
              <a:off x="4584401" y="3803340"/>
              <a:ext cx="480802" cy="88796"/>
            </a:xfrm>
            <a:custGeom>
              <a:avLst/>
              <a:gdLst>
                <a:gd name="T0" fmla="*/ 1356 w 1357"/>
                <a:gd name="T1" fmla="*/ 0 h 252"/>
                <a:gd name="T2" fmla="*/ 1356 w 1357"/>
                <a:gd name="T3" fmla="*/ 0 h 252"/>
                <a:gd name="T4" fmla="*/ 1356 w 1357"/>
                <a:gd name="T5" fmla="*/ 58 h 252"/>
                <a:gd name="T6" fmla="*/ 1356 w 1357"/>
                <a:gd name="T7" fmla="*/ 135 h 252"/>
                <a:gd name="T8" fmla="*/ 1356 w 1357"/>
                <a:gd name="T9" fmla="*/ 194 h 252"/>
                <a:gd name="T10" fmla="*/ 19 w 1357"/>
                <a:gd name="T11" fmla="*/ 251 h 252"/>
                <a:gd name="T12" fmla="*/ 0 w 1357"/>
                <a:gd name="T13" fmla="*/ 39 h 252"/>
                <a:gd name="T14" fmla="*/ 1356 w 1357"/>
                <a:gd name="T15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7" h="252">
                  <a:moveTo>
                    <a:pt x="1356" y="0"/>
                  </a:moveTo>
                  <a:lnTo>
                    <a:pt x="1356" y="0"/>
                  </a:lnTo>
                  <a:cubicBezTo>
                    <a:pt x="1356" y="19"/>
                    <a:pt x="1356" y="39"/>
                    <a:pt x="1356" y="58"/>
                  </a:cubicBezTo>
                  <a:cubicBezTo>
                    <a:pt x="1356" y="135"/>
                    <a:pt x="1356" y="135"/>
                    <a:pt x="1356" y="135"/>
                  </a:cubicBezTo>
                  <a:cubicBezTo>
                    <a:pt x="1356" y="155"/>
                    <a:pt x="1356" y="174"/>
                    <a:pt x="1356" y="194"/>
                  </a:cubicBezTo>
                  <a:cubicBezTo>
                    <a:pt x="930" y="194"/>
                    <a:pt x="465" y="212"/>
                    <a:pt x="19" y="251"/>
                  </a:cubicBezTo>
                  <a:cubicBezTo>
                    <a:pt x="19" y="251"/>
                    <a:pt x="19" y="116"/>
                    <a:pt x="0" y="39"/>
                  </a:cubicBezTo>
                  <a:cubicBezTo>
                    <a:pt x="0" y="39"/>
                    <a:pt x="600" y="0"/>
                    <a:pt x="1356" y="0"/>
                  </a:cubicBezTo>
                </a:path>
              </a:pathLst>
            </a:custGeom>
            <a:solidFill>
              <a:srgbClr val="3C362F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6" name="Freeform 20"/>
            <p:cNvSpPr>
              <a:spLocks noChangeArrowheads="1"/>
            </p:cNvSpPr>
            <p:nvPr/>
          </p:nvSpPr>
          <p:spPr bwMode="auto">
            <a:xfrm>
              <a:off x="5011059" y="3764355"/>
              <a:ext cx="335696" cy="142942"/>
            </a:xfrm>
            <a:custGeom>
              <a:avLst/>
              <a:gdLst>
                <a:gd name="T0" fmla="*/ 0 w 951"/>
                <a:gd name="T1" fmla="*/ 271 h 406"/>
                <a:gd name="T2" fmla="*/ 0 w 951"/>
                <a:gd name="T3" fmla="*/ 271 h 406"/>
                <a:gd name="T4" fmla="*/ 135 w 951"/>
                <a:gd name="T5" fmla="*/ 405 h 406"/>
                <a:gd name="T6" fmla="*/ 814 w 951"/>
                <a:gd name="T7" fmla="*/ 405 h 406"/>
                <a:gd name="T8" fmla="*/ 950 w 951"/>
                <a:gd name="T9" fmla="*/ 271 h 406"/>
                <a:gd name="T10" fmla="*/ 950 w 951"/>
                <a:gd name="T11" fmla="*/ 135 h 406"/>
                <a:gd name="T12" fmla="*/ 814 w 951"/>
                <a:gd name="T13" fmla="*/ 0 h 406"/>
                <a:gd name="T14" fmla="*/ 135 w 951"/>
                <a:gd name="T15" fmla="*/ 0 h 406"/>
                <a:gd name="T16" fmla="*/ 0 w 951"/>
                <a:gd name="T17" fmla="*/ 135 h 406"/>
                <a:gd name="T18" fmla="*/ 0 w 951"/>
                <a:gd name="T19" fmla="*/ 27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1" h="406">
                  <a:moveTo>
                    <a:pt x="0" y="271"/>
                  </a:moveTo>
                  <a:lnTo>
                    <a:pt x="0" y="271"/>
                  </a:lnTo>
                  <a:cubicBezTo>
                    <a:pt x="0" y="348"/>
                    <a:pt x="58" y="405"/>
                    <a:pt x="135" y="405"/>
                  </a:cubicBezTo>
                  <a:cubicBezTo>
                    <a:pt x="814" y="405"/>
                    <a:pt x="814" y="405"/>
                    <a:pt x="814" y="405"/>
                  </a:cubicBezTo>
                  <a:cubicBezTo>
                    <a:pt x="891" y="405"/>
                    <a:pt x="950" y="348"/>
                    <a:pt x="950" y="271"/>
                  </a:cubicBezTo>
                  <a:cubicBezTo>
                    <a:pt x="950" y="135"/>
                    <a:pt x="950" y="135"/>
                    <a:pt x="950" y="135"/>
                  </a:cubicBezTo>
                  <a:cubicBezTo>
                    <a:pt x="950" y="58"/>
                    <a:pt x="891" y="0"/>
                    <a:pt x="81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58" y="0"/>
                    <a:pt x="0" y="58"/>
                    <a:pt x="0" y="135"/>
                  </a:cubicBezTo>
                  <a:lnTo>
                    <a:pt x="0" y="271"/>
                  </a:lnTo>
                </a:path>
              </a:pathLst>
            </a:custGeom>
            <a:solidFill>
              <a:srgbClr val="76706C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7" name="Freeform 21"/>
            <p:cNvSpPr>
              <a:spLocks noChangeArrowheads="1"/>
            </p:cNvSpPr>
            <p:nvPr/>
          </p:nvSpPr>
          <p:spPr bwMode="auto">
            <a:xfrm>
              <a:off x="4982904" y="2356596"/>
              <a:ext cx="392005" cy="1455407"/>
            </a:xfrm>
            <a:custGeom>
              <a:avLst/>
              <a:gdLst>
                <a:gd name="T0" fmla="*/ 736 w 1105"/>
                <a:gd name="T1" fmla="*/ 0 h 4108"/>
                <a:gd name="T2" fmla="*/ 1007 w 1105"/>
                <a:gd name="T3" fmla="*/ 484 h 4108"/>
                <a:gd name="T4" fmla="*/ 658 w 1105"/>
                <a:gd name="T5" fmla="*/ 1046 h 4108"/>
                <a:gd name="T6" fmla="*/ 1104 w 1105"/>
                <a:gd name="T7" fmla="*/ 3487 h 4108"/>
                <a:gd name="T8" fmla="*/ 522 w 1105"/>
                <a:gd name="T9" fmla="*/ 4107 h 4108"/>
                <a:gd name="T10" fmla="*/ 0 w 1105"/>
                <a:gd name="T11" fmla="*/ 3487 h 4108"/>
                <a:gd name="T12" fmla="*/ 445 w 1105"/>
                <a:gd name="T13" fmla="*/ 1066 h 4108"/>
                <a:gd name="T14" fmla="*/ 174 w 1105"/>
                <a:gd name="T15" fmla="*/ 465 h 4108"/>
                <a:gd name="T16" fmla="*/ 367 w 1105"/>
                <a:gd name="T17" fmla="*/ 0 h 4108"/>
                <a:gd name="T18" fmla="*/ 736 w 1105"/>
                <a:gd name="T19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5" h="4108">
                  <a:moveTo>
                    <a:pt x="736" y="0"/>
                  </a:moveTo>
                  <a:lnTo>
                    <a:pt x="1007" y="484"/>
                  </a:lnTo>
                  <a:lnTo>
                    <a:pt x="658" y="1046"/>
                  </a:lnTo>
                  <a:lnTo>
                    <a:pt x="1104" y="3487"/>
                  </a:lnTo>
                  <a:lnTo>
                    <a:pt x="522" y="4107"/>
                  </a:lnTo>
                  <a:lnTo>
                    <a:pt x="0" y="3487"/>
                  </a:lnTo>
                  <a:lnTo>
                    <a:pt x="445" y="1066"/>
                  </a:lnTo>
                  <a:lnTo>
                    <a:pt x="174" y="465"/>
                  </a:lnTo>
                  <a:lnTo>
                    <a:pt x="367" y="0"/>
                  </a:lnTo>
                  <a:lnTo>
                    <a:pt x="736" y="0"/>
                  </a:lnTo>
                </a:path>
              </a:pathLst>
            </a:custGeom>
            <a:solidFill>
              <a:srgbClr val="414142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8" name="Freeform 22"/>
            <p:cNvSpPr>
              <a:spLocks noChangeArrowheads="1"/>
            </p:cNvSpPr>
            <p:nvPr/>
          </p:nvSpPr>
          <p:spPr bwMode="auto">
            <a:xfrm>
              <a:off x="4982904" y="2356596"/>
              <a:ext cx="186257" cy="1455407"/>
            </a:xfrm>
            <a:custGeom>
              <a:avLst/>
              <a:gdLst>
                <a:gd name="T0" fmla="*/ 522 w 523"/>
                <a:gd name="T1" fmla="*/ 0 h 4108"/>
                <a:gd name="T2" fmla="*/ 367 w 523"/>
                <a:gd name="T3" fmla="*/ 0 h 4108"/>
                <a:gd name="T4" fmla="*/ 174 w 523"/>
                <a:gd name="T5" fmla="*/ 465 h 4108"/>
                <a:gd name="T6" fmla="*/ 445 w 523"/>
                <a:gd name="T7" fmla="*/ 1066 h 4108"/>
                <a:gd name="T8" fmla="*/ 0 w 523"/>
                <a:gd name="T9" fmla="*/ 3487 h 4108"/>
                <a:gd name="T10" fmla="*/ 522 w 523"/>
                <a:gd name="T11" fmla="*/ 4107 h 4108"/>
                <a:gd name="T12" fmla="*/ 522 w 523"/>
                <a:gd name="T13" fmla="*/ 4107 h 4108"/>
                <a:gd name="T14" fmla="*/ 522 w 523"/>
                <a:gd name="T15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4108">
                  <a:moveTo>
                    <a:pt x="522" y="0"/>
                  </a:moveTo>
                  <a:lnTo>
                    <a:pt x="367" y="0"/>
                  </a:lnTo>
                  <a:lnTo>
                    <a:pt x="174" y="465"/>
                  </a:lnTo>
                  <a:lnTo>
                    <a:pt x="445" y="1066"/>
                  </a:lnTo>
                  <a:lnTo>
                    <a:pt x="0" y="3487"/>
                  </a:lnTo>
                  <a:lnTo>
                    <a:pt x="522" y="4107"/>
                  </a:lnTo>
                  <a:lnTo>
                    <a:pt x="522" y="4107"/>
                  </a:lnTo>
                  <a:lnTo>
                    <a:pt x="522" y="0"/>
                  </a:lnTo>
                </a:path>
              </a:pathLst>
            </a:custGeom>
            <a:solidFill>
              <a:srgbClr val="31313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9" name="Freeform 23"/>
            <p:cNvSpPr>
              <a:spLocks noChangeArrowheads="1"/>
            </p:cNvSpPr>
            <p:nvPr/>
          </p:nvSpPr>
          <p:spPr bwMode="auto">
            <a:xfrm>
              <a:off x="5030551" y="3311706"/>
              <a:ext cx="316203" cy="322702"/>
            </a:xfrm>
            <a:custGeom>
              <a:avLst/>
              <a:gdLst>
                <a:gd name="T0" fmla="*/ 0 w 893"/>
                <a:gd name="T1" fmla="*/ 58 h 911"/>
                <a:gd name="T2" fmla="*/ 0 w 893"/>
                <a:gd name="T3" fmla="*/ 58 h 911"/>
                <a:gd name="T4" fmla="*/ 0 w 893"/>
                <a:gd name="T5" fmla="*/ 19 h 911"/>
                <a:gd name="T6" fmla="*/ 20 w 893"/>
                <a:gd name="T7" fmla="*/ 0 h 911"/>
                <a:gd name="T8" fmla="*/ 892 w 893"/>
                <a:gd name="T9" fmla="*/ 872 h 911"/>
                <a:gd name="T10" fmla="*/ 853 w 893"/>
                <a:gd name="T11" fmla="*/ 910 h 911"/>
                <a:gd name="T12" fmla="*/ 0 w 893"/>
                <a:gd name="T13" fmla="*/ 58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3" h="911">
                  <a:moveTo>
                    <a:pt x="0" y="58"/>
                  </a:moveTo>
                  <a:lnTo>
                    <a:pt x="0" y="58"/>
                  </a:lnTo>
                  <a:lnTo>
                    <a:pt x="0" y="19"/>
                  </a:lnTo>
                  <a:lnTo>
                    <a:pt x="20" y="0"/>
                  </a:lnTo>
                  <a:lnTo>
                    <a:pt x="892" y="872"/>
                  </a:lnTo>
                  <a:lnTo>
                    <a:pt x="853" y="910"/>
                  </a:lnTo>
                  <a:lnTo>
                    <a:pt x="0" y="58"/>
                  </a:lnTo>
                </a:path>
              </a:pathLst>
            </a:custGeom>
            <a:solidFill>
              <a:srgbClr val="575555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0" name="Freeform 24"/>
            <p:cNvSpPr>
              <a:spLocks noChangeArrowheads="1"/>
            </p:cNvSpPr>
            <p:nvPr/>
          </p:nvSpPr>
          <p:spPr bwMode="auto">
            <a:xfrm>
              <a:off x="5024053" y="3365851"/>
              <a:ext cx="290214" cy="303210"/>
            </a:xfrm>
            <a:custGeom>
              <a:avLst/>
              <a:gdLst>
                <a:gd name="T0" fmla="*/ 0 w 815"/>
                <a:gd name="T1" fmla="*/ 58 h 854"/>
                <a:gd name="T2" fmla="*/ 0 w 815"/>
                <a:gd name="T3" fmla="*/ 0 h 854"/>
                <a:gd name="T4" fmla="*/ 814 w 815"/>
                <a:gd name="T5" fmla="*/ 814 h 854"/>
                <a:gd name="T6" fmla="*/ 814 w 815"/>
                <a:gd name="T7" fmla="*/ 833 h 854"/>
                <a:gd name="T8" fmla="*/ 814 w 815"/>
                <a:gd name="T9" fmla="*/ 833 h 854"/>
                <a:gd name="T10" fmla="*/ 814 w 815"/>
                <a:gd name="T11" fmla="*/ 833 h 854"/>
                <a:gd name="T12" fmla="*/ 775 w 815"/>
                <a:gd name="T13" fmla="*/ 853 h 854"/>
                <a:gd name="T14" fmla="*/ 0 w 815"/>
                <a:gd name="T15" fmla="*/ 58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5" h="854">
                  <a:moveTo>
                    <a:pt x="0" y="58"/>
                  </a:moveTo>
                  <a:lnTo>
                    <a:pt x="0" y="0"/>
                  </a:lnTo>
                  <a:lnTo>
                    <a:pt x="814" y="814"/>
                  </a:lnTo>
                  <a:lnTo>
                    <a:pt x="814" y="833"/>
                  </a:lnTo>
                  <a:lnTo>
                    <a:pt x="814" y="833"/>
                  </a:lnTo>
                  <a:lnTo>
                    <a:pt x="814" y="833"/>
                  </a:lnTo>
                  <a:lnTo>
                    <a:pt x="775" y="853"/>
                  </a:lnTo>
                  <a:lnTo>
                    <a:pt x="0" y="58"/>
                  </a:lnTo>
                </a:path>
              </a:pathLst>
            </a:custGeom>
            <a:solidFill>
              <a:srgbClr val="575555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1" name="Freeform 25"/>
            <p:cNvSpPr>
              <a:spLocks noChangeArrowheads="1"/>
            </p:cNvSpPr>
            <p:nvPr/>
          </p:nvSpPr>
          <p:spPr bwMode="auto">
            <a:xfrm>
              <a:off x="4632048" y="1945097"/>
              <a:ext cx="537113" cy="790510"/>
            </a:xfrm>
            <a:custGeom>
              <a:avLst/>
              <a:gdLst>
                <a:gd name="T0" fmla="*/ 0 w 1512"/>
                <a:gd name="T1" fmla="*/ 0 h 2230"/>
                <a:gd name="T2" fmla="*/ 0 w 1512"/>
                <a:gd name="T3" fmla="*/ 0 h 2230"/>
                <a:gd name="T4" fmla="*/ 1046 w 1512"/>
                <a:gd name="T5" fmla="*/ 2229 h 2230"/>
                <a:gd name="T6" fmla="*/ 1511 w 1512"/>
                <a:gd name="T7" fmla="*/ 1492 h 2230"/>
                <a:gd name="T8" fmla="*/ 0 w 1512"/>
                <a:gd name="T9" fmla="*/ 0 h 2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2" h="2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75" y="1802"/>
                    <a:pt x="1046" y="2229"/>
                  </a:cubicBezTo>
                  <a:cubicBezTo>
                    <a:pt x="1046" y="2229"/>
                    <a:pt x="1201" y="1725"/>
                    <a:pt x="1511" y="1492"/>
                  </a:cubicBezTo>
                  <a:cubicBezTo>
                    <a:pt x="1511" y="1492"/>
                    <a:pt x="581" y="853"/>
                    <a:pt x="0" y="0"/>
                  </a:cubicBezTo>
                </a:path>
              </a:pathLst>
            </a:custGeom>
            <a:solidFill>
              <a:srgbClr val="D3D5D8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2" name="Freeform 26"/>
            <p:cNvSpPr>
              <a:spLocks noChangeArrowheads="1"/>
            </p:cNvSpPr>
            <p:nvPr/>
          </p:nvSpPr>
          <p:spPr bwMode="auto">
            <a:xfrm>
              <a:off x="5208145" y="2321943"/>
              <a:ext cx="240401" cy="433157"/>
            </a:xfrm>
            <a:custGeom>
              <a:avLst/>
              <a:gdLst>
                <a:gd name="T0" fmla="*/ 678 w 679"/>
                <a:gd name="T1" fmla="*/ 0 h 1221"/>
                <a:gd name="T2" fmla="*/ 678 w 679"/>
                <a:gd name="T3" fmla="*/ 0 h 1221"/>
                <a:gd name="T4" fmla="*/ 678 w 679"/>
                <a:gd name="T5" fmla="*/ 1046 h 1221"/>
                <a:gd name="T6" fmla="*/ 388 w 679"/>
                <a:gd name="T7" fmla="*/ 1220 h 1221"/>
                <a:gd name="T8" fmla="*/ 0 w 679"/>
                <a:gd name="T9" fmla="*/ 426 h 1221"/>
                <a:gd name="T10" fmla="*/ 678 w 679"/>
                <a:gd name="T11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9" h="1221">
                  <a:moveTo>
                    <a:pt x="678" y="0"/>
                  </a:moveTo>
                  <a:lnTo>
                    <a:pt x="678" y="0"/>
                  </a:lnTo>
                  <a:cubicBezTo>
                    <a:pt x="678" y="1046"/>
                    <a:pt x="678" y="1046"/>
                    <a:pt x="678" y="1046"/>
                  </a:cubicBezTo>
                  <a:cubicBezTo>
                    <a:pt x="581" y="1124"/>
                    <a:pt x="484" y="1182"/>
                    <a:pt x="388" y="1220"/>
                  </a:cubicBezTo>
                  <a:cubicBezTo>
                    <a:pt x="388" y="1220"/>
                    <a:pt x="271" y="697"/>
                    <a:pt x="0" y="426"/>
                  </a:cubicBezTo>
                  <a:cubicBezTo>
                    <a:pt x="0" y="426"/>
                    <a:pt x="310" y="271"/>
                    <a:pt x="678" y="0"/>
                  </a:cubicBezTo>
                </a:path>
              </a:pathLst>
            </a:custGeom>
            <a:solidFill>
              <a:srgbClr val="D3D5D8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3" name="Freeform 27"/>
            <p:cNvSpPr>
              <a:spLocks noChangeArrowheads="1"/>
            </p:cNvSpPr>
            <p:nvPr/>
          </p:nvSpPr>
          <p:spPr bwMode="auto">
            <a:xfrm>
              <a:off x="4372155" y="1815150"/>
              <a:ext cx="1076390" cy="680056"/>
            </a:xfrm>
            <a:custGeom>
              <a:avLst/>
              <a:gdLst>
                <a:gd name="T0" fmla="*/ 0 w 3043"/>
                <a:gd name="T1" fmla="*/ 0 h 1919"/>
                <a:gd name="T2" fmla="*/ 0 w 3043"/>
                <a:gd name="T3" fmla="*/ 0 h 1919"/>
                <a:gd name="T4" fmla="*/ 3042 w 3043"/>
                <a:gd name="T5" fmla="*/ 0 h 1919"/>
                <a:gd name="T6" fmla="*/ 3042 w 3043"/>
                <a:gd name="T7" fmla="*/ 1763 h 1919"/>
                <a:gd name="T8" fmla="*/ 2693 w 3043"/>
                <a:gd name="T9" fmla="*/ 1899 h 1919"/>
                <a:gd name="T10" fmla="*/ 2538 w 3043"/>
                <a:gd name="T11" fmla="*/ 1918 h 1919"/>
                <a:gd name="T12" fmla="*/ 2538 w 3043"/>
                <a:gd name="T13" fmla="*/ 1918 h 1919"/>
                <a:gd name="T14" fmla="*/ 2538 w 3043"/>
                <a:gd name="T15" fmla="*/ 1918 h 1919"/>
                <a:gd name="T16" fmla="*/ 2538 w 3043"/>
                <a:gd name="T17" fmla="*/ 1918 h 1919"/>
                <a:gd name="T18" fmla="*/ 2461 w 3043"/>
                <a:gd name="T19" fmla="*/ 1918 h 1919"/>
                <a:gd name="T20" fmla="*/ 2480 w 3043"/>
                <a:gd name="T21" fmla="*/ 1918 h 1919"/>
                <a:gd name="T22" fmla="*/ 2461 w 3043"/>
                <a:gd name="T23" fmla="*/ 1918 h 1919"/>
                <a:gd name="T24" fmla="*/ 1937 w 3043"/>
                <a:gd name="T25" fmla="*/ 1860 h 1919"/>
                <a:gd name="T26" fmla="*/ 1899 w 3043"/>
                <a:gd name="T27" fmla="*/ 1841 h 1919"/>
                <a:gd name="T28" fmla="*/ 659 w 3043"/>
                <a:gd name="T29" fmla="*/ 892 h 1919"/>
                <a:gd name="T30" fmla="*/ 659 w 3043"/>
                <a:gd name="T31" fmla="*/ 892 h 1919"/>
                <a:gd name="T32" fmla="*/ 659 w 3043"/>
                <a:gd name="T33" fmla="*/ 892 h 1919"/>
                <a:gd name="T34" fmla="*/ 0 w 3043"/>
                <a:gd name="T35" fmla="*/ 0 h 1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43" h="1919">
                  <a:moveTo>
                    <a:pt x="0" y="0"/>
                  </a:moveTo>
                  <a:lnTo>
                    <a:pt x="0" y="0"/>
                  </a:lnTo>
                  <a:cubicBezTo>
                    <a:pt x="3042" y="0"/>
                    <a:pt x="3042" y="0"/>
                    <a:pt x="3042" y="0"/>
                  </a:cubicBezTo>
                  <a:cubicBezTo>
                    <a:pt x="3042" y="1763"/>
                    <a:pt x="3042" y="1763"/>
                    <a:pt x="3042" y="1763"/>
                  </a:cubicBezTo>
                  <a:cubicBezTo>
                    <a:pt x="2926" y="1822"/>
                    <a:pt x="2810" y="1860"/>
                    <a:pt x="2693" y="1899"/>
                  </a:cubicBezTo>
                  <a:cubicBezTo>
                    <a:pt x="2655" y="1899"/>
                    <a:pt x="2597" y="1918"/>
                    <a:pt x="2538" y="1918"/>
                  </a:cubicBezTo>
                  <a:lnTo>
                    <a:pt x="2538" y="1918"/>
                  </a:lnTo>
                  <a:lnTo>
                    <a:pt x="2538" y="1918"/>
                  </a:lnTo>
                  <a:lnTo>
                    <a:pt x="2538" y="1918"/>
                  </a:lnTo>
                  <a:cubicBezTo>
                    <a:pt x="2538" y="1918"/>
                    <a:pt x="2519" y="1918"/>
                    <a:pt x="2461" y="1918"/>
                  </a:cubicBezTo>
                  <a:cubicBezTo>
                    <a:pt x="2480" y="1918"/>
                    <a:pt x="2480" y="1918"/>
                    <a:pt x="2480" y="1918"/>
                  </a:cubicBezTo>
                  <a:cubicBezTo>
                    <a:pt x="2480" y="1918"/>
                    <a:pt x="2480" y="1918"/>
                    <a:pt x="2461" y="1918"/>
                  </a:cubicBezTo>
                  <a:cubicBezTo>
                    <a:pt x="2345" y="1918"/>
                    <a:pt x="2073" y="1918"/>
                    <a:pt x="1937" y="1860"/>
                  </a:cubicBezTo>
                  <a:cubicBezTo>
                    <a:pt x="1918" y="1860"/>
                    <a:pt x="1918" y="1841"/>
                    <a:pt x="1899" y="1841"/>
                  </a:cubicBezTo>
                  <a:cubicBezTo>
                    <a:pt x="1705" y="1763"/>
                    <a:pt x="1105" y="1453"/>
                    <a:pt x="659" y="892"/>
                  </a:cubicBezTo>
                  <a:lnTo>
                    <a:pt x="659" y="892"/>
                  </a:lnTo>
                  <a:lnTo>
                    <a:pt x="659" y="892"/>
                  </a:lnTo>
                  <a:cubicBezTo>
                    <a:pt x="446" y="678"/>
                    <a:pt x="213" y="388"/>
                    <a:pt x="0" y="0"/>
                  </a:cubicBezTo>
                </a:path>
              </a:pathLst>
            </a:custGeom>
            <a:solidFill>
              <a:srgbClr val="FDD5B5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08158">
                <a:defRPr/>
              </a:pPr>
              <a:endParaRPr lang="en-US" sz="1613" dirty="0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78" name="组合 357"/>
          <p:cNvGrpSpPr>
            <a:grpSpLocks/>
          </p:cNvGrpSpPr>
          <p:nvPr/>
        </p:nvGrpSpPr>
        <p:grpSpPr bwMode="auto">
          <a:xfrm rot="10800000">
            <a:off x="10682287" y="0"/>
            <a:ext cx="1509713" cy="1509713"/>
            <a:chOff x="0" y="0"/>
            <a:chExt cx="6847115" cy="6847115"/>
          </a:xfrm>
        </p:grpSpPr>
        <p:sp>
          <p:nvSpPr>
            <p:cNvPr id="359" name="直角三角形 358"/>
            <p:cNvSpPr/>
            <p:nvPr/>
          </p:nvSpPr>
          <p:spPr>
            <a:xfrm>
              <a:off x="0" y="0"/>
              <a:ext cx="6847115" cy="6847115"/>
            </a:xfrm>
            <a:prstGeom prst="rtTriangle">
              <a:avLst/>
            </a:prstGeom>
            <a:solidFill>
              <a:srgbClr val="F26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0" name="直角三角形 359"/>
            <p:cNvSpPr/>
            <p:nvPr/>
          </p:nvSpPr>
          <p:spPr>
            <a:xfrm>
              <a:off x="0" y="3527955"/>
              <a:ext cx="3333560" cy="3333560"/>
            </a:xfrm>
            <a:prstGeom prst="rtTriangle">
              <a:avLst/>
            </a:prstGeom>
            <a:solidFill>
              <a:srgbClr val="12A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079" name="组合 372"/>
          <p:cNvGrpSpPr>
            <a:grpSpLocks/>
          </p:cNvGrpSpPr>
          <p:nvPr/>
        </p:nvGrpSpPr>
        <p:grpSpPr bwMode="auto">
          <a:xfrm>
            <a:off x="3951411" y="1040693"/>
            <a:ext cx="8755614" cy="1500395"/>
            <a:chOff x="2431630" y="2442470"/>
            <a:chExt cx="4464513" cy="1395659"/>
          </a:xfrm>
        </p:grpSpPr>
        <p:sp>
          <p:nvSpPr>
            <p:cNvPr id="3081" name="文本框 368"/>
            <p:cNvSpPr txBox="1">
              <a:spLocks noChangeArrowheads="1"/>
            </p:cNvSpPr>
            <p:nvPr/>
          </p:nvSpPr>
          <p:spPr bwMode="auto">
            <a:xfrm>
              <a:off x="2431630" y="2442470"/>
              <a:ext cx="4464513" cy="60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3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TW" altLang="en-US" sz="3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TW" altLang="en-US" sz="36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專案</a:t>
              </a:r>
              <a:r>
                <a:rPr lang="zh-TW" altLang="en-US" sz="3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</a:t>
              </a:r>
              <a:endPara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3" name="文本框 371"/>
            <p:cNvSpPr txBox="1">
              <a:spLocks noChangeArrowheads="1"/>
            </p:cNvSpPr>
            <p:nvPr/>
          </p:nvSpPr>
          <p:spPr bwMode="auto">
            <a:xfrm>
              <a:off x="2849569" y="3236915"/>
              <a:ext cx="2587484" cy="60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3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zh-TW" altLang="en-US" sz="3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TW" altLang="en-US" sz="36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資料</a:t>
              </a:r>
              <a:r>
                <a:rPr lang="zh-TW" altLang="en-US" sz="3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簡介</a:t>
              </a:r>
              <a:endPara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71"/>
          <p:cNvSpPr txBox="1">
            <a:spLocks noChangeArrowheads="1"/>
          </p:cNvSpPr>
          <p:nvPr/>
        </p:nvSpPr>
        <p:spPr bwMode="auto">
          <a:xfrm>
            <a:off x="5584903" y="2730840"/>
            <a:ext cx="34467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36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TW" altLang="en-US" sz="36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分析說明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371"/>
          <p:cNvSpPr txBox="1">
            <a:spLocks noChangeArrowheads="1"/>
          </p:cNvSpPr>
          <p:nvPr/>
        </p:nvSpPr>
        <p:spPr bwMode="auto">
          <a:xfrm>
            <a:off x="6398752" y="3566923"/>
            <a:ext cx="34467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36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TW" altLang="en-US" sz="36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成果展示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371"/>
          <p:cNvSpPr txBox="1">
            <a:spLocks noChangeArrowheads="1"/>
          </p:cNvSpPr>
          <p:nvPr/>
        </p:nvSpPr>
        <p:spPr bwMode="auto">
          <a:xfrm>
            <a:off x="7243306" y="4406395"/>
            <a:ext cx="34467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36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TW" altLang="en-US" sz="36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附件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8B06558B-442A-43A9-9F91-E1D1CA9E9061}"/>
              </a:ext>
            </a:extLst>
          </p:cNvPr>
          <p:cNvGrpSpPr/>
          <p:nvPr/>
        </p:nvGrpSpPr>
        <p:grpSpPr>
          <a:xfrm>
            <a:off x="-628403" y="253656"/>
            <a:ext cx="1594530" cy="1748419"/>
            <a:chOff x="-1250616" y="1369965"/>
            <a:chExt cx="2488633" cy="3071686"/>
          </a:xfrm>
        </p:grpSpPr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5DBBF2E8-9967-4D2C-8EDF-20C0B028EC90}"/>
                </a:ext>
              </a:extLst>
            </p:cNvPr>
            <p:cNvSpPr/>
            <p:nvPr/>
          </p:nvSpPr>
          <p:spPr>
            <a:xfrm rot="13500907">
              <a:off x="-1369145" y="1488494"/>
              <a:ext cx="2171361" cy="1934303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文本框 49">
              <a:extLst>
                <a:ext uri="{FF2B5EF4-FFF2-40B4-BE49-F238E27FC236}">
                  <a16:creationId xmlns:a16="http://schemas.microsoft.com/office/drawing/2014/main" id="{56D5BBE9-D4FC-4487-B6FE-B796A19A9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69288" y="1876118"/>
              <a:ext cx="1447800" cy="1459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PART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" name="直接连接符 54">
              <a:extLst>
                <a:ext uri="{FF2B5EF4-FFF2-40B4-BE49-F238E27FC236}">
                  <a16:creationId xmlns:a16="http://schemas.microsoft.com/office/drawing/2014/main" id="{7864D340-2E10-4FA0-82B4-1C7A8DE000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69288" y="2680644"/>
              <a:ext cx="1607305" cy="1761007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241">
            <a:extLst>
              <a:ext uri="{FF2B5EF4-FFF2-40B4-BE49-F238E27FC236}">
                <a16:creationId xmlns:a16="http://schemas.microsoft.com/office/drawing/2014/main" id="{3979CEBD-70C1-4B70-9EDA-6B50BD35C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508" y="542495"/>
            <a:ext cx="4967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專案目的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66AD676-AF87-4036-9C87-CA6C9D4B8701}"/>
              </a:ext>
            </a:extLst>
          </p:cNvPr>
          <p:cNvSpPr txBox="1"/>
          <p:nvPr/>
        </p:nvSpPr>
        <p:spPr>
          <a:xfrm>
            <a:off x="3288986" y="4969252"/>
            <a:ext cx="5608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r>
              <a:rPr lang="en-US" altLang="zh-TW" sz="32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3200" b="1" smtClean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製作判決書搜尋引擎</a:t>
            </a:r>
            <a:endParaRPr lang="en-US" altLang="zh-TW" sz="3200" b="1" smtClean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提升關鍵字</a:t>
            </a:r>
            <a:r>
              <a:rPr lang="zh-TW" altLang="en-US" sz="3200" b="1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的精準度</a:t>
            </a:r>
            <a:endParaRPr lang="en-US" altLang="zh-TW" sz="3200" b="1" smtClean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1" name="右大括弧 10"/>
          <p:cNvSpPr/>
          <p:nvPr/>
        </p:nvSpPr>
        <p:spPr>
          <a:xfrm>
            <a:off x="3891619" y="1635207"/>
            <a:ext cx="395785" cy="2509700"/>
          </a:xfrm>
          <a:prstGeom prst="rightBrace">
            <a:avLst/>
          </a:prstGeom>
          <a:solidFill>
            <a:srgbClr val="FFC000"/>
          </a:solidFill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686594" y="1648294"/>
            <a:ext cx="1815152" cy="12417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smtClean="0">
                <a:solidFill>
                  <a:schemeClr val="tx1"/>
                </a:solidFill>
              </a:rPr>
              <a:t>關鍵字</a:t>
            </a:r>
            <a:endParaRPr lang="en-US" altLang="zh-TW" sz="2400" b="1" smtClean="0">
              <a:solidFill>
                <a:schemeClr val="tx1"/>
              </a:solidFill>
            </a:endParaRPr>
          </a:p>
          <a:p>
            <a:pPr algn="ctr"/>
            <a:r>
              <a:rPr lang="zh-TW" altLang="en-US" sz="2400" b="1" smtClean="0">
                <a:solidFill>
                  <a:schemeClr val="tx1"/>
                </a:solidFill>
              </a:rPr>
              <a:t>過多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1686594" y="2982012"/>
            <a:ext cx="1815152" cy="11759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solidFill>
                  <a:schemeClr val="tx1"/>
                </a:solidFill>
              </a:rPr>
              <a:t>關鍵字</a:t>
            </a:r>
            <a:endParaRPr lang="en-US" altLang="zh-TW" sz="2400" b="1">
              <a:solidFill>
                <a:schemeClr val="tx1"/>
              </a:solidFill>
            </a:endParaRPr>
          </a:p>
          <a:p>
            <a:pPr algn="ctr"/>
            <a:r>
              <a:rPr lang="zh-TW" altLang="en-US" sz="2400" b="1">
                <a:solidFill>
                  <a:schemeClr val="tx1"/>
                </a:solidFill>
              </a:rPr>
              <a:t>過少</a:t>
            </a:r>
            <a:endParaRPr lang="en-US" altLang="zh-TW" sz="2400" b="1">
              <a:solidFill>
                <a:schemeClr val="tx1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4770169" y="2269175"/>
            <a:ext cx="1815152" cy="12417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挖掘精準</a:t>
            </a:r>
            <a:endParaRPr lang="en-US" altLang="zh-TW" sz="2400" b="1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關鍵字</a:t>
            </a:r>
          </a:p>
        </p:txBody>
      </p:sp>
      <p:sp>
        <p:nvSpPr>
          <p:cNvPr id="20" name="右大括弧 19"/>
          <p:cNvSpPr/>
          <p:nvPr/>
        </p:nvSpPr>
        <p:spPr>
          <a:xfrm>
            <a:off x="6870193" y="2101491"/>
            <a:ext cx="395785" cy="1577130"/>
          </a:xfrm>
          <a:prstGeom prst="rightBrace">
            <a:avLst>
              <a:gd name="adj1" fmla="val 158527"/>
              <a:gd name="adj2" fmla="val 50000"/>
            </a:avLst>
          </a:prstGeom>
          <a:solidFill>
            <a:srgbClr val="FFC000"/>
          </a:solidFill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7822524" y="2269175"/>
            <a:ext cx="1815152" cy="12417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字詞</a:t>
            </a:r>
            <a:endParaRPr lang="en-US" altLang="zh-TW" sz="2400" b="1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關聯分</a:t>
            </a:r>
            <a:r>
              <a:rPr lang="zh-TW" altLang="en-US" sz="2400" b="1">
                <a:solidFill>
                  <a:srgbClr val="FF0000"/>
                </a:solidFill>
              </a:rPr>
              <a:t>析</a:t>
            </a:r>
            <a:endParaRPr lang="zh-TW" altLang="en-US" sz="2400" b="1" smtClean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66AD676-AF87-4036-9C87-CA6C9D4B8701}"/>
              </a:ext>
            </a:extLst>
          </p:cNvPr>
          <p:cNvSpPr txBox="1"/>
          <p:nvPr/>
        </p:nvSpPr>
        <p:spPr>
          <a:xfrm>
            <a:off x="7408995" y="3790964"/>
            <a:ext cx="2642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跟</a:t>
            </a:r>
            <a:r>
              <a:rPr lang="zh-TW" altLang="en-US" sz="2000" b="1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機車</a:t>
            </a:r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關聯性較強的關鍵字包含酒駕等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8B06558B-442A-43A9-9F91-E1D1CA9E9061}"/>
              </a:ext>
            </a:extLst>
          </p:cNvPr>
          <p:cNvGrpSpPr/>
          <p:nvPr/>
        </p:nvGrpSpPr>
        <p:grpSpPr>
          <a:xfrm>
            <a:off x="-628403" y="253656"/>
            <a:ext cx="1594530" cy="1748419"/>
            <a:chOff x="-1250616" y="1369965"/>
            <a:chExt cx="2488633" cy="3071686"/>
          </a:xfrm>
        </p:grpSpPr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5DBBF2E8-9967-4D2C-8EDF-20C0B028EC90}"/>
                </a:ext>
              </a:extLst>
            </p:cNvPr>
            <p:cNvSpPr/>
            <p:nvPr/>
          </p:nvSpPr>
          <p:spPr>
            <a:xfrm rot="13500907">
              <a:off x="-1369145" y="1488494"/>
              <a:ext cx="2171361" cy="1934303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文本框 49">
              <a:extLst>
                <a:ext uri="{FF2B5EF4-FFF2-40B4-BE49-F238E27FC236}">
                  <a16:creationId xmlns:a16="http://schemas.microsoft.com/office/drawing/2014/main" id="{56D5BBE9-D4FC-4487-B6FE-B796A19A9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69288" y="1876118"/>
              <a:ext cx="1447800" cy="1459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PART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lang="en-US" altLang="zh-TW" sz="2400">
                  <a:solidFill>
                    <a:prstClr val="white"/>
                  </a:solidFill>
                  <a:latin typeface="Impact" panose="020B0806030902050204" pitchFamily="34" charset="0"/>
                </a:rPr>
                <a:t>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" name="直接连接符 54">
              <a:extLst>
                <a:ext uri="{FF2B5EF4-FFF2-40B4-BE49-F238E27FC236}">
                  <a16:creationId xmlns:a16="http://schemas.microsoft.com/office/drawing/2014/main" id="{7864D340-2E10-4FA0-82B4-1C7A8DE000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69288" y="2680644"/>
              <a:ext cx="1607305" cy="1761007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241">
            <a:extLst>
              <a:ext uri="{FF2B5EF4-FFF2-40B4-BE49-F238E27FC236}">
                <a16:creationId xmlns:a16="http://schemas.microsoft.com/office/drawing/2014/main" id="{3979CEBD-70C1-4B70-9EDA-6B50BD35C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508" y="542495"/>
            <a:ext cx="4967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資料簡介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0221025"/>
              </p:ext>
            </p:extLst>
          </p:nvPr>
        </p:nvGraphicFramePr>
        <p:xfrm>
          <a:off x="863928" y="1646766"/>
          <a:ext cx="10489872" cy="2290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F66AD676-AF87-4036-9C87-CA6C9D4B8701}"/>
              </a:ext>
            </a:extLst>
          </p:cNvPr>
          <p:cNvSpPr txBox="1"/>
          <p:nvPr/>
        </p:nvSpPr>
        <p:spPr>
          <a:xfrm>
            <a:off x="1755632" y="3699260"/>
            <a:ext cx="177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以最新判決書</a:t>
            </a:r>
            <a:endParaRPr lang="en-US" altLang="zh-TW" sz="2000" b="1" smtClean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2022.04</a:t>
            </a:r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66AD676-AF87-4036-9C87-CA6C9D4B8701}"/>
              </a:ext>
            </a:extLst>
          </p:cNvPr>
          <p:cNvSpPr txBox="1"/>
          <p:nvPr/>
        </p:nvSpPr>
        <p:spPr>
          <a:xfrm>
            <a:off x="8298004" y="5853188"/>
            <a:ext cx="133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貼資料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6AD676-AF87-4036-9C87-CA6C9D4B8701}"/>
              </a:ext>
            </a:extLst>
          </p:cNvPr>
          <p:cNvSpPr txBox="1"/>
          <p:nvPr/>
        </p:nvSpPr>
        <p:spPr>
          <a:xfrm>
            <a:off x="4253306" y="1470382"/>
            <a:ext cx="1371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6,203</a:t>
            </a:r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篇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928" y="4703252"/>
            <a:ext cx="10887075" cy="161925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4140926" y="4694430"/>
            <a:ext cx="6692373" cy="1955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66AD676-AF87-4036-9C87-CA6C9D4B8701}"/>
              </a:ext>
            </a:extLst>
          </p:cNvPr>
          <p:cNvSpPr txBox="1"/>
          <p:nvPr/>
        </p:nvSpPr>
        <p:spPr>
          <a:xfrm>
            <a:off x="8966499" y="3621476"/>
            <a:ext cx="1539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法條不適合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66AD676-AF87-4036-9C87-CA6C9D4B8701}"/>
              </a:ext>
            </a:extLst>
          </p:cNvPr>
          <p:cNvSpPr txBox="1"/>
          <p:nvPr/>
        </p:nvSpPr>
        <p:spPr>
          <a:xfrm>
            <a:off x="6458275" y="3221366"/>
            <a:ext cx="166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</a:t>
            </a:r>
            <a:r>
              <a:rPr lang="en-US" altLang="zh-TW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法律詞</a:t>
            </a:r>
            <a:r>
              <a:rPr lang="zh-TW" altLang="en-US" sz="2000" b="1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庫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74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241">
            <a:extLst>
              <a:ext uri="{FF2B5EF4-FFF2-40B4-BE49-F238E27FC236}">
                <a16:creationId xmlns:a16="http://schemas.microsoft.com/office/drawing/2014/main" id="{394878CC-CC53-4067-8C6E-52CAC4AC9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508" y="542495"/>
            <a:ext cx="37409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分析說</a:t>
            </a:r>
            <a:r>
              <a:rPr lang="zh-TW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</a:t>
            </a:r>
            <a:r>
              <a:rPr lang="zh-TW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0BB6B-F36E-45BE-A3F4-0A62C3E34956}"/>
              </a:ext>
            </a:extLst>
          </p:cNvPr>
          <p:cNvGrpSpPr/>
          <p:nvPr/>
        </p:nvGrpSpPr>
        <p:grpSpPr>
          <a:xfrm>
            <a:off x="-628403" y="253656"/>
            <a:ext cx="1594530" cy="1748419"/>
            <a:chOff x="-1250616" y="1369965"/>
            <a:chExt cx="2488633" cy="3071686"/>
          </a:xfrm>
        </p:grpSpPr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EDA97189-F1C0-48B3-814A-0492C2A6ABCB}"/>
                </a:ext>
              </a:extLst>
            </p:cNvPr>
            <p:cNvSpPr/>
            <p:nvPr/>
          </p:nvSpPr>
          <p:spPr>
            <a:xfrm rot="13500907">
              <a:off x="-1369145" y="1488494"/>
              <a:ext cx="2171361" cy="1934303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3" name="直接连接符 54">
              <a:extLst>
                <a:ext uri="{FF2B5EF4-FFF2-40B4-BE49-F238E27FC236}">
                  <a16:creationId xmlns:a16="http://schemas.microsoft.com/office/drawing/2014/main" id="{2EC78EB4-F7D5-4447-9120-416B002F2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69288" y="2680644"/>
              <a:ext cx="1607305" cy="1761007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49">
            <a:extLst>
              <a:ext uri="{FF2B5EF4-FFF2-40B4-BE49-F238E27FC236}">
                <a16:creationId xmlns:a16="http://schemas.microsoft.com/office/drawing/2014/main" id="{8F3268F5-E057-4DBB-88E7-9F068D6EE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3714" y="541761"/>
            <a:ext cx="9276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PART</a:t>
            </a: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    </a:t>
            </a:r>
            <a:r>
              <a:rPr lang="en-US" altLang="zh-TW" sz="24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12" name="資料庫圖表 11"/>
          <p:cNvGraphicFramePr/>
          <p:nvPr>
            <p:extLst>
              <p:ext uri="{D42A27DB-BD31-4B8C-83A1-F6EECF244321}">
                <p14:modId xmlns:p14="http://schemas.microsoft.com/office/powerpoint/2010/main" val="3773041424"/>
              </p:ext>
            </p:extLst>
          </p:nvPr>
        </p:nvGraphicFramePr>
        <p:xfrm>
          <a:off x="451206" y="261258"/>
          <a:ext cx="11334394" cy="6460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右大括弧 13"/>
          <p:cNvSpPr/>
          <p:nvPr/>
        </p:nvSpPr>
        <p:spPr>
          <a:xfrm>
            <a:off x="7225898" y="3129439"/>
            <a:ext cx="395785" cy="723855"/>
          </a:xfrm>
          <a:prstGeom prst="rightBrace">
            <a:avLst/>
          </a:prstGeom>
          <a:solidFill>
            <a:srgbClr val="FFC000"/>
          </a:solidFill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869944" y="3129439"/>
            <a:ext cx="1530375" cy="69951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一對一</a:t>
            </a:r>
            <a:endParaRPr lang="en-US" altLang="zh-TW" sz="2400" b="1" smtClean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66AD676-AF87-4036-9C87-CA6C9D4B8701}"/>
              </a:ext>
            </a:extLst>
          </p:cNvPr>
          <p:cNvSpPr txBox="1"/>
          <p:nvPr/>
        </p:nvSpPr>
        <p:spPr>
          <a:xfrm>
            <a:off x="451206" y="4602505"/>
            <a:ext cx="1623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輸入機</a:t>
            </a:r>
            <a:r>
              <a:rPr lang="zh-TW" altLang="en-US" sz="2000" b="1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797383" y="5564777"/>
            <a:ext cx="1914264" cy="842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用於</a:t>
            </a:r>
            <a:endParaRPr lang="en-US" altLang="zh-TW" sz="2400" b="1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模糊搜尋</a:t>
            </a:r>
            <a:endParaRPr lang="en-US" altLang="zh-TW" sz="2400" b="1" smtClean="0">
              <a:solidFill>
                <a:srgbClr val="FF0000"/>
              </a:solidFill>
            </a:endParaRPr>
          </a:p>
        </p:txBody>
      </p:sp>
      <p:sp>
        <p:nvSpPr>
          <p:cNvPr id="19" name="右大括弧 18"/>
          <p:cNvSpPr/>
          <p:nvPr/>
        </p:nvSpPr>
        <p:spPr>
          <a:xfrm rot="5400000">
            <a:off x="3576970" y="4570370"/>
            <a:ext cx="395785" cy="1260275"/>
          </a:xfrm>
          <a:prstGeom prst="rightBrace">
            <a:avLst/>
          </a:prstGeom>
          <a:solidFill>
            <a:srgbClr val="FFC000"/>
          </a:solidFill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6AD676-AF87-4036-9C87-CA6C9D4B8701}"/>
              </a:ext>
            </a:extLst>
          </p:cNvPr>
          <p:cNvSpPr txBox="1"/>
          <p:nvPr/>
        </p:nvSpPr>
        <p:spPr>
          <a:xfrm>
            <a:off x="5304854" y="5044457"/>
            <a:ext cx="1819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95%</a:t>
            </a:r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信心水準</a:t>
            </a:r>
            <a:r>
              <a:rPr lang="en-US" altLang="zh-TW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卡方檢定評估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66AD676-AF87-4036-9C87-CA6C9D4B8701}"/>
              </a:ext>
            </a:extLst>
          </p:cNvPr>
          <p:cNvSpPr txBox="1"/>
          <p:nvPr/>
        </p:nvSpPr>
        <p:spPr>
          <a:xfrm>
            <a:off x="7869944" y="5109824"/>
            <a:ext cx="1481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JC</a:t>
            </a:r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指標評估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66AD676-AF87-4036-9C87-CA6C9D4B8701}"/>
              </a:ext>
            </a:extLst>
          </p:cNvPr>
          <p:cNvSpPr txBox="1"/>
          <p:nvPr/>
        </p:nvSpPr>
        <p:spPr>
          <a:xfrm>
            <a:off x="10096583" y="5109824"/>
            <a:ext cx="1761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</a:t>
            </a:r>
            <a:r>
              <a:rPr lang="zh-TW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相似度排序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右大括弧 21"/>
          <p:cNvSpPr/>
          <p:nvPr/>
        </p:nvSpPr>
        <p:spPr>
          <a:xfrm>
            <a:off x="7240400" y="2127077"/>
            <a:ext cx="395785" cy="723855"/>
          </a:xfrm>
          <a:prstGeom prst="rightBrace">
            <a:avLst/>
          </a:prstGeom>
          <a:solidFill>
            <a:srgbClr val="FFC000"/>
          </a:solidFill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7884446" y="2127077"/>
            <a:ext cx="1530375" cy="69951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不易解</a:t>
            </a:r>
            <a:r>
              <a:rPr lang="zh-TW" altLang="en-US" sz="2400" b="1">
                <a:solidFill>
                  <a:srgbClr val="FF0000"/>
                </a:solidFill>
              </a:rPr>
              <a:t>釋</a:t>
            </a:r>
            <a:endParaRPr lang="en-US" altLang="zh-TW" sz="24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7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241">
            <a:extLst>
              <a:ext uri="{FF2B5EF4-FFF2-40B4-BE49-F238E27FC236}">
                <a16:creationId xmlns:a16="http://schemas.microsoft.com/office/drawing/2014/main" id="{394878CC-CC53-4067-8C6E-52CAC4AC9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508" y="542495"/>
            <a:ext cx="33750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0BB6B-F36E-45BE-A3F4-0A62C3E34956}"/>
              </a:ext>
            </a:extLst>
          </p:cNvPr>
          <p:cNvGrpSpPr/>
          <p:nvPr/>
        </p:nvGrpSpPr>
        <p:grpSpPr>
          <a:xfrm>
            <a:off x="-628403" y="253656"/>
            <a:ext cx="1594530" cy="1748419"/>
            <a:chOff x="-1250616" y="1369965"/>
            <a:chExt cx="2488633" cy="3071686"/>
          </a:xfrm>
        </p:grpSpPr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EDA97189-F1C0-48B3-814A-0492C2A6ABCB}"/>
                </a:ext>
              </a:extLst>
            </p:cNvPr>
            <p:cNvSpPr/>
            <p:nvPr/>
          </p:nvSpPr>
          <p:spPr>
            <a:xfrm rot="13500907">
              <a:off x="-1369145" y="1488494"/>
              <a:ext cx="2171361" cy="1934303"/>
            </a:xfrm>
            <a:prstGeom prst="rtTriangl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3" name="直接连接符 54">
              <a:extLst>
                <a:ext uri="{FF2B5EF4-FFF2-40B4-BE49-F238E27FC236}">
                  <a16:creationId xmlns:a16="http://schemas.microsoft.com/office/drawing/2014/main" id="{2EC78EB4-F7D5-4447-9120-416B002F2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69288" y="2680644"/>
              <a:ext cx="1607305" cy="1761007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49">
            <a:extLst>
              <a:ext uri="{FF2B5EF4-FFF2-40B4-BE49-F238E27FC236}">
                <a16:creationId xmlns:a16="http://schemas.microsoft.com/office/drawing/2014/main" id="{8F3268F5-E057-4DBB-88E7-9F068D6EE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3714" y="541761"/>
            <a:ext cx="9276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PART</a:t>
            </a: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    </a:t>
            </a:r>
            <a:r>
              <a:rPr lang="en-US" altLang="zh-TW" sz="24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14" name="資料庫圖表 13"/>
          <p:cNvGraphicFramePr/>
          <p:nvPr>
            <p:extLst>
              <p:ext uri="{D42A27DB-BD31-4B8C-83A1-F6EECF244321}">
                <p14:modId xmlns:p14="http://schemas.microsoft.com/office/powerpoint/2010/main" val="3736909407"/>
              </p:ext>
            </p:extLst>
          </p:nvPr>
        </p:nvGraphicFramePr>
        <p:xfrm>
          <a:off x="-1676736" y="937683"/>
          <a:ext cx="1356828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圓角矩形 14"/>
          <p:cNvSpPr/>
          <p:nvPr/>
        </p:nvSpPr>
        <p:spPr>
          <a:xfrm>
            <a:off x="2866446" y="5160591"/>
            <a:ext cx="1914264" cy="842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關聯分析</a:t>
            </a:r>
            <a:endParaRPr lang="en-US" altLang="zh-TW" sz="2400" b="1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生成關鍵</a:t>
            </a:r>
            <a:r>
              <a:rPr lang="zh-TW" altLang="en-US" sz="2400" b="1">
                <a:solidFill>
                  <a:srgbClr val="FF0000"/>
                </a:solidFill>
              </a:rPr>
              <a:t>字</a:t>
            </a:r>
            <a:endParaRPr lang="en-US" altLang="zh-TW" sz="2400" b="1" smtClean="0">
              <a:solidFill>
                <a:srgbClr val="FF0000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42376" y="5147147"/>
            <a:ext cx="1914264" cy="842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業務單位</a:t>
            </a:r>
            <a:endParaRPr lang="en-US" altLang="zh-TW" sz="2400" b="1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依需求輸入</a:t>
            </a:r>
            <a:endParaRPr lang="en-US" altLang="zh-TW" sz="2400" b="1" smtClean="0">
              <a:solidFill>
                <a:srgbClr val="FF0000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5692984" y="5160591"/>
            <a:ext cx="1914264" cy="842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業務單位</a:t>
            </a:r>
            <a:endParaRPr lang="en-US" altLang="zh-TW" sz="2400" b="1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人工判定</a:t>
            </a:r>
            <a:endParaRPr lang="en-US" altLang="zh-TW" sz="2400" b="1" smtClean="0">
              <a:solidFill>
                <a:srgbClr val="FF0000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9428093" y="5160591"/>
            <a:ext cx="2145597" cy="842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smtClean="0">
                <a:solidFill>
                  <a:srgbClr val="FF0000"/>
                </a:solidFill>
              </a:rPr>
              <a:t>依相似度排序</a:t>
            </a:r>
            <a:endParaRPr lang="en-US" altLang="zh-TW" sz="24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6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241">
            <a:extLst>
              <a:ext uri="{FF2B5EF4-FFF2-40B4-BE49-F238E27FC236}">
                <a16:creationId xmlns:a16="http://schemas.microsoft.com/office/drawing/2014/main" id="{394878CC-CC53-4067-8C6E-52CAC4AC9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508" y="542495"/>
            <a:ext cx="33750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優化方</a:t>
            </a:r>
            <a:r>
              <a:rPr lang="zh-TW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66AD676-AF87-4036-9C87-CA6C9D4B8701}"/>
              </a:ext>
            </a:extLst>
          </p:cNvPr>
          <p:cNvSpPr txBox="1"/>
          <p:nvPr/>
        </p:nvSpPr>
        <p:spPr>
          <a:xfrm>
            <a:off x="1199507" y="1308602"/>
            <a:ext cx="105570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系統串接，新增</a:t>
            </a:r>
            <a:r>
              <a:rPr lang="zh-TW" altLang="en-US" sz="3200" b="1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判決地點、判決</a:t>
            </a:r>
            <a:r>
              <a:rPr lang="zh-TW" altLang="en-US" sz="3200" b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時間篩選</a:t>
            </a:r>
            <a:endParaRPr lang="en-US" altLang="zh-TW" sz="3200" b="1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目前詞庫內容不足，需再豐富</a:t>
            </a:r>
            <a:r>
              <a:rPr lang="en-US" altLang="zh-TW" sz="3200" b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於網路、業務單位蒐集</a:t>
            </a:r>
            <a:r>
              <a:rPr lang="en-US" altLang="zh-TW" sz="3200" b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根據使用回饋，滾動式調整指標</a:t>
            </a:r>
            <a:r>
              <a:rPr lang="en-US" altLang="zh-TW" sz="3200" b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</a:t>
            </a:r>
            <a:r>
              <a:rPr lang="zh-TW" altLang="en-US" sz="3200" b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3200" b="1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JC</a:t>
            </a:r>
            <a:r>
              <a:rPr lang="en-US" altLang="zh-TW" sz="3200" b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、參數</a:t>
            </a:r>
            <a:endParaRPr lang="en-US" altLang="zh-TW" sz="3200" b="1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1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1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1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0BB6B-F36E-45BE-A3F4-0A62C3E34956}"/>
              </a:ext>
            </a:extLst>
          </p:cNvPr>
          <p:cNvGrpSpPr/>
          <p:nvPr/>
        </p:nvGrpSpPr>
        <p:grpSpPr>
          <a:xfrm>
            <a:off x="-628403" y="253656"/>
            <a:ext cx="1594530" cy="1748419"/>
            <a:chOff x="-1250616" y="1369965"/>
            <a:chExt cx="2488633" cy="3071686"/>
          </a:xfrm>
        </p:grpSpPr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EDA97189-F1C0-48B3-814A-0492C2A6ABCB}"/>
                </a:ext>
              </a:extLst>
            </p:cNvPr>
            <p:cNvSpPr/>
            <p:nvPr/>
          </p:nvSpPr>
          <p:spPr>
            <a:xfrm rot="13500907">
              <a:off x="-1369145" y="1488494"/>
              <a:ext cx="2171361" cy="1934303"/>
            </a:xfrm>
            <a:prstGeom prst="rtTriangl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3" name="直接连接符 54">
              <a:extLst>
                <a:ext uri="{FF2B5EF4-FFF2-40B4-BE49-F238E27FC236}">
                  <a16:creationId xmlns:a16="http://schemas.microsoft.com/office/drawing/2014/main" id="{2EC78EB4-F7D5-4447-9120-416B002F2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69288" y="2680644"/>
              <a:ext cx="1607305" cy="1761007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49">
            <a:extLst>
              <a:ext uri="{FF2B5EF4-FFF2-40B4-BE49-F238E27FC236}">
                <a16:creationId xmlns:a16="http://schemas.microsoft.com/office/drawing/2014/main" id="{8F3268F5-E057-4DBB-88E7-9F068D6EE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3714" y="541761"/>
            <a:ext cx="9276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PART</a:t>
            </a: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    </a:t>
            </a:r>
            <a:r>
              <a:rPr lang="en-US" altLang="zh-TW" sz="24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8D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99"/>
          <p:cNvGrpSpPr>
            <a:grpSpLocks/>
          </p:cNvGrpSpPr>
          <p:nvPr/>
        </p:nvGrpSpPr>
        <p:grpSpPr bwMode="auto">
          <a:xfrm>
            <a:off x="1965326" y="1944688"/>
            <a:ext cx="3897313" cy="4913312"/>
            <a:chOff x="479426" y="1985962"/>
            <a:chExt cx="3897311" cy="4913314"/>
          </a:xfrm>
        </p:grpSpPr>
        <p:sp>
          <p:nvSpPr>
            <p:cNvPr id="17415" name="Freeform 5"/>
            <p:cNvSpPr>
              <a:spLocks noEditPoints="1"/>
            </p:cNvSpPr>
            <p:nvPr/>
          </p:nvSpPr>
          <p:spPr bwMode="auto">
            <a:xfrm>
              <a:off x="930275" y="2316163"/>
              <a:ext cx="3265487" cy="3263900"/>
            </a:xfrm>
            <a:custGeom>
              <a:avLst/>
              <a:gdLst>
                <a:gd name="T0" fmla="*/ 2147483647 w 1971"/>
                <a:gd name="T1" fmla="*/ 2147483647 h 1971"/>
                <a:gd name="T2" fmla="*/ 2147483647 w 1971"/>
                <a:gd name="T3" fmla="*/ 2147483647 h 1971"/>
                <a:gd name="T4" fmla="*/ 2147483647 w 1971"/>
                <a:gd name="T5" fmla="*/ 2147483647 h 1971"/>
                <a:gd name="T6" fmla="*/ 2147483647 w 1971"/>
                <a:gd name="T7" fmla="*/ 2147483647 h 1971"/>
                <a:gd name="T8" fmla="*/ 1981799374 w 1971"/>
                <a:gd name="T9" fmla="*/ 2147483647 h 1971"/>
                <a:gd name="T10" fmla="*/ 1932392937 w 1971"/>
                <a:gd name="T11" fmla="*/ 2147483647 h 1971"/>
                <a:gd name="T12" fmla="*/ 2147483647 w 1971"/>
                <a:gd name="T13" fmla="*/ 2147483647 h 1971"/>
                <a:gd name="T14" fmla="*/ 2147483647 w 1971"/>
                <a:gd name="T15" fmla="*/ 2147483647 h 1971"/>
                <a:gd name="T16" fmla="*/ 1484978142 w 1971"/>
                <a:gd name="T17" fmla="*/ 2147483647 h 1971"/>
                <a:gd name="T18" fmla="*/ 1323030862 w 1971"/>
                <a:gd name="T19" fmla="*/ 2147483647 h 1971"/>
                <a:gd name="T20" fmla="*/ 1273622768 w 1971"/>
                <a:gd name="T21" fmla="*/ 2147483647 h 1971"/>
                <a:gd name="T22" fmla="*/ 2147483647 w 1971"/>
                <a:gd name="T23" fmla="*/ 2147483647 h 1971"/>
                <a:gd name="T24" fmla="*/ 2147483647 w 1971"/>
                <a:gd name="T25" fmla="*/ 2147483647 h 1971"/>
                <a:gd name="T26" fmla="*/ 886595460 w 1971"/>
                <a:gd name="T27" fmla="*/ 2147483647 h 1971"/>
                <a:gd name="T28" fmla="*/ 760329962 w 1971"/>
                <a:gd name="T29" fmla="*/ 2147483647 h 1971"/>
                <a:gd name="T30" fmla="*/ 716412393 w 1971"/>
                <a:gd name="T31" fmla="*/ 2147483647 h 1971"/>
                <a:gd name="T32" fmla="*/ 2147483647 w 1971"/>
                <a:gd name="T33" fmla="*/ 2147483647 h 1971"/>
                <a:gd name="T34" fmla="*/ 2147483647 w 1971"/>
                <a:gd name="T35" fmla="*/ 2147483647 h 1971"/>
                <a:gd name="T36" fmla="*/ 419965486 w 1971"/>
                <a:gd name="T37" fmla="*/ 2147483647 h 1971"/>
                <a:gd name="T38" fmla="*/ 340364477 w 1971"/>
                <a:gd name="T39" fmla="*/ 2147483647 h 1971"/>
                <a:gd name="T40" fmla="*/ 299192170 w 1971"/>
                <a:gd name="T41" fmla="*/ 2147483647 h 1971"/>
                <a:gd name="T42" fmla="*/ 2147483647 w 1971"/>
                <a:gd name="T43" fmla="*/ 2147483647 h 1971"/>
                <a:gd name="T44" fmla="*/ 2147483647 w 1971"/>
                <a:gd name="T45" fmla="*/ 2147483647 h 1971"/>
                <a:gd name="T46" fmla="*/ 115284448 w 1971"/>
                <a:gd name="T47" fmla="*/ 2147483647 h 1971"/>
                <a:gd name="T48" fmla="*/ 87836796 w 1971"/>
                <a:gd name="T49" fmla="*/ 2147483647 h 1971"/>
                <a:gd name="T50" fmla="*/ 57642224 w 1971"/>
                <a:gd name="T51" fmla="*/ 2147483647 h 1971"/>
                <a:gd name="T52" fmla="*/ 2147483647 w 1971"/>
                <a:gd name="T53" fmla="*/ 2147483647 h 1971"/>
                <a:gd name="T54" fmla="*/ 2147483647 w 1971"/>
                <a:gd name="T55" fmla="*/ 2147483647 h 1971"/>
                <a:gd name="T56" fmla="*/ 0 w 1971"/>
                <a:gd name="T57" fmla="*/ 2147483647 h 1971"/>
                <a:gd name="T58" fmla="*/ 2147483647 w 1971"/>
                <a:gd name="T59" fmla="*/ 2147483647 h 1971"/>
                <a:gd name="T60" fmla="*/ 27449309 w 1971"/>
                <a:gd name="T61" fmla="*/ 2147483647 h 1971"/>
                <a:gd name="T62" fmla="*/ 24704047 w 1971"/>
                <a:gd name="T63" fmla="*/ 2147483647 h 1971"/>
                <a:gd name="T64" fmla="*/ 52153356 w 1971"/>
                <a:gd name="T65" fmla="*/ 2147483647 h 1971"/>
                <a:gd name="T66" fmla="*/ 2147483647 w 1971"/>
                <a:gd name="T67" fmla="*/ 2048429270 h 1971"/>
                <a:gd name="T68" fmla="*/ 2147483647 w 1971"/>
                <a:gd name="T69" fmla="*/ 1999070028 h 1971"/>
                <a:gd name="T70" fmla="*/ 167437805 w 1971"/>
                <a:gd name="T71" fmla="*/ 1829052466 h 1971"/>
                <a:gd name="T72" fmla="*/ 219589504 w 1971"/>
                <a:gd name="T73" fmla="*/ 1637098384 h 1971"/>
                <a:gd name="T74" fmla="*/ 255272943 w 1971"/>
                <a:gd name="T75" fmla="*/ 1606933391 h 1971"/>
                <a:gd name="T76" fmla="*/ 2147483647 w 1971"/>
                <a:gd name="T77" fmla="*/ 1379331426 h 1971"/>
                <a:gd name="T78" fmla="*/ 2147483647 w 1971"/>
                <a:gd name="T79" fmla="*/ 1329970528 h 1971"/>
                <a:gd name="T80" fmla="*/ 491332364 w 1971"/>
                <a:gd name="T81" fmla="*/ 1187375688 h 1971"/>
                <a:gd name="T82" fmla="*/ 590148552 w 1971"/>
                <a:gd name="T83" fmla="*/ 1017359783 h 1971"/>
                <a:gd name="T84" fmla="*/ 634066122 w 1971"/>
                <a:gd name="T85" fmla="*/ 995421606 h 1971"/>
                <a:gd name="T86" fmla="*/ 2147483647 w 1971"/>
                <a:gd name="T87" fmla="*/ 806209795 h 1971"/>
                <a:gd name="T88" fmla="*/ 2147483647 w 1971"/>
                <a:gd name="T89" fmla="*/ 762333441 h 1971"/>
                <a:gd name="T90" fmla="*/ 971685336 w 1971"/>
                <a:gd name="T91" fmla="*/ 655388139 h 1971"/>
                <a:gd name="T92" fmla="*/ 1114419094 w 1971"/>
                <a:gd name="T93" fmla="*/ 515535572 h 1971"/>
                <a:gd name="T94" fmla="*/ 1163827188 w 1971"/>
                <a:gd name="T95" fmla="*/ 507308755 h 1971"/>
                <a:gd name="T96" fmla="*/ 2147483647 w 1971"/>
                <a:gd name="T97" fmla="*/ 372940732 h 1971"/>
                <a:gd name="T98" fmla="*/ 2147483647 w 1971"/>
                <a:gd name="T99" fmla="*/ 331806650 h 1971"/>
                <a:gd name="T100" fmla="*/ 1581049068 w 1971"/>
                <a:gd name="T101" fmla="*/ 268736046 h 1971"/>
                <a:gd name="T102" fmla="*/ 1753975740 w 1971"/>
                <a:gd name="T103" fmla="*/ 172759833 h 1971"/>
                <a:gd name="T104" fmla="*/ 1803383834 w 1971"/>
                <a:gd name="T105" fmla="*/ 178242722 h 1971"/>
                <a:gd name="T106" fmla="*/ 2147483647 w 1971"/>
                <a:gd name="T107" fmla="*/ 104204686 h 1971"/>
                <a:gd name="T108" fmla="*/ 2147483647 w 1971"/>
                <a:gd name="T109" fmla="*/ 76781964 h 1971"/>
                <a:gd name="T110" fmla="*/ 2147483647 w 1971"/>
                <a:gd name="T111" fmla="*/ 46616971 h 1971"/>
                <a:gd name="T112" fmla="*/ 2147483647 w 1971"/>
                <a:gd name="T113" fmla="*/ 41132426 h 1971"/>
                <a:gd name="T114" fmla="*/ 2147483647 w 1971"/>
                <a:gd name="T115" fmla="*/ 2742272 h 1971"/>
                <a:gd name="T116" fmla="*/ 2147483647 w 1971"/>
                <a:gd name="T117" fmla="*/ 21938177 h 197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71" h="1971">
                  <a:moveTo>
                    <a:pt x="985" y="1971"/>
                  </a:moveTo>
                  <a:cubicBezTo>
                    <a:pt x="981" y="1971"/>
                    <a:pt x="981" y="1971"/>
                    <a:pt x="981" y="1971"/>
                  </a:cubicBezTo>
                  <a:cubicBezTo>
                    <a:pt x="981" y="1963"/>
                    <a:pt x="981" y="1963"/>
                    <a:pt x="981" y="1963"/>
                  </a:cubicBezTo>
                  <a:cubicBezTo>
                    <a:pt x="985" y="1963"/>
                    <a:pt x="985" y="1963"/>
                    <a:pt x="985" y="1963"/>
                  </a:cubicBezTo>
                  <a:cubicBezTo>
                    <a:pt x="993" y="1963"/>
                    <a:pt x="1001" y="1963"/>
                    <a:pt x="1009" y="1963"/>
                  </a:cubicBezTo>
                  <a:cubicBezTo>
                    <a:pt x="1010" y="1971"/>
                    <a:pt x="1010" y="1971"/>
                    <a:pt x="1010" y="1971"/>
                  </a:cubicBezTo>
                  <a:cubicBezTo>
                    <a:pt x="1002" y="1971"/>
                    <a:pt x="993" y="1971"/>
                    <a:pt x="985" y="1971"/>
                  </a:cubicBezTo>
                  <a:close/>
                  <a:moveTo>
                    <a:pt x="965" y="1971"/>
                  </a:moveTo>
                  <a:cubicBezTo>
                    <a:pt x="956" y="1970"/>
                    <a:pt x="947" y="1970"/>
                    <a:pt x="937" y="1970"/>
                  </a:cubicBezTo>
                  <a:cubicBezTo>
                    <a:pt x="938" y="1962"/>
                    <a:pt x="938" y="1962"/>
                    <a:pt x="938" y="1962"/>
                  </a:cubicBezTo>
                  <a:cubicBezTo>
                    <a:pt x="947" y="1962"/>
                    <a:pt x="956" y="1962"/>
                    <a:pt x="966" y="1963"/>
                  </a:cubicBezTo>
                  <a:lnTo>
                    <a:pt x="965" y="1971"/>
                  </a:lnTo>
                  <a:close/>
                  <a:moveTo>
                    <a:pt x="1026" y="1970"/>
                  </a:moveTo>
                  <a:cubicBezTo>
                    <a:pt x="1025" y="1962"/>
                    <a:pt x="1025" y="1962"/>
                    <a:pt x="1025" y="1962"/>
                  </a:cubicBezTo>
                  <a:cubicBezTo>
                    <a:pt x="1035" y="1962"/>
                    <a:pt x="1044" y="1961"/>
                    <a:pt x="1053" y="1960"/>
                  </a:cubicBezTo>
                  <a:cubicBezTo>
                    <a:pt x="1054" y="1968"/>
                    <a:pt x="1054" y="1968"/>
                    <a:pt x="1054" y="1968"/>
                  </a:cubicBezTo>
                  <a:cubicBezTo>
                    <a:pt x="1044" y="1969"/>
                    <a:pt x="1035" y="1970"/>
                    <a:pt x="1026" y="1970"/>
                  </a:cubicBezTo>
                  <a:close/>
                  <a:moveTo>
                    <a:pt x="921" y="1969"/>
                  </a:moveTo>
                  <a:cubicBezTo>
                    <a:pt x="912" y="1968"/>
                    <a:pt x="902" y="1967"/>
                    <a:pt x="893" y="1967"/>
                  </a:cubicBezTo>
                  <a:cubicBezTo>
                    <a:pt x="894" y="1959"/>
                    <a:pt x="894" y="1959"/>
                    <a:pt x="894" y="1959"/>
                  </a:cubicBezTo>
                  <a:cubicBezTo>
                    <a:pt x="903" y="1959"/>
                    <a:pt x="912" y="1960"/>
                    <a:pt x="922" y="1961"/>
                  </a:cubicBezTo>
                  <a:lnTo>
                    <a:pt x="921" y="1969"/>
                  </a:lnTo>
                  <a:close/>
                  <a:moveTo>
                    <a:pt x="1070" y="1967"/>
                  </a:moveTo>
                  <a:cubicBezTo>
                    <a:pt x="1069" y="1959"/>
                    <a:pt x="1069" y="1959"/>
                    <a:pt x="1069" y="1959"/>
                  </a:cubicBezTo>
                  <a:cubicBezTo>
                    <a:pt x="1078" y="1958"/>
                    <a:pt x="1088" y="1958"/>
                    <a:pt x="1097" y="1957"/>
                  </a:cubicBezTo>
                  <a:cubicBezTo>
                    <a:pt x="1098" y="1964"/>
                    <a:pt x="1098" y="1964"/>
                    <a:pt x="1098" y="1964"/>
                  </a:cubicBezTo>
                  <a:cubicBezTo>
                    <a:pt x="1088" y="1966"/>
                    <a:pt x="1079" y="1966"/>
                    <a:pt x="1070" y="1967"/>
                  </a:cubicBezTo>
                  <a:close/>
                  <a:moveTo>
                    <a:pt x="877" y="1965"/>
                  </a:moveTo>
                  <a:cubicBezTo>
                    <a:pt x="868" y="1964"/>
                    <a:pt x="859" y="1963"/>
                    <a:pt x="849" y="1961"/>
                  </a:cubicBezTo>
                  <a:cubicBezTo>
                    <a:pt x="850" y="1954"/>
                    <a:pt x="850" y="1954"/>
                    <a:pt x="850" y="1954"/>
                  </a:cubicBezTo>
                  <a:cubicBezTo>
                    <a:pt x="860" y="1955"/>
                    <a:pt x="869" y="1956"/>
                    <a:pt x="878" y="1957"/>
                  </a:cubicBezTo>
                  <a:lnTo>
                    <a:pt x="877" y="1965"/>
                  </a:lnTo>
                  <a:close/>
                  <a:moveTo>
                    <a:pt x="1114" y="1963"/>
                  </a:moveTo>
                  <a:cubicBezTo>
                    <a:pt x="1113" y="1955"/>
                    <a:pt x="1113" y="1955"/>
                    <a:pt x="1113" y="1955"/>
                  </a:cubicBezTo>
                  <a:cubicBezTo>
                    <a:pt x="1122" y="1953"/>
                    <a:pt x="1131" y="1952"/>
                    <a:pt x="1140" y="1951"/>
                  </a:cubicBezTo>
                  <a:cubicBezTo>
                    <a:pt x="1141" y="1959"/>
                    <a:pt x="1141" y="1959"/>
                    <a:pt x="1141" y="1959"/>
                  </a:cubicBezTo>
                  <a:cubicBezTo>
                    <a:pt x="1132" y="1960"/>
                    <a:pt x="1123" y="1961"/>
                    <a:pt x="1114" y="1963"/>
                  </a:cubicBezTo>
                  <a:close/>
                  <a:moveTo>
                    <a:pt x="833" y="1959"/>
                  </a:moveTo>
                  <a:cubicBezTo>
                    <a:pt x="824" y="1958"/>
                    <a:pt x="815" y="1956"/>
                    <a:pt x="806" y="1954"/>
                  </a:cubicBezTo>
                  <a:cubicBezTo>
                    <a:pt x="807" y="1947"/>
                    <a:pt x="807" y="1947"/>
                    <a:pt x="807" y="1947"/>
                  </a:cubicBezTo>
                  <a:cubicBezTo>
                    <a:pt x="816" y="1948"/>
                    <a:pt x="825" y="1950"/>
                    <a:pt x="835" y="1951"/>
                  </a:cubicBezTo>
                  <a:lnTo>
                    <a:pt x="833" y="1959"/>
                  </a:lnTo>
                  <a:close/>
                  <a:moveTo>
                    <a:pt x="1157" y="1956"/>
                  </a:moveTo>
                  <a:cubicBezTo>
                    <a:pt x="1156" y="1948"/>
                    <a:pt x="1156" y="1948"/>
                    <a:pt x="1156" y="1948"/>
                  </a:cubicBezTo>
                  <a:cubicBezTo>
                    <a:pt x="1165" y="1946"/>
                    <a:pt x="1174" y="1945"/>
                    <a:pt x="1183" y="1943"/>
                  </a:cubicBezTo>
                  <a:cubicBezTo>
                    <a:pt x="1185" y="1951"/>
                    <a:pt x="1185" y="1951"/>
                    <a:pt x="1185" y="1951"/>
                  </a:cubicBezTo>
                  <a:cubicBezTo>
                    <a:pt x="1176" y="1952"/>
                    <a:pt x="1167" y="1954"/>
                    <a:pt x="1157" y="1956"/>
                  </a:cubicBezTo>
                  <a:close/>
                  <a:moveTo>
                    <a:pt x="790" y="1951"/>
                  </a:moveTo>
                  <a:cubicBezTo>
                    <a:pt x="781" y="1950"/>
                    <a:pt x="772" y="1948"/>
                    <a:pt x="763" y="1945"/>
                  </a:cubicBezTo>
                  <a:cubicBezTo>
                    <a:pt x="764" y="1938"/>
                    <a:pt x="764" y="1938"/>
                    <a:pt x="764" y="1938"/>
                  </a:cubicBezTo>
                  <a:cubicBezTo>
                    <a:pt x="773" y="1940"/>
                    <a:pt x="782" y="1942"/>
                    <a:pt x="792" y="1944"/>
                  </a:cubicBezTo>
                  <a:lnTo>
                    <a:pt x="790" y="1951"/>
                  </a:lnTo>
                  <a:close/>
                  <a:moveTo>
                    <a:pt x="1201" y="1947"/>
                  </a:moveTo>
                  <a:cubicBezTo>
                    <a:pt x="1199" y="1939"/>
                    <a:pt x="1199" y="1939"/>
                    <a:pt x="1199" y="1939"/>
                  </a:cubicBezTo>
                  <a:cubicBezTo>
                    <a:pt x="1208" y="1937"/>
                    <a:pt x="1217" y="1935"/>
                    <a:pt x="1226" y="1933"/>
                  </a:cubicBezTo>
                  <a:cubicBezTo>
                    <a:pt x="1228" y="1941"/>
                    <a:pt x="1228" y="1941"/>
                    <a:pt x="1228" y="1941"/>
                  </a:cubicBezTo>
                  <a:cubicBezTo>
                    <a:pt x="1219" y="1943"/>
                    <a:pt x="1210" y="1945"/>
                    <a:pt x="1201" y="1947"/>
                  </a:cubicBezTo>
                  <a:close/>
                  <a:moveTo>
                    <a:pt x="747" y="1942"/>
                  </a:moveTo>
                  <a:cubicBezTo>
                    <a:pt x="738" y="1939"/>
                    <a:pt x="729" y="1937"/>
                    <a:pt x="720" y="1935"/>
                  </a:cubicBezTo>
                  <a:cubicBezTo>
                    <a:pt x="722" y="1927"/>
                    <a:pt x="722" y="1927"/>
                    <a:pt x="722" y="1927"/>
                  </a:cubicBezTo>
                  <a:cubicBezTo>
                    <a:pt x="731" y="1929"/>
                    <a:pt x="740" y="1932"/>
                    <a:pt x="749" y="1934"/>
                  </a:cubicBezTo>
                  <a:lnTo>
                    <a:pt x="747" y="1942"/>
                  </a:lnTo>
                  <a:close/>
                  <a:moveTo>
                    <a:pt x="1243" y="1937"/>
                  </a:moveTo>
                  <a:cubicBezTo>
                    <a:pt x="1241" y="1929"/>
                    <a:pt x="1241" y="1929"/>
                    <a:pt x="1241" y="1929"/>
                  </a:cubicBezTo>
                  <a:cubicBezTo>
                    <a:pt x="1250" y="1927"/>
                    <a:pt x="1259" y="1924"/>
                    <a:pt x="1268" y="1921"/>
                  </a:cubicBezTo>
                  <a:cubicBezTo>
                    <a:pt x="1270" y="1929"/>
                    <a:pt x="1270" y="1929"/>
                    <a:pt x="1270" y="1929"/>
                  </a:cubicBezTo>
                  <a:cubicBezTo>
                    <a:pt x="1262" y="1932"/>
                    <a:pt x="1252" y="1934"/>
                    <a:pt x="1243" y="1937"/>
                  </a:cubicBezTo>
                  <a:close/>
                  <a:moveTo>
                    <a:pt x="704" y="1930"/>
                  </a:moveTo>
                  <a:cubicBezTo>
                    <a:pt x="695" y="1927"/>
                    <a:pt x="686" y="1925"/>
                    <a:pt x="677" y="1922"/>
                  </a:cubicBezTo>
                  <a:cubicBezTo>
                    <a:pt x="680" y="1914"/>
                    <a:pt x="680" y="1914"/>
                    <a:pt x="680" y="1914"/>
                  </a:cubicBezTo>
                  <a:cubicBezTo>
                    <a:pt x="689" y="1917"/>
                    <a:pt x="698" y="1920"/>
                    <a:pt x="707" y="1922"/>
                  </a:cubicBezTo>
                  <a:lnTo>
                    <a:pt x="704" y="1930"/>
                  </a:lnTo>
                  <a:close/>
                  <a:moveTo>
                    <a:pt x="1286" y="1924"/>
                  </a:moveTo>
                  <a:cubicBezTo>
                    <a:pt x="1283" y="1917"/>
                    <a:pt x="1283" y="1917"/>
                    <a:pt x="1283" y="1917"/>
                  </a:cubicBezTo>
                  <a:cubicBezTo>
                    <a:pt x="1292" y="1914"/>
                    <a:pt x="1301" y="1911"/>
                    <a:pt x="1310" y="1908"/>
                  </a:cubicBezTo>
                  <a:cubicBezTo>
                    <a:pt x="1313" y="1915"/>
                    <a:pt x="1313" y="1915"/>
                    <a:pt x="1313" y="1915"/>
                  </a:cubicBezTo>
                  <a:cubicBezTo>
                    <a:pt x="1304" y="1918"/>
                    <a:pt x="1295" y="1921"/>
                    <a:pt x="1286" y="1924"/>
                  </a:cubicBezTo>
                  <a:close/>
                  <a:moveTo>
                    <a:pt x="662" y="1917"/>
                  </a:moveTo>
                  <a:cubicBezTo>
                    <a:pt x="653" y="1914"/>
                    <a:pt x="645" y="1910"/>
                    <a:pt x="636" y="1907"/>
                  </a:cubicBezTo>
                  <a:cubicBezTo>
                    <a:pt x="639" y="1900"/>
                    <a:pt x="639" y="1900"/>
                    <a:pt x="639" y="1900"/>
                  </a:cubicBezTo>
                  <a:cubicBezTo>
                    <a:pt x="647" y="1903"/>
                    <a:pt x="656" y="1906"/>
                    <a:pt x="665" y="1909"/>
                  </a:cubicBezTo>
                  <a:lnTo>
                    <a:pt x="662" y="1917"/>
                  </a:lnTo>
                  <a:close/>
                  <a:moveTo>
                    <a:pt x="1328" y="1910"/>
                  </a:moveTo>
                  <a:cubicBezTo>
                    <a:pt x="1325" y="1902"/>
                    <a:pt x="1325" y="1902"/>
                    <a:pt x="1325" y="1902"/>
                  </a:cubicBezTo>
                  <a:cubicBezTo>
                    <a:pt x="1334" y="1899"/>
                    <a:pt x="1342" y="1896"/>
                    <a:pt x="1351" y="1892"/>
                  </a:cubicBezTo>
                  <a:cubicBezTo>
                    <a:pt x="1354" y="1900"/>
                    <a:pt x="1354" y="1900"/>
                    <a:pt x="1354" y="1900"/>
                  </a:cubicBezTo>
                  <a:cubicBezTo>
                    <a:pt x="1345" y="1903"/>
                    <a:pt x="1336" y="1906"/>
                    <a:pt x="1328" y="1910"/>
                  </a:cubicBezTo>
                  <a:close/>
                  <a:moveTo>
                    <a:pt x="621" y="1901"/>
                  </a:moveTo>
                  <a:cubicBezTo>
                    <a:pt x="612" y="1898"/>
                    <a:pt x="604" y="1894"/>
                    <a:pt x="595" y="1890"/>
                  </a:cubicBezTo>
                  <a:cubicBezTo>
                    <a:pt x="598" y="1883"/>
                    <a:pt x="598" y="1883"/>
                    <a:pt x="598" y="1883"/>
                  </a:cubicBezTo>
                  <a:cubicBezTo>
                    <a:pt x="607" y="1887"/>
                    <a:pt x="615" y="1890"/>
                    <a:pt x="624" y="1894"/>
                  </a:cubicBezTo>
                  <a:lnTo>
                    <a:pt x="621" y="1901"/>
                  </a:lnTo>
                  <a:close/>
                  <a:moveTo>
                    <a:pt x="1369" y="1893"/>
                  </a:moveTo>
                  <a:cubicBezTo>
                    <a:pt x="1366" y="1886"/>
                    <a:pt x="1366" y="1886"/>
                    <a:pt x="1366" y="1886"/>
                  </a:cubicBezTo>
                  <a:cubicBezTo>
                    <a:pt x="1374" y="1882"/>
                    <a:pt x="1383" y="1879"/>
                    <a:pt x="1391" y="1875"/>
                  </a:cubicBezTo>
                  <a:cubicBezTo>
                    <a:pt x="1395" y="1882"/>
                    <a:pt x="1395" y="1882"/>
                    <a:pt x="1395" y="1882"/>
                  </a:cubicBezTo>
                  <a:cubicBezTo>
                    <a:pt x="1386" y="1886"/>
                    <a:pt x="1377" y="1890"/>
                    <a:pt x="1369" y="1893"/>
                  </a:cubicBezTo>
                  <a:close/>
                  <a:moveTo>
                    <a:pt x="580" y="1884"/>
                  </a:moveTo>
                  <a:cubicBezTo>
                    <a:pt x="572" y="1880"/>
                    <a:pt x="563" y="1876"/>
                    <a:pt x="555" y="1872"/>
                  </a:cubicBezTo>
                  <a:cubicBezTo>
                    <a:pt x="558" y="1865"/>
                    <a:pt x="558" y="1865"/>
                    <a:pt x="558" y="1865"/>
                  </a:cubicBezTo>
                  <a:cubicBezTo>
                    <a:pt x="567" y="1869"/>
                    <a:pt x="575" y="1873"/>
                    <a:pt x="584" y="1877"/>
                  </a:cubicBezTo>
                  <a:lnTo>
                    <a:pt x="580" y="1884"/>
                  </a:lnTo>
                  <a:close/>
                  <a:moveTo>
                    <a:pt x="1409" y="1875"/>
                  </a:moveTo>
                  <a:cubicBezTo>
                    <a:pt x="1406" y="1868"/>
                    <a:pt x="1406" y="1868"/>
                    <a:pt x="1406" y="1868"/>
                  </a:cubicBezTo>
                  <a:cubicBezTo>
                    <a:pt x="1414" y="1864"/>
                    <a:pt x="1423" y="1860"/>
                    <a:pt x="1431" y="1856"/>
                  </a:cubicBezTo>
                  <a:cubicBezTo>
                    <a:pt x="1435" y="1863"/>
                    <a:pt x="1435" y="1863"/>
                    <a:pt x="1435" y="1863"/>
                  </a:cubicBezTo>
                  <a:cubicBezTo>
                    <a:pt x="1426" y="1867"/>
                    <a:pt x="1418" y="1871"/>
                    <a:pt x="1409" y="1875"/>
                  </a:cubicBezTo>
                  <a:close/>
                  <a:moveTo>
                    <a:pt x="541" y="1865"/>
                  </a:moveTo>
                  <a:cubicBezTo>
                    <a:pt x="532" y="1861"/>
                    <a:pt x="524" y="1856"/>
                    <a:pt x="516" y="1852"/>
                  </a:cubicBezTo>
                  <a:cubicBezTo>
                    <a:pt x="520" y="1845"/>
                    <a:pt x="520" y="1845"/>
                    <a:pt x="520" y="1845"/>
                  </a:cubicBezTo>
                  <a:cubicBezTo>
                    <a:pt x="528" y="1849"/>
                    <a:pt x="536" y="1854"/>
                    <a:pt x="544" y="1858"/>
                  </a:cubicBezTo>
                  <a:lnTo>
                    <a:pt x="541" y="1865"/>
                  </a:lnTo>
                  <a:close/>
                  <a:moveTo>
                    <a:pt x="1449" y="1855"/>
                  </a:moveTo>
                  <a:cubicBezTo>
                    <a:pt x="1445" y="1848"/>
                    <a:pt x="1445" y="1848"/>
                    <a:pt x="1445" y="1848"/>
                  </a:cubicBezTo>
                  <a:cubicBezTo>
                    <a:pt x="1453" y="1844"/>
                    <a:pt x="1462" y="1839"/>
                    <a:pt x="1470" y="1835"/>
                  </a:cubicBezTo>
                  <a:cubicBezTo>
                    <a:pt x="1473" y="1842"/>
                    <a:pt x="1473" y="1842"/>
                    <a:pt x="1473" y="1842"/>
                  </a:cubicBezTo>
                  <a:cubicBezTo>
                    <a:pt x="1465" y="1846"/>
                    <a:pt x="1457" y="1851"/>
                    <a:pt x="1449" y="1855"/>
                  </a:cubicBezTo>
                  <a:close/>
                  <a:moveTo>
                    <a:pt x="502" y="1844"/>
                  </a:moveTo>
                  <a:cubicBezTo>
                    <a:pt x="494" y="1840"/>
                    <a:pt x="485" y="1835"/>
                    <a:pt x="478" y="1830"/>
                  </a:cubicBezTo>
                  <a:cubicBezTo>
                    <a:pt x="482" y="1823"/>
                    <a:pt x="482" y="1823"/>
                    <a:pt x="482" y="1823"/>
                  </a:cubicBezTo>
                  <a:cubicBezTo>
                    <a:pt x="490" y="1828"/>
                    <a:pt x="498" y="1833"/>
                    <a:pt x="506" y="1837"/>
                  </a:cubicBezTo>
                  <a:lnTo>
                    <a:pt x="502" y="1844"/>
                  </a:lnTo>
                  <a:close/>
                  <a:moveTo>
                    <a:pt x="1487" y="1834"/>
                  </a:moveTo>
                  <a:cubicBezTo>
                    <a:pt x="1483" y="1827"/>
                    <a:pt x="1483" y="1827"/>
                    <a:pt x="1483" y="1827"/>
                  </a:cubicBezTo>
                  <a:cubicBezTo>
                    <a:pt x="1491" y="1822"/>
                    <a:pt x="1499" y="1817"/>
                    <a:pt x="1507" y="1812"/>
                  </a:cubicBezTo>
                  <a:cubicBezTo>
                    <a:pt x="1511" y="1819"/>
                    <a:pt x="1511" y="1819"/>
                    <a:pt x="1511" y="1819"/>
                  </a:cubicBezTo>
                  <a:cubicBezTo>
                    <a:pt x="1503" y="1824"/>
                    <a:pt x="1495" y="1829"/>
                    <a:pt x="1487" y="1834"/>
                  </a:cubicBezTo>
                  <a:close/>
                  <a:moveTo>
                    <a:pt x="464" y="1822"/>
                  </a:moveTo>
                  <a:cubicBezTo>
                    <a:pt x="456" y="1817"/>
                    <a:pt x="448" y="1812"/>
                    <a:pt x="440" y="1806"/>
                  </a:cubicBezTo>
                  <a:cubicBezTo>
                    <a:pt x="445" y="1800"/>
                    <a:pt x="445" y="1800"/>
                    <a:pt x="445" y="1800"/>
                  </a:cubicBezTo>
                  <a:cubicBezTo>
                    <a:pt x="452" y="1805"/>
                    <a:pt x="460" y="1810"/>
                    <a:pt x="468" y="1815"/>
                  </a:cubicBezTo>
                  <a:lnTo>
                    <a:pt x="464" y="1822"/>
                  </a:lnTo>
                  <a:close/>
                  <a:moveTo>
                    <a:pt x="1525" y="1810"/>
                  </a:moveTo>
                  <a:cubicBezTo>
                    <a:pt x="1521" y="1803"/>
                    <a:pt x="1521" y="1803"/>
                    <a:pt x="1521" y="1803"/>
                  </a:cubicBezTo>
                  <a:cubicBezTo>
                    <a:pt x="1528" y="1798"/>
                    <a:pt x="1536" y="1793"/>
                    <a:pt x="1544" y="1788"/>
                  </a:cubicBezTo>
                  <a:cubicBezTo>
                    <a:pt x="1548" y="1794"/>
                    <a:pt x="1548" y="1794"/>
                    <a:pt x="1548" y="1794"/>
                  </a:cubicBezTo>
                  <a:cubicBezTo>
                    <a:pt x="1541" y="1800"/>
                    <a:pt x="1533" y="1805"/>
                    <a:pt x="1525" y="1810"/>
                  </a:cubicBezTo>
                  <a:close/>
                  <a:moveTo>
                    <a:pt x="427" y="1797"/>
                  </a:moveTo>
                  <a:cubicBezTo>
                    <a:pt x="419" y="1792"/>
                    <a:pt x="412" y="1787"/>
                    <a:pt x="404" y="1781"/>
                  </a:cubicBezTo>
                  <a:cubicBezTo>
                    <a:pt x="409" y="1775"/>
                    <a:pt x="409" y="1775"/>
                    <a:pt x="409" y="1775"/>
                  </a:cubicBezTo>
                  <a:cubicBezTo>
                    <a:pt x="416" y="1780"/>
                    <a:pt x="424" y="1786"/>
                    <a:pt x="432" y="1791"/>
                  </a:cubicBezTo>
                  <a:lnTo>
                    <a:pt x="427" y="1797"/>
                  </a:lnTo>
                  <a:close/>
                  <a:moveTo>
                    <a:pt x="1561" y="1785"/>
                  </a:moveTo>
                  <a:cubicBezTo>
                    <a:pt x="1557" y="1779"/>
                    <a:pt x="1557" y="1779"/>
                    <a:pt x="1557" y="1779"/>
                  </a:cubicBezTo>
                  <a:cubicBezTo>
                    <a:pt x="1564" y="1773"/>
                    <a:pt x="1572" y="1768"/>
                    <a:pt x="1579" y="1762"/>
                  </a:cubicBezTo>
                  <a:cubicBezTo>
                    <a:pt x="1584" y="1768"/>
                    <a:pt x="1584" y="1768"/>
                    <a:pt x="1584" y="1768"/>
                  </a:cubicBezTo>
                  <a:cubicBezTo>
                    <a:pt x="1577" y="1774"/>
                    <a:pt x="1569" y="1780"/>
                    <a:pt x="1561" y="1785"/>
                  </a:cubicBezTo>
                  <a:close/>
                  <a:moveTo>
                    <a:pt x="391" y="1772"/>
                  </a:moveTo>
                  <a:cubicBezTo>
                    <a:pt x="384" y="1766"/>
                    <a:pt x="376" y="1760"/>
                    <a:pt x="369" y="1754"/>
                  </a:cubicBezTo>
                  <a:cubicBezTo>
                    <a:pt x="374" y="1748"/>
                    <a:pt x="374" y="1748"/>
                    <a:pt x="374" y="1748"/>
                  </a:cubicBezTo>
                  <a:cubicBezTo>
                    <a:pt x="381" y="1754"/>
                    <a:pt x="389" y="1760"/>
                    <a:pt x="396" y="1765"/>
                  </a:cubicBezTo>
                  <a:lnTo>
                    <a:pt x="391" y="1772"/>
                  </a:lnTo>
                  <a:close/>
                  <a:moveTo>
                    <a:pt x="1597" y="1758"/>
                  </a:moveTo>
                  <a:cubicBezTo>
                    <a:pt x="1592" y="1752"/>
                    <a:pt x="1592" y="1752"/>
                    <a:pt x="1592" y="1752"/>
                  </a:cubicBezTo>
                  <a:cubicBezTo>
                    <a:pt x="1599" y="1746"/>
                    <a:pt x="1606" y="1740"/>
                    <a:pt x="1613" y="1735"/>
                  </a:cubicBezTo>
                  <a:cubicBezTo>
                    <a:pt x="1618" y="1741"/>
                    <a:pt x="1618" y="1741"/>
                    <a:pt x="1618" y="1741"/>
                  </a:cubicBezTo>
                  <a:cubicBezTo>
                    <a:pt x="1611" y="1747"/>
                    <a:pt x="1604" y="1753"/>
                    <a:pt x="1597" y="1758"/>
                  </a:cubicBezTo>
                  <a:close/>
                  <a:moveTo>
                    <a:pt x="357" y="1744"/>
                  </a:moveTo>
                  <a:cubicBezTo>
                    <a:pt x="349" y="1738"/>
                    <a:pt x="342" y="1732"/>
                    <a:pt x="335" y="1726"/>
                  </a:cubicBezTo>
                  <a:cubicBezTo>
                    <a:pt x="341" y="1720"/>
                    <a:pt x="341" y="1720"/>
                    <a:pt x="341" y="1720"/>
                  </a:cubicBezTo>
                  <a:cubicBezTo>
                    <a:pt x="348" y="1726"/>
                    <a:pt x="355" y="1732"/>
                    <a:pt x="362" y="1738"/>
                  </a:cubicBezTo>
                  <a:lnTo>
                    <a:pt x="357" y="1744"/>
                  </a:lnTo>
                  <a:close/>
                  <a:moveTo>
                    <a:pt x="1631" y="1730"/>
                  </a:moveTo>
                  <a:cubicBezTo>
                    <a:pt x="1625" y="1724"/>
                    <a:pt x="1625" y="1724"/>
                    <a:pt x="1625" y="1724"/>
                  </a:cubicBezTo>
                  <a:cubicBezTo>
                    <a:pt x="1632" y="1718"/>
                    <a:pt x="1639" y="1712"/>
                    <a:pt x="1646" y="1706"/>
                  </a:cubicBezTo>
                  <a:cubicBezTo>
                    <a:pt x="1652" y="1712"/>
                    <a:pt x="1652" y="1712"/>
                    <a:pt x="1652" y="1712"/>
                  </a:cubicBezTo>
                  <a:cubicBezTo>
                    <a:pt x="1645" y="1718"/>
                    <a:pt x="1638" y="1724"/>
                    <a:pt x="1631" y="1730"/>
                  </a:cubicBezTo>
                  <a:close/>
                  <a:moveTo>
                    <a:pt x="323" y="1715"/>
                  </a:moveTo>
                  <a:cubicBezTo>
                    <a:pt x="316" y="1709"/>
                    <a:pt x="310" y="1703"/>
                    <a:pt x="303" y="1696"/>
                  </a:cubicBezTo>
                  <a:cubicBezTo>
                    <a:pt x="308" y="1690"/>
                    <a:pt x="308" y="1690"/>
                    <a:pt x="308" y="1690"/>
                  </a:cubicBezTo>
                  <a:cubicBezTo>
                    <a:pt x="315" y="1697"/>
                    <a:pt x="322" y="1703"/>
                    <a:pt x="329" y="1709"/>
                  </a:cubicBezTo>
                  <a:lnTo>
                    <a:pt x="323" y="1715"/>
                  </a:lnTo>
                  <a:close/>
                  <a:moveTo>
                    <a:pt x="1663" y="1701"/>
                  </a:moveTo>
                  <a:cubicBezTo>
                    <a:pt x="1658" y="1695"/>
                    <a:pt x="1658" y="1695"/>
                    <a:pt x="1658" y="1695"/>
                  </a:cubicBezTo>
                  <a:cubicBezTo>
                    <a:pt x="1665" y="1688"/>
                    <a:pt x="1671" y="1682"/>
                    <a:pt x="1678" y="1675"/>
                  </a:cubicBezTo>
                  <a:cubicBezTo>
                    <a:pt x="1683" y="1681"/>
                    <a:pt x="1683" y="1681"/>
                    <a:pt x="1683" y="1681"/>
                  </a:cubicBezTo>
                  <a:cubicBezTo>
                    <a:pt x="1677" y="1688"/>
                    <a:pt x="1670" y="1694"/>
                    <a:pt x="1663" y="1701"/>
                  </a:cubicBezTo>
                  <a:close/>
                  <a:moveTo>
                    <a:pt x="291" y="1685"/>
                  </a:moveTo>
                  <a:cubicBezTo>
                    <a:pt x="285" y="1678"/>
                    <a:pt x="278" y="1672"/>
                    <a:pt x="272" y="1665"/>
                  </a:cubicBezTo>
                  <a:cubicBezTo>
                    <a:pt x="277" y="1659"/>
                    <a:pt x="277" y="1659"/>
                    <a:pt x="277" y="1659"/>
                  </a:cubicBezTo>
                  <a:cubicBezTo>
                    <a:pt x="284" y="1666"/>
                    <a:pt x="290" y="1673"/>
                    <a:pt x="297" y="1679"/>
                  </a:cubicBezTo>
                  <a:lnTo>
                    <a:pt x="291" y="1685"/>
                  </a:lnTo>
                  <a:close/>
                  <a:moveTo>
                    <a:pt x="1695" y="1669"/>
                  </a:moveTo>
                  <a:cubicBezTo>
                    <a:pt x="1689" y="1664"/>
                    <a:pt x="1689" y="1664"/>
                    <a:pt x="1689" y="1664"/>
                  </a:cubicBezTo>
                  <a:cubicBezTo>
                    <a:pt x="1695" y="1657"/>
                    <a:pt x="1702" y="1650"/>
                    <a:pt x="1708" y="1644"/>
                  </a:cubicBezTo>
                  <a:cubicBezTo>
                    <a:pt x="1714" y="1649"/>
                    <a:pt x="1714" y="1649"/>
                    <a:pt x="1714" y="1649"/>
                  </a:cubicBezTo>
                  <a:cubicBezTo>
                    <a:pt x="1708" y="1656"/>
                    <a:pt x="1701" y="1663"/>
                    <a:pt x="1695" y="1669"/>
                  </a:cubicBezTo>
                  <a:close/>
                  <a:moveTo>
                    <a:pt x="261" y="1653"/>
                  </a:moveTo>
                  <a:cubicBezTo>
                    <a:pt x="254" y="1646"/>
                    <a:pt x="248" y="1639"/>
                    <a:pt x="242" y="1632"/>
                  </a:cubicBezTo>
                  <a:cubicBezTo>
                    <a:pt x="248" y="1627"/>
                    <a:pt x="248" y="1627"/>
                    <a:pt x="248" y="1627"/>
                  </a:cubicBezTo>
                  <a:cubicBezTo>
                    <a:pt x="254" y="1634"/>
                    <a:pt x="260" y="1641"/>
                    <a:pt x="267" y="1648"/>
                  </a:cubicBezTo>
                  <a:lnTo>
                    <a:pt x="261" y="1653"/>
                  </a:lnTo>
                  <a:close/>
                  <a:moveTo>
                    <a:pt x="1725" y="1637"/>
                  </a:moveTo>
                  <a:cubicBezTo>
                    <a:pt x="1719" y="1632"/>
                    <a:pt x="1719" y="1632"/>
                    <a:pt x="1719" y="1632"/>
                  </a:cubicBezTo>
                  <a:cubicBezTo>
                    <a:pt x="1725" y="1625"/>
                    <a:pt x="1731" y="1618"/>
                    <a:pt x="1737" y="1611"/>
                  </a:cubicBezTo>
                  <a:cubicBezTo>
                    <a:pt x="1743" y="1616"/>
                    <a:pt x="1743" y="1616"/>
                    <a:pt x="1743" y="1616"/>
                  </a:cubicBezTo>
                  <a:cubicBezTo>
                    <a:pt x="1737" y="1623"/>
                    <a:pt x="1731" y="1630"/>
                    <a:pt x="1725" y="1637"/>
                  </a:cubicBezTo>
                  <a:close/>
                  <a:moveTo>
                    <a:pt x="231" y="1620"/>
                  </a:moveTo>
                  <a:cubicBezTo>
                    <a:pt x="225" y="1613"/>
                    <a:pt x="219" y="1605"/>
                    <a:pt x="214" y="1598"/>
                  </a:cubicBezTo>
                  <a:cubicBezTo>
                    <a:pt x="220" y="1593"/>
                    <a:pt x="220" y="1593"/>
                    <a:pt x="220" y="1593"/>
                  </a:cubicBezTo>
                  <a:cubicBezTo>
                    <a:pt x="226" y="1600"/>
                    <a:pt x="232" y="1608"/>
                    <a:pt x="238" y="1615"/>
                  </a:cubicBezTo>
                  <a:lnTo>
                    <a:pt x="231" y="1620"/>
                  </a:lnTo>
                  <a:close/>
                  <a:moveTo>
                    <a:pt x="1753" y="1603"/>
                  </a:moveTo>
                  <a:cubicBezTo>
                    <a:pt x="1747" y="1598"/>
                    <a:pt x="1747" y="1598"/>
                    <a:pt x="1747" y="1598"/>
                  </a:cubicBezTo>
                  <a:cubicBezTo>
                    <a:pt x="1753" y="1591"/>
                    <a:pt x="1758" y="1584"/>
                    <a:pt x="1764" y="1576"/>
                  </a:cubicBezTo>
                  <a:cubicBezTo>
                    <a:pt x="1770" y="1581"/>
                    <a:pt x="1770" y="1581"/>
                    <a:pt x="1770" y="1581"/>
                  </a:cubicBezTo>
                  <a:cubicBezTo>
                    <a:pt x="1765" y="1589"/>
                    <a:pt x="1759" y="1596"/>
                    <a:pt x="1753" y="1603"/>
                  </a:cubicBezTo>
                  <a:close/>
                  <a:moveTo>
                    <a:pt x="204" y="1585"/>
                  </a:moveTo>
                  <a:cubicBezTo>
                    <a:pt x="198" y="1578"/>
                    <a:pt x="192" y="1571"/>
                    <a:pt x="187" y="1563"/>
                  </a:cubicBezTo>
                  <a:cubicBezTo>
                    <a:pt x="193" y="1558"/>
                    <a:pt x="193" y="1558"/>
                    <a:pt x="193" y="1558"/>
                  </a:cubicBezTo>
                  <a:cubicBezTo>
                    <a:pt x="199" y="1566"/>
                    <a:pt x="204" y="1573"/>
                    <a:pt x="210" y="1581"/>
                  </a:cubicBezTo>
                  <a:lnTo>
                    <a:pt x="204" y="1585"/>
                  </a:lnTo>
                  <a:close/>
                  <a:moveTo>
                    <a:pt x="1780" y="1568"/>
                  </a:moveTo>
                  <a:cubicBezTo>
                    <a:pt x="1774" y="1564"/>
                    <a:pt x="1774" y="1564"/>
                    <a:pt x="1774" y="1564"/>
                  </a:cubicBezTo>
                  <a:cubicBezTo>
                    <a:pt x="1779" y="1556"/>
                    <a:pt x="1784" y="1549"/>
                    <a:pt x="1790" y="1541"/>
                  </a:cubicBezTo>
                  <a:cubicBezTo>
                    <a:pt x="1796" y="1545"/>
                    <a:pt x="1796" y="1545"/>
                    <a:pt x="1796" y="1545"/>
                  </a:cubicBezTo>
                  <a:cubicBezTo>
                    <a:pt x="1791" y="1553"/>
                    <a:pt x="1786" y="1561"/>
                    <a:pt x="1780" y="1568"/>
                  </a:cubicBezTo>
                  <a:close/>
                  <a:moveTo>
                    <a:pt x="178" y="1550"/>
                  </a:moveTo>
                  <a:cubicBezTo>
                    <a:pt x="172" y="1542"/>
                    <a:pt x="167" y="1534"/>
                    <a:pt x="162" y="1527"/>
                  </a:cubicBezTo>
                  <a:cubicBezTo>
                    <a:pt x="168" y="1522"/>
                    <a:pt x="168" y="1522"/>
                    <a:pt x="168" y="1522"/>
                  </a:cubicBezTo>
                  <a:cubicBezTo>
                    <a:pt x="174" y="1530"/>
                    <a:pt x="179" y="1538"/>
                    <a:pt x="184" y="1545"/>
                  </a:cubicBezTo>
                  <a:lnTo>
                    <a:pt x="178" y="1550"/>
                  </a:lnTo>
                  <a:close/>
                  <a:moveTo>
                    <a:pt x="1805" y="1532"/>
                  </a:moveTo>
                  <a:cubicBezTo>
                    <a:pt x="1799" y="1528"/>
                    <a:pt x="1799" y="1528"/>
                    <a:pt x="1799" y="1528"/>
                  </a:cubicBezTo>
                  <a:cubicBezTo>
                    <a:pt x="1804" y="1520"/>
                    <a:pt x="1809" y="1512"/>
                    <a:pt x="1814" y="1504"/>
                  </a:cubicBezTo>
                  <a:cubicBezTo>
                    <a:pt x="1821" y="1509"/>
                    <a:pt x="1821" y="1509"/>
                    <a:pt x="1821" y="1509"/>
                  </a:cubicBezTo>
                  <a:cubicBezTo>
                    <a:pt x="1816" y="1517"/>
                    <a:pt x="1811" y="1524"/>
                    <a:pt x="1805" y="1532"/>
                  </a:cubicBezTo>
                  <a:close/>
                  <a:moveTo>
                    <a:pt x="153" y="1513"/>
                  </a:moveTo>
                  <a:cubicBezTo>
                    <a:pt x="148" y="1505"/>
                    <a:pt x="143" y="1497"/>
                    <a:pt x="138" y="1489"/>
                  </a:cubicBezTo>
                  <a:cubicBezTo>
                    <a:pt x="145" y="1485"/>
                    <a:pt x="145" y="1485"/>
                    <a:pt x="145" y="1485"/>
                  </a:cubicBezTo>
                  <a:cubicBezTo>
                    <a:pt x="150" y="1493"/>
                    <a:pt x="155" y="1501"/>
                    <a:pt x="160" y="1509"/>
                  </a:cubicBezTo>
                  <a:lnTo>
                    <a:pt x="153" y="1513"/>
                  </a:lnTo>
                  <a:close/>
                  <a:moveTo>
                    <a:pt x="1829" y="1495"/>
                  </a:moveTo>
                  <a:cubicBezTo>
                    <a:pt x="1822" y="1491"/>
                    <a:pt x="1822" y="1491"/>
                    <a:pt x="1822" y="1491"/>
                  </a:cubicBezTo>
                  <a:cubicBezTo>
                    <a:pt x="1827" y="1483"/>
                    <a:pt x="1832" y="1475"/>
                    <a:pt x="1836" y="1467"/>
                  </a:cubicBezTo>
                  <a:cubicBezTo>
                    <a:pt x="1843" y="1471"/>
                    <a:pt x="1843" y="1471"/>
                    <a:pt x="1843" y="1471"/>
                  </a:cubicBezTo>
                  <a:cubicBezTo>
                    <a:pt x="1839" y="1479"/>
                    <a:pt x="1834" y="1487"/>
                    <a:pt x="1829" y="1495"/>
                  </a:cubicBezTo>
                  <a:close/>
                  <a:moveTo>
                    <a:pt x="130" y="1475"/>
                  </a:moveTo>
                  <a:cubicBezTo>
                    <a:pt x="126" y="1467"/>
                    <a:pt x="121" y="1459"/>
                    <a:pt x="117" y="1451"/>
                  </a:cubicBezTo>
                  <a:cubicBezTo>
                    <a:pt x="124" y="1447"/>
                    <a:pt x="124" y="1447"/>
                    <a:pt x="124" y="1447"/>
                  </a:cubicBezTo>
                  <a:cubicBezTo>
                    <a:pt x="128" y="1455"/>
                    <a:pt x="133" y="1463"/>
                    <a:pt x="137" y="1471"/>
                  </a:cubicBezTo>
                  <a:lnTo>
                    <a:pt x="130" y="1475"/>
                  </a:lnTo>
                  <a:close/>
                  <a:moveTo>
                    <a:pt x="1851" y="1457"/>
                  </a:moveTo>
                  <a:cubicBezTo>
                    <a:pt x="1844" y="1453"/>
                    <a:pt x="1844" y="1453"/>
                    <a:pt x="1844" y="1453"/>
                  </a:cubicBezTo>
                  <a:cubicBezTo>
                    <a:pt x="1848" y="1445"/>
                    <a:pt x="1853" y="1437"/>
                    <a:pt x="1857" y="1428"/>
                  </a:cubicBezTo>
                  <a:cubicBezTo>
                    <a:pt x="1864" y="1432"/>
                    <a:pt x="1864" y="1432"/>
                    <a:pt x="1864" y="1432"/>
                  </a:cubicBezTo>
                  <a:cubicBezTo>
                    <a:pt x="1860" y="1440"/>
                    <a:pt x="1855" y="1449"/>
                    <a:pt x="1851" y="1457"/>
                  </a:cubicBezTo>
                  <a:close/>
                  <a:moveTo>
                    <a:pt x="109" y="1436"/>
                  </a:moveTo>
                  <a:cubicBezTo>
                    <a:pt x="105" y="1428"/>
                    <a:pt x="101" y="1420"/>
                    <a:pt x="96" y="1411"/>
                  </a:cubicBezTo>
                  <a:cubicBezTo>
                    <a:pt x="104" y="1408"/>
                    <a:pt x="104" y="1408"/>
                    <a:pt x="104" y="1408"/>
                  </a:cubicBezTo>
                  <a:cubicBezTo>
                    <a:pt x="108" y="1416"/>
                    <a:pt x="112" y="1424"/>
                    <a:pt x="116" y="1433"/>
                  </a:cubicBezTo>
                  <a:lnTo>
                    <a:pt x="109" y="1436"/>
                  </a:lnTo>
                  <a:close/>
                  <a:moveTo>
                    <a:pt x="1871" y="1418"/>
                  </a:moveTo>
                  <a:cubicBezTo>
                    <a:pt x="1864" y="1414"/>
                    <a:pt x="1864" y="1414"/>
                    <a:pt x="1864" y="1414"/>
                  </a:cubicBezTo>
                  <a:cubicBezTo>
                    <a:pt x="1868" y="1406"/>
                    <a:pt x="1872" y="1397"/>
                    <a:pt x="1876" y="1389"/>
                  </a:cubicBezTo>
                  <a:cubicBezTo>
                    <a:pt x="1883" y="1392"/>
                    <a:pt x="1883" y="1392"/>
                    <a:pt x="1883" y="1392"/>
                  </a:cubicBezTo>
                  <a:cubicBezTo>
                    <a:pt x="1879" y="1401"/>
                    <a:pt x="1875" y="1409"/>
                    <a:pt x="1871" y="1418"/>
                  </a:cubicBezTo>
                  <a:close/>
                  <a:moveTo>
                    <a:pt x="90" y="1397"/>
                  </a:moveTo>
                  <a:cubicBezTo>
                    <a:pt x="86" y="1388"/>
                    <a:pt x="82" y="1379"/>
                    <a:pt x="78" y="1371"/>
                  </a:cubicBezTo>
                  <a:cubicBezTo>
                    <a:pt x="86" y="1368"/>
                    <a:pt x="86" y="1368"/>
                    <a:pt x="86" y="1368"/>
                  </a:cubicBezTo>
                  <a:cubicBezTo>
                    <a:pt x="89" y="1376"/>
                    <a:pt x="93" y="1385"/>
                    <a:pt x="97" y="1393"/>
                  </a:cubicBezTo>
                  <a:lnTo>
                    <a:pt x="90" y="1397"/>
                  </a:lnTo>
                  <a:close/>
                  <a:moveTo>
                    <a:pt x="1890" y="1378"/>
                  </a:moveTo>
                  <a:cubicBezTo>
                    <a:pt x="1882" y="1375"/>
                    <a:pt x="1882" y="1375"/>
                    <a:pt x="1882" y="1375"/>
                  </a:cubicBezTo>
                  <a:cubicBezTo>
                    <a:pt x="1886" y="1366"/>
                    <a:pt x="1890" y="1357"/>
                    <a:pt x="1893" y="1349"/>
                  </a:cubicBezTo>
                  <a:cubicBezTo>
                    <a:pt x="1900" y="1352"/>
                    <a:pt x="1900" y="1352"/>
                    <a:pt x="1900" y="1352"/>
                  </a:cubicBezTo>
                  <a:cubicBezTo>
                    <a:pt x="1897" y="1360"/>
                    <a:pt x="1893" y="1369"/>
                    <a:pt x="1890" y="1378"/>
                  </a:cubicBezTo>
                  <a:close/>
                  <a:moveTo>
                    <a:pt x="72" y="1356"/>
                  </a:moveTo>
                  <a:cubicBezTo>
                    <a:pt x="69" y="1347"/>
                    <a:pt x="65" y="1338"/>
                    <a:pt x="62" y="1330"/>
                  </a:cubicBezTo>
                  <a:cubicBezTo>
                    <a:pt x="69" y="1327"/>
                    <a:pt x="69" y="1327"/>
                    <a:pt x="69" y="1327"/>
                  </a:cubicBezTo>
                  <a:cubicBezTo>
                    <a:pt x="73" y="1336"/>
                    <a:pt x="76" y="1344"/>
                    <a:pt x="79" y="1353"/>
                  </a:cubicBezTo>
                  <a:lnTo>
                    <a:pt x="72" y="1356"/>
                  </a:lnTo>
                  <a:close/>
                  <a:moveTo>
                    <a:pt x="1906" y="1337"/>
                  </a:moveTo>
                  <a:cubicBezTo>
                    <a:pt x="1899" y="1334"/>
                    <a:pt x="1899" y="1334"/>
                    <a:pt x="1899" y="1334"/>
                  </a:cubicBezTo>
                  <a:cubicBezTo>
                    <a:pt x="1902" y="1325"/>
                    <a:pt x="1905" y="1317"/>
                    <a:pt x="1908" y="1308"/>
                  </a:cubicBezTo>
                  <a:cubicBezTo>
                    <a:pt x="1916" y="1311"/>
                    <a:pt x="1916" y="1311"/>
                    <a:pt x="1916" y="1311"/>
                  </a:cubicBezTo>
                  <a:cubicBezTo>
                    <a:pt x="1913" y="1319"/>
                    <a:pt x="1910" y="1328"/>
                    <a:pt x="1906" y="1337"/>
                  </a:cubicBezTo>
                  <a:close/>
                  <a:moveTo>
                    <a:pt x="56" y="1314"/>
                  </a:moveTo>
                  <a:cubicBezTo>
                    <a:pt x="53" y="1306"/>
                    <a:pt x="50" y="1297"/>
                    <a:pt x="47" y="1288"/>
                  </a:cubicBezTo>
                  <a:cubicBezTo>
                    <a:pt x="55" y="1285"/>
                    <a:pt x="55" y="1285"/>
                    <a:pt x="55" y="1285"/>
                  </a:cubicBezTo>
                  <a:cubicBezTo>
                    <a:pt x="58" y="1294"/>
                    <a:pt x="61" y="1303"/>
                    <a:pt x="64" y="1312"/>
                  </a:cubicBezTo>
                  <a:lnTo>
                    <a:pt x="56" y="1314"/>
                  </a:lnTo>
                  <a:close/>
                  <a:moveTo>
                    <a:pt x="1921" y="1295"/>
                  </a:moveTo>
                  <a:cubicBezTo>
                    <a:pt x="1914" y="1293"/>
                    <a:pt x="1914" y="1293"/>
                    <a:pt x="1914" y="1293"/>
                  </a:cubicBezTo>
                  <a:cubicBezTo>
                    <a:pt x="1916" y="1284"/>
                    <a:pt x="1919" y="1275"/>
                    <a:pt x="1922" y="1266"/>
                  </a:cubicBezTo>
                  <a:cubicBezTo>
                    <a:pt x="1930" y="1268"/>
                    <a:pt x="1930" y="1268"/>
                    <a:pt x="1930" y="1268"/>
                  </a:cubicBezTo>
                  <a:cubicBezTo>
                    <a:pt x="1927" y="1277"/>
                    <a:pt x="1924" y="1286"/>
                    <a:pt x="1921" y="1295"/>
                  </a:cubicBezTo>
                  <a:close/>
                  <a:moveTo>
                    <a:pt x="42" y="1272"/>
                  </a:moveTo>
                  <a:cubicBezTo>
                    <a:pt x="40" y="1263"/>
                    <a:pt x="37" y="1254"/>
                    <a:pt x="35" y="1245"/>
                  </a:cubicBezTo>
                  <a:cubicBezTo>
                    <a:pt x="42" y="1243"/>
                    <a:pt x="42" y="1243"/>
                    <a:pt x="42" y="1243"/>
                  </a:cubicBezTo>
                  <a:cubicBezTo>
                    <a:pt x="45" y="1252"/>
                    <a:pt x="47" y="1261"/>
                    <a:pt x="50" y="1270"/>
                  </a:cubicBezTo>
                  <a:lnTo>
                    <a:pt x="42" y="1272"/>
                  </a:lnTo>
                  <a:close/>
                  <a:moveTo>
                    <a:pt x="1934" y="1253"/>
                  </a:moveTo>
                  <a:cubicBezTo>
                    <a:pt x="1926" y="1251"/>
                    <a:pt x="1926" y="1251"/>
                    <a:pt x="1926" y="1251"/>
                  </a:cubicBezTo>
                  <a:cubicBezTo>
                    <a:pt x="1929" y="1242"/>
                    <a:pt x="1931" y="1233"/>
                    <a:pt x="1934" y="1224"/>
                  </a:cubicBezTo>
                  <a:cubicBezTo>
                    <a:pt x="1941" y="1226"/>
                    <a:pt x="1941" y="1226"/>
                    <a:pt x="1941" y="1226"/>
                  </a:cubicBezTo>
                  <a:cubicBezTo>
                    <a:pt x="1939" y="1235"/>
                    <a:pt x="1937" y="1244"/>
                    <a:pt x="1934" y="1253"/>
                  </a:cubicBezTo>
                  <a:close/>
                  <a:moveTo>
                    <a:pt x="31" y="1230"/>
                  </a:moveTo>
                  <a:cubicBezTo>
                    <a:pt x="28" y="1221"/>
                    <a:pt x="26" y="1212"/>
                    <a:pt x="24" y="1202"/>
                  </a:cubicBezTo>
                  <a:cubicBezTo>
                    <a:pt x="32" y="1201"/>
                    <a:pt x="32" y="1201"/>
                    <a:pt x="32" y="1201"/>
                  </a:cubicBezTo>
                  <a:cubicBezTo>
                    <a:pt x="34" y="1210"/>
                    <a:pt x="36" y="1219"/>
                    <a:pt x="38" y="1228"/>
                  </a:cubicBezTo>
                  <a:lnTo>
                    <a:pt x="31" y="1230"/>
                  </a:lnTo>
                  <a:close/>
                  <a:moveTo>
                    <a:pt x="1945" y="1210"/>
                  </a:moveTo>
                  <a:cubicBezTo>
                    <a:pt x="1937" y="1208"/>
                    <a:pt x="1937" y="1208"/>
                    <a:pt x="1937" y="1208"/>
                  </a:cubicBezTo>
                  <a:cubicBezTo>
                    <a:pt x="1939" y="1199"/>
                    <a:pt x="1941" y="1190"/>
                    <a:pt x="1943" y="1181"/>
                  </a:cubicBezTo>
                  <a:cubicBezTo>
                    <a:pt x="1951" y="1183"/>
                    <a:pt x="1951" y="1183"/>
                    <a:pt x="1951" y="1183"/>
                  </a:cubicBezTo>
                  <a:cubicBezTo>
                    <a:pt x="1949" y="1192"/>
                    <a:pt x="1947" y="1201"/>
                    <a:pt x="1945" y="1210"/>
                  </a:cubicBezTo>
                  <a:close/>
                  <a:moveTo>
                    <a:pt x="21" y="1187"/>
                  </a:moveTo>
                  <a:cubicBezTo>
                    <a:pt x="19" y="1178"/>
                    <a:pt x="17" y="1168"/>
                    <a:pt x="15" y="1159"/>
                  </a:cubicBezTo>
                  <a:cubicBezTo>
                    <a:pt x="23" y="1158"/>
                    <a:pt x="23" y="1158"/>
                    <a:pt x="23" y="1158"/>
                  </a:cubicBezTo>
                  <a:cubicBezTo>
                    <a:pt x="25" y="1167"/>
                    <a:pt x="27" y="1176"/>
                    <a:pt x="28" y="1185"/>
                  </a:cubicBezTo>
                  <a:lnTo>
                    <a:pt x="21" y="1187"/>
                  </a:lnTo>
                  <a:close/>
                  <a:moveTo>
                    <a:pt x="1954" y="1167"/>
                  </a:moveTo>
                  <a:cubicBezTo>
                    <a:pt x="1946" y="1166"/>
                    <a:pt x="1946" y="1166"/>
                    <a:pt x="1946" y="1166"/>
                  </a:cubicBezTo>
                  <a:cubicBezTo>
                    <a:pt x="1948" y="1157"/>
                    <a:pt x="1950" y="1147"/>
                    <a:pt x="1951" y="1138"/>
                  </a:cubicBezTo>
                  <a:cubicBezTo>
                    <a:pt x="1959" y="1139"/>
                    <a:pt x="1959" y="1139"/>
                    <a:pt x="1959" y="1139"/>
                  </a:cubicBezTo>
                  <a:cubicBezTo>
                    <a:pt x="1957" y="1149"/>
                    <a:pt x="1956" y="1158"/>
                    <a:pt x="1954" y="1167"/>
                  </a:cubicBezTo>
                  <a:close/>
                  <a:moveTo>
                    <a:pt x="13" y="1143"/>
                  </a:moveTo>
                  <a:cubicBezTo>
                    <a:pt x="11" y="1134"/>
                    <a:pt x="10" y="1125"/>
                    <a:pt x="9" y="1116"/>
                  </a:cubicBezTo>
                  <a:cubicBezTo>
                    <a:pt x="16" y="1115"/>
                    <a:pt x="16" y="1115"/>
                    <a:pt x="16" y="1115"/>
                  </a:cubicBezTo>
                  <a:cubicBezTo>
                    <a:pt x="18" y="1124"/>
                    <a:pt x="19" y="1133"/>
                    <a:pt x="20" y="1142"/>
                  </a:cubicBezTo>
                  <a:lnTo>
                    <a:pt x="13" y="1143"/>
                  </a:lnTo>
                  <a:close/>
                  <a:moveTo>
                    <a:pt x="1961" y="1123"/>
                  </a:moveTo>
                  <a:cubicBezTo>
                    <a:pt x="1953" y="1122"/>
                    <a:pt x="1953" y="1122"/>
                    <a:pt x="1953" y="1122"/>
                  </a:cubicBezTo>
                  <a:cubicBezTo>
                    <a:pt x="1955" y="1113"/>
                    <a:pt x="1956" y="1104"/>
                    <a:pt x="1957" y="1095"/>
                  </a:cubicBezTo>
                  <a:cubicBezTo>
                    <a:pt x="1965" y="1096"/>
                    <a:pt x="1965" y="1096"/>
                    <a:pt x="1965" y="1096"/>
                  </a:cubicBezTo>
                  <a:cubicBezTo>
                    <a:pt x="1964" y="1105"/>
                    <a:pt x="1963" y="1114"/>
                    <a:pt x="1961" y="1123"/>
                  </a:cubicBezTo>
                  <a:close/>
                  <a:moveTo>
                    <a:pt x="7" y="1100"/>
                  </a:moveTo>
                  <a:cubicBezTo>
                    <a:pt x="5" y="1090"/>
                    <a:pt x="5" y="1081"/>
                    <a:pt x="4" y="1072"/>
                  </a:cubicBezTo>
                  <a:cubicBezTo>
                    <a:pt x="12" y="1071"/>
                    <a:pt x="12" y="1071"/>
                    <a:pt x="12" y="1071"/>
                  </a:cubicBezTo>
                  <a:cubicBezTo>
                    <a:pt x="12" y="1080"/>
                    <a:pt x="13" y="1089"/>
                    <a:pt x="14" y="1099"/>
                  </a:cubicBezTo>
                  <a:lnTo>
                    <a:pt x="7" y="1100"/>
                  </a:lnTo>
                  <a:close/>
                  <a:moveTo>
                    <a:pt x="1966" y="1080"/>
                  </a:moveTo>
                  <a:cubicBezTo>
                    <a:pt x="1958" y="1079"/>
                    <a:pt x="1958" y="1079"/>
                    <a:pt x="1958" y="1079"/>
                  </a:cubicBezTo>
                  <a:cubicBezTo>
                    <a:pt x="1959" y="1070"/>
                    <a:pt x="1960" y="1060"/>
                    <a:pt x="1961" y="1051"/>
                  </a:cubicBezTo>
                  <a:cubicBezTo>
                    <a:pt x="1969" y="1052"/>
                    <a:pt x="1969" y="1052"/>
                    <a:pt x="1969" y="1052"/>
                  </a:cubicBezTo>
                  <a:cubicBezTo>
                    <a:pt x="1968" y="1061"/>
                    <a:pt x="1967" y="1070"/>
                    <a:pt x="1966" y="1080"/>
                  </a:cubicBezTo>
                  <a:close/>
                  <a:moveTo>
                    <a:pt x="2" y="1056"/>
                  </a:moveTo>
                  <a:cubicBezTo>
                    <a:pt x="2" y="1046"/>
                    <a:pt x="1" y="1037"/>
                    <a:pt x="1" y="1028"/>
                  </a:cubicBezTo>
                  <a:cubicBezTo>
                    <a:pt x="9" y="1027"/>
                    <a:pt x="9" y="1027"/>
                    <a:pt x="9" y="1027"/>
                  </a:cubicBezTo>
                  <a:cubicBezTo>
                    <a:pt x="9" y="1036"/>
                    <a:pt x="10" y="1046"/>
                    <a:pt x="10" y="1055"/>
                  </a:cubicBezTo>
                  <a:lnTo>
                    <a:pt x="2" y="1056"/>
                  </a:lnTo>
                  <a:close/>
                  <a:moveTo>
                    <a:pt x="1970" y="1036"/>
                  </a:moveTo>
                  <a:cubicBezTo>
                    <a:pt x="1962" y="1035"/>
                    <a:pt x="1962" y="1035"/>
                    <a:pt x="1962" y="1035"/>
                  </a:cubicBezTo>
                  <a:cubicBezTo>
                    <a:pt x="1962" y="1026"/>
                    <a:pt x="1962" y="1017"/>
                    <a:pt x="1963" y="1007"/>
                  </a:cubicBezTo>
                  <a:cubicBezTo>
                    <a:pt x="1971" y="1007"/>
                    <a:pt x="1971" y="1007"/>
                    <a:pt x="1971" y="1007"/>
                  </a:cubicBezTo>
                  <a:cubicBezTo>
                    <a:pt x="1970" y="1017"/>
                    <a:pt x="1970" y="1026"/>
                    <a:pt x="1970" y="1036"/>
                  </a:cubicBezTo>
                  <a:close/>
                  <a:moveTo>
                    <a:pt x="0" y="1012"/>
                  </a:moveTo>
                  <a:cubicBezTo>
                    <a:pt x="0" y="1003"/>
                    <a:pt x="0" y="994"/>
                    <a:pt x="0" y="985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8" y="983"/>
                    <a:pt x="8" y="983"/>
                    <a:pt x="8" y="983"/>
                  </a:cubicBezTo>
                  <a:cubicBezTo>
                    <a:pt x="8" y="985"/>
                    <a:pt x="8" y="985"/>
                    <a:pt x="8" y="985"/>
                  </a:cubicBezTo>
                  <a:cubicBezTo>
                    <a:pt x="8" y="994"/>
                    <a:pt x="8" y="1003"/>
                    <a:pt x="8" y="1011"/>
                  </a:cubicBezTo>
                  <a:lnTo>
                    <a:pt x="0" y="1012"/>
                  </a:lnTo>
                  <a:close/>
                  <a:moveTo>
                    <a:pt x="1971" y="991"/>
                  </a:moveTo>
                  <a:cubicBezTo>
                    <a:pt x="1963" y="991"/>
                    <a:pt x="1963" y="991"/>
                    <a:pt x="1963" y="991"/>
                  </a:cubicBezTo>
                  <a:cubicBezTo>
                    <a:pt x="1963" y="989"/>
                    <a:pt x="1963" y="987"/>
                    <a:pt x="1963" y="985"/>
                  </a:cubicBezTo>
                  <a:cubicBezTo>
                    <a:pt x="1963" y="978"/>
                    <a:pt x="1963" y="971"/>
                    <a:pt x="1963" y="963"/>
                  </a:cubicBezTo>
                  <a:cubicBezTo>
                    <a:pt x="1971" y="963"/>
                    <a:pt x="1971" y="963"/>
                    <a:pt x="1971" y="963"/>
                  </a:cubicBezTo>
                  <a:cubicBezTo>
                    <a:pt x="1971" y="971"/>
                    <a:pt x="1971" y="978"/>
                    <a:pt x="1971" y="985"/>
                  </a:cubicBezTo>
                  <a:cubicBezTo>
                    <a:pt x="1971" y="987"/>
                    <a:pt x="1971" y="989"/>
                    <a:pt x="1971" y="991"/>
                  </a:cubicBezTo>
                  <a:close/>
                  <a:moveTo>
                    <a:pt x="8" y="968"/>
                  </a:moveTo>
                  <a:cubicBezTo>
                    <a:pt x="0" y="967"/>
                    <a:pt x="0" y="967"/>
                    <a:pt x="0" y="967"/>
                  </a:cubicBezTo>
                  <a:cubicBezTo>
                    <a:pt x="0" y="958"/>
                    <a:pt x="1" y="949"/>
                    <a:pt x="1" y="939"/>
                  </a:cubicBezTo>
                  <a:cubicBezTo>
                    <a:pt x="9" y="940"/>
                    <a:pt x="9" y="940"/>
                    <a:pt x="9" y="940"/>
                  </a:cubicBezTo>
                  <a:cubicBezTo>
                    <a:pt x="9" y="949"/>
                    <a:pt x="8" y="958"/>
                    <a:pt x="8" y="968"/>
                  </a:cubicBezTo>
                  <a:close/>
                  <a:moveTo>
                    <a:pt x="1962" y="948"/>
                  </a:moveTo>
                  <a:cubicBezTo>
                    <a:pt x="1962" y="938"/>
                    <a:pt x="1961" y="929"/>
                    <a:pt x="1961" y="920"/>
                  </a:cubicBezTo>
                  <a:cubicBezTo>
                    <a:pt x="1969" y="919"/>
                    <a:pt x="1969" y="919"/>
                    <a:pt x="1969" y="919"/>
                  </a:cubicBezTo>
                  <a:cubicBezTo>
                    <a:pt x="1969" y="929"/>
                    <a:pt x="1970" y="938"/>
                    <a:pt x="1970" y="947"/>
                  </a:cubicBezTo>
                  <a:lnTo>
                    <a:pt x="1962" y="948"/>
                  </a:lnTo>
                  <a:close/>
                  <a:moveTo>
                    <a:pt x="10" y="924"/>
                  </a:moveTo>
                  <a:cubicBezTo>
                    <a:pt x="2" y="923"/>
                    <a:pt x="2" y="923"/>
                    <a:pt x="2" y="923"/>
                  </a:cubicBezTo>
                  <a:cubicBezTo>
                    <a:pt x="3" y="914"/>
                    <a:pt x="3" y="904"/>
                    <a:pt x="4" y="895"/>
                  </a:cubicBezTo>
                  <a:cubicBezTo>
                    <a:pt x="12" y="896"/>
                    <a:pt x="12" y="896"/>
                    <a:pt x="12" y="896"/>
                  </a:cubicBezTo>
                  <a:cubicBezTo>
                    <a:pt x="11" y="905"/>
                    <a:pt x="10" y="914"/>
                    <a:pt x="10" y="924"/>
                  </a:cubicBezTo>
                  <a:close/>
                  <a:moveTo>
                    <a:pt x="1960" y="904"/>
                  </a:moveTo>
                  <a:cubicBezTo>
                    <a:pt x="1959" y="895"/>
                    <a:pt x="1958" y="885"/>
                    <a:pt x="1957" y="876"/>
                  </a:cubicBezTo>
                  <a:cubicBezTo>
                    <a:pt x="1965" y="875"/>
                    <a:pt x="1965" y="875"/>
                    <a:pt x="1965" y="875"/>
                  </a:cubicBezTo>
                  <a:cubicBezTo>
                    <a:pt x="1966" y="884"/>
                    <a:pt x="1967" y="894"/>
                    <a:pt x="1967" y="903"/>
                  </a:cubicBezTo>
                  <a:lnTo>
                    <a:pt x="1960" y="904"/>
                  </a:lnTo>
                  <a:close/>
                  <a:moveTo>
                    <a:pt x="14" y="880"/>
                  </a:moveTo>
                  <a:cubicBezTo>
                    <a:pt x="6" y="879"/>
                    <a:pt x="6" y="879"/>
                    <a:pt x="6" y="879"/>
                  </a:cubicBezTo>
                  <a:cubicBezTo>
                    <a:pt x="7" y="870"/>
                    <a:pt x="8" y="861"/>
                    <a:pt x="9" y="851"/>
                  </a:cubicBezTo>
                  <a:cubicBezTo>
                    <a:pt x="17" y="852"/>
                    <a:pt x="17" y="852"/>
                    <a:pt x="17" y="852"/>
                  </a:cubicBezTo>
                  <a:cubicBezTo>
                    <a:pt x="16" y="862"/>
                    <a:pt x="15" y="871"/>
                    <a:pt x="14" y="880"/>
                  </a:cubicBezTo>
                  <a:close/>
                  <a:moveTo>
                    <a:pt x="1955" y="860"/>
                  </a:moveTo>
                  <a:cubicBezTo>
                    <a:pt x="1954" y="851"/>
                    <a:pt x="1952" y="842"/>
                    <a:pt x="1951" y="833"/>
                  </a:cubicBezTo>
                  <a:cubicBezTo>
                    <a:pt x="1959" y="831"/>
                    <a:pt x="1959" y="831"/>
                    <a:pt x="1959" y="831"/>
                  </a:cubicBezTo>
                  <a:cubicBezTo>
                    <a:pt x="1960" y="841"/>
                    <a:pt x="1962" y="850"/>
                    <a:pt x="1963" y="859"/>
                  </a:cubicBezTo>
                  <a:lnTo>
                    <a:pt x="1955" y="860"/>
                  </a:lnTo>
                  <a:close/>
                  <a:moveTo>
                    <a:pt x="19" y="837"/>
                  </a:moveTo>
                  <a:cubicBezTo>
                    <a:pt x="11" y="835"/>
                    <a:pt x="11" y="835"/>
                    <a:pt x="11" y="835"/>
                  </a:cubicBezTo>
                  <a:cubicBezTo>
                    <a:pt x="13" y="826"/>
                    <a:pt x="14" y="817"/>
                    <a:pt x="16" y="808"/>
                  </a:cubicBezTo>
                  <a:cubicBezTo>
                    <a:pt x="24" y="809"/>
                    <a:pt x="24" y="809"/>
                    <a:pt x="24" y="809"/>
                  </a:cubicBezTo>
                  <a:cubicBezTo>
                    <a:pt x="22" y="818"/>
                    <a:pt x="21" y="827"/>
                    <a:pt x="19" y="837"/>
                  </a:cubicBezTo>
                  <a:close/>
                  <a:moveTo>
                    <a:pt x="1948" y="817"/>
                  </a:moveTo>
                  <a:cubicBezTo>
                    <a:pt x="1947" y="808"/>
                    <a:pt x="1945" y="799"/>
                    <a:pt x="1943" y="790"/>
                  </a:cubicBezTo>
                  <a:cubicBezTo>
                    <a:pt x="1951" y="788"/>
                    <a:pt x="1951" y="788"/>
                    <a:pt x="1951" y="788"/>
                  </a:cubicBezTo>
                  <a:cubicBezTo>
                    <a:pt x="1953" y="797"/>
                    <a:pt x="1955" y="806"/>
                    <a:pt x="1956" y="816"/>
                  </a:cubicBezTo>
                  <a:lnTo>
                    <a:pt x="1948" y="817"/>
                  </a:lnTo>
                  <a:close/>
                  <a:moveTo>
                    <a:pt x="27" y="793"/>
                  </a:moveTo>
                  <a:cubicBezTo>
                    <a:pt x="19" y="792"/>
                    <a:pt x="19" y="792"/>
                    <a:pt x="19" y="792"/>
                  </a:cubicBezTo>
                  <a:cubicBezTo>
                    <a:pt x="21" y="783"/>
                    <a:pt x="23" y="774"/>
                    <a:pt x="25" y="764"/>
                  </a:cubicBezTo>
                  <a:cubicBezTo>
                    <a:pt x="33" y="766"/>
                    <a:pt x="33" y="766"/>
                    <a:pt x="33" y="766"/>
                  </a:cubicBezTo>
                  <a:cubicBezTo>
                    <a:pt x="31" y="775"/>
                    <a:pt x="29" y="784"/>
                    <a:pt x="27" y="793"/>
                  </a:cubicBezTo>
                  <a:close/>
                  <a:moveTo>
                    <a:pt x="1940" y="774"/>
                  </a:moveTo>
                  <a:cubicBezTo>
                    <a:pt x="1938" y="765"/>
                    <a:pt x="1936" y="756"/>
                    <a:pt x="1934" y="747"/>
                  </a:cubicBezTo>
                  <a:cubicBezTo>
                    <a:pt x="1941" y="745"/>
                    <a:pt x="1941" y="745"/>
                    <a:pt x="1941" y="745"/>
                  </a:cubicBezTo>
                  <a:cubicBezTo>
                    <a:pt x="1944" y="754"/>
                    <a:pt x="1946" y="763"/>
                    <a:pt x="1948" y="772"/>
                  </a:cubicBezTo>
                  <a:lnTo>
                    <a:pt x="1940" y="774"/>
                  </a:lnTo>
                  <a:close/>
                  <a:moveTo>
                    <a:pt x="36" y="751"/>
                  </a:moveTo>
                  <a:cubicBezTo>
                    <a:pt x="29" y="749"/>
                    <a:pt x="29" y="749"/>
                    <a:pt x="29" y="749"/>
                  </a:cubicBezTo>
                  <a:cubicBezTo>
                    <a:pt x="31" y="740"/>
                    <a:pt x="33" y="731"/>
                    <a:pt x="36" y="722"/>
                  </a:cubicBezTo>
                  <a:cubicBezTo>
                    <a:pt x="43" y="724"/>
                    <a:pt x="43" y="724"/>
                    <a:pt x="43" y="724"/>
                  </a:cubicBezTo>
                  <a:cubicBezTo>
                    <a:pt x="41" y="733"/>
                    <a:pt x="39" y="742"/>
                    <a:pt x="36" y="751"/>
                  </a:cubicBezTo>
                  <a:close/>
                  <a:moveTo>
                    <a:pt x="1930" y="731"/>
                  </a:moveTo>
                  <a:cubicBezTo>
                    <a:pt x="1927" y="722"/>
                    <a:pt x="1925" y="713"/>
                    <a:pt x="1922" y="705"/>
                  </a:cubicBezTo>
                  <a:cubicBezTo>
                    <a:pt x="1930" y="702"/>
                    <a:pt x="1930" y="702"/>
                    <a:pt x="1930" y="702"/>
                  </a:cubicBezTo>
                  <a:cubicBezTo>
                    <a:pt x="1932" y="711"/>
                    <a:pt x="1935" y="720"/>
                    <a:pt x="1937" y="729"/>
                  </a:cubicBezTo>
                  <a:lnTo>
                    <a:pt x="1930" y="731"/>
                  </a:lnTo>
                  <a:close/>
                  <a:moveTo>
                    <a:pt x="48" y="708"/>
                  </a:moveTo>
                  <a:cubicBezTo>
                    <a:pt x="40" y="706"/>
                    <a:pt x="40" y="706"/>
                    <a:pt x="40" y="706"/>
                  </a:cubicBezTo>
                  <a:cubicBezTo>
                    <a:pt x="43" y="697"/>
                    <a:pt x="46" y="688"/>
                    <a:pt x="48" y="679"/>
                  </a:cubicBezTo>
                  <a:cubicBezTo>
                    <a:pt x="56" y="682"/>
                    <a:pt x="56" y="682"/>
                    <a:pt x="56" y="682"/>
                  </a:cubicBezTo>
                  <a:cubicBezTo>
                    <a:pt x="53" y="691"/>
                    <a:pt x="50" y="700"/>
                    <a:pt x="48" y="708"/>
                  </a:cubicBezTo>
                  <a:close/>
                  <a:moveTo>
                    <a:pt x="1917" y="689"/>
                  </a:moveTo>
                  <a:cubicBezTo>
                    <a:pt x="1914" y="681"/>
                    <a:pt x="1911" y="672"/>
                    <a:pt x="1908" y="663"/>
                  </a:cubicBezTo>
                  <a:cubicBezTo>
                    <a:pt x="1916" y="660"/>
                    <a:pt x="1916" y="660"/>
                    <a:pt x="1916" y="660"/>
                  </a:cubicBezTo>
                  <a:cubicBezTo>
                    <a:pt x="1919" y="669"/>
                    <a:pt x="1922" y="678"/>
                    <a:pt x="1925" y="687"/>
                  </a:cubicBezTo>
                  <a:lnTo>
                    <a:pt x="1917" y="689"/>
                  </a:lnTo>
                  <a:close/>
                  <a:moveTo>
                    <a:pt x="61" y="667"/>
                  </a:moveTo>
                  <a:cubicBezTo>
                    <a:pt x="54" y="664"/>
                    <a:pt x="54" y="664"/>
                    <a:pt x="54" y="664"/>
                  </a:cubicBezTo>
                  <a:cubicBezTo>
                    <a:pt x="57" y="655"/>
                    <a:pt x="60" y="646"/>
                    <a:pt x="63" y="638"/>
                  </a:cubicBezTo>
                  <a:cubicBezTo>
                    <a:pt x="71" y="641"/>
                    <a:pt x="71" y="641"/>
                    <a:pt x="71" y="641"/>
                  </a:cubicBezTo>
                  <a:cubicBezTo>
                    <a:pt x="67" y="649"/>
                    <a:pt x="64" y="658"/>
                    <a:pt x="61" y="667"/>
                  </a:cubicBezTo>
                  <a:close/>
                  <a:moveTo>
                    <a:pt x="1903" y="648"/>
                  </a:moveTo>
                  <a:cubicBezTo>
                    <a:pt x="1900" y="639"/>
                    <a:pt x="1896" y="630"/>
                    <a:pt x="1893" y="622"/>
                  </a:cubicBezTo>
                  <a:cubicBezTo>
                    <a:pt x="1900" y="619"/>
                    <a:pt x="1900" y="619"/>
                    <a:pt x="1900" y="619"/>
                  </a:cubicBezTo>
                  <a:cubicBezTo>
                    <a:pt x="1904" y="627"/>
                    <a:pt x="1907" y="636"/>
                    <a:pt x="1911" y="645"/>
                  </a:cubicBezTo>
                  <a:lnTo>
                    <a:pt x="1903" y="648"/>
                  </a:lnTo>
                  <a:close/>
                  <a:moveTo>
                    <a:pt x="76" y="626"/>
                  </a:moveTo>
                  <a:cubicBezTo>
                    <a:pt x="69" y="623"/>
                    <a:pt x="69" y="623"/>
                    <a:pt x="69" y="623"/>
                  </a:cubicBezTo>
                  <a:cubicBezTo>
                    <a:pt x="72" y="614"/>
                    <a:pt x="76" y="606"/>
                    <a:pt x="80" y="597"/>
                  </a:cubicBezTo>
                  <a:cubicBezTo>
                    <a:pt x="87" y="600"/>
                    <a:pt x="87" y="600"/>
                    <a:pt x="87" y="600"/>
                  </a:cubicBezTo>
                  <a:cubicBezTo>
                    <a:pt x="83" y="609"/>
                    <a:pt x="80" y="617"/>
                    <a:pt x="76" y="626"/>
                  </a:cubicBezTo>
                  <a:close/>
                  <a:moveTo>
                    <a:pt x="1887" y="607"/>
                  </a:moveTo>
                  <a:cubicBezTo>
                    <a:pt x="1883" y="598"/>
                    <a:pt x="1880" y="590"/>
                    <a:pt x="1876" y="581"/>
                  </a:cubicBezTo>
                  <a:cubicBezTo>
                    <a:pt x="1883" y="578"/>
                    <a:pt x="1883" y="578"/>
                    <a:pt x="1883" y="578"/>
                  </a:cubicBezTo>
                  <a:cubicBezTo>
                    <a:pt x="1887" y="587"/>
                    <a:pt x="1891" y="595"/>
                    <a:pt x="1894" y="604"/>
                  </a:cubicBezTo>
                  <a:lnTo>
                    <a:pt x="1887" y="607"/>
                  </a:lnTo>
                  <a:close/>
                  <a:moveTo>
                    <a:pt x="93" y="586"/>
                  </a:moveTo>
                  <a:cubicBezTo>
                    <a:pt x="86" y="582"/>
                    <a:pt x="86" y="582"/>
                    <a:pt x="86" y="582"/>
                  </a:cubicBezTo>
                  <a:cubicBezTo>
                    <a:pt x="90" y="574"/>
                    <a:pt x="94" y="565"/>
                    <a:pt x="98" y="557"/>
                  </a:cubicBezTo>
                  <a:cubicBezTo>
                    <a:pt x="105" y="560"/>
                    <a:pt x="105" y="560"/>
                    <a:pt x="105" y="560"/>
                  </a:cubicBezTo>
                  <a:cubicBezTo>
                    <a:pt x="101" y="569"/>
                    <a:pt x="97" y="577"/>
                    <a:pt x="93" y="586"/>
                  </a:cubicBezTo>
                  <a:close/>
                  <a:moveTo>
                    <a:pt x="1869" y="567"/>
                  </a:moveTo>
                  <a:cubicBezTo>
                    <a:pt x="1865" y="558"/>
                    <a:pt x="1861" y="550"/>
                    <a:pt x="1857" y="542"/>
                  </a:cubicBezTo>
                  <a:cubicBezTo>
                    <a:pt x="1864" y="538"/>
                    <a:pt x="1864" y="538"/>
                    <a:pt x="1864" y="538"/>
                  </a:cubicBezTo>
                  <a:cubicBezTo>
                    <a:pt x="1868" y="546"/>
                    <a:pt x="1872" y="555"/>
                    <a:pt x="1876" y="563"/>
                  </a:cubicBezTo>
                  <a:lnTo>
                    <a:pt x="1869" y="567"/>
                  </a:lnTo>
                  <a:close/>
                  <a:moveTo>
                    <a:pt x="112" y="546"/>
                  </a:moveTo>
                  <a:cubicBezTo>
                    <a:pt x="105" y="542"/>
                    <a:pt x="105" y="542"/>
                    <a:pt x="105" y="542"/>
                  </a:cubicBezTo>
                  <a:cubicBezTo>
                    <a:pt x="109" y="534"/>
                    <a:pt x="113" y="526"/>
                    <a:pt x="118" y="518"/>
                  </a:cubicBezTo>
                  <a:cubicBezTo>
                    <a:pt x="125" y="521"/>
                    <a:pt x="125" y="521"/>
                    <a:pt x="125" y="521"/>
                  </a:cubicBezTo>
                  <a:cubicBezTo>
                    <a:pt x="121" y="530"/>
                    <a:pt x="116" y="538"/>
                    <a:pt x="112" y="546"/>
                  </a:cubicBezTo>
                  <a:close/>
                  <a:moveTo>
                    <a:pt x="1849" y="528"/>
                  </a:moveTo>
                  <a:cubicBezTo>
                    <a:pt x="1845" y="519"/>
                    <a:pt x="1840" y="511"/>
                    <a:pt x="1836" y="503"/>
                  </a:cubicBezTo>
                  <a:cubicBezTo>
                    <a:pt x="1843" y="499"/>
                    <a:pt x="1843" y="499"/>
                    <a:pt x="1843" y="499"/>
                  </a:cubicBezTo>
                  <a:cubicBezTo>
                    <a:pt x="1847" y="507"/>
                    <a:pt x="1852" y="516"/>
                    <a:pt x="1856" y="524"/>
                  </a:cubicBezTo>
                  <a:lnTo>
                    <a:pt x="1849" y="528"/>
                  </a:lnTo>
                  <a:close/>
                  <a:moveTo>
                    <a:pt x="133" y="507"/>
                  </a:moveTo>
                  <a:cubicBezTo>
                    <a:pt x="126" y="504"/>
                    <a:pt x="126" y="504"/>
                    <a:pt x="126" y="504"/>
                  </a:cubicBezTo>
                  <a:cubicBezTo>
                    <a:pt x="130" y="495"/>
                    <a:pt x="135" y="487"/>
                    <a:pt x="140" y="479"/>
                  </a:cubicBezTo>
                  <a:cubicBezTo>
                    <a:pt x="147" y="483"/>
                    <a:pt x="147" y="483"/>
                    <a:pt x="147" y="483"/>
                  </a:cubicBezTo>
                  <a:cubicBezTo>
                    <a:pt x="142" y="491"/>
                    <a:pt x="137" y="499"/>
                    <a:pt x="133" y="507"/>
                  </a:cubicBezTo>
                  <a:close/>
                  <a:moveTo>
                    <a:pt x="1828" y="489"/>
                  </a:moveTo>
                  <a:cubicBezTo>
                    <a:pt x="1823" y="481"/>
                    <a:pt x="1818" y="473"/>
                    <a:pt x="1813" y="465"/>
                  </a:cubicBezTo>
                  <a:cubicBezTo>
                    <a:pt x="1820" y="461"/>
                    <a:pt x="1820" y="461"/>
                    <a:pt x="1820" y="461"/>
                  </a:cubicBezTo>
                  <a:cubicBezTo>
                    <a:pt x="1825" y="469"/>
                    <a:pt x="1830" y="477"/>
                    <a:pt x="1835" y="485"/>
                  </a:cubicBezTo>
                  <a:lnTo>
                    <a:pt x="1828" y="489"/>
                  </a:lnTo>
                  <a:close/>
                  <a:moveTo>
                    <a:pt x="155" y="470"/>
                  </a:moveTo>
                  <a:cubicBezTo>
                    <a:pt x="148" y="466"/>
                    <a:pt x="148" y="466"/>
                    <a:pt x="148" y="466"/>
                  </a:cubicBezTo>
                  <a:cubicBezTo>
                    <a:pt x="153" y="458"/>
                    <a:pt x="158" y="450"/>
                    <a:pt x="163" y="442"/>
                  </a:cubicBezTo>
                  <a:cubicBezTo>
                    <a:pt x="170" y="446"/>
                    <a:pt x="170" y="446"/>
                    <a:pt x="170" y="446"/>
                  </a:cubicBezTo>
                  <a:cubicBezTo>
                    <a:pt x="165" y="454"/>
                    <a:pt x="160" y="462"/>
                    <a:pt x="155" y="470"/>
                  </a:cubicBezTo>
                  <a:close/>
                  <a:moveTo>
                    <a:pt x="1805" y="452"/>
                  </a:moveTo>
                  <a:cubicBezTo>
                    <a:pt x="1800" y="444"/>
                    <a:pt x="1794" y="436"/>
                    <a:pt x="1789" y="429"/>
                  </a:cubicBezTo>
                  <a:cubicBezTo>
                    <a:pt x="1796" y="424"/>
                    <a:pt x="1796" y="424"/>
                    <a:pt x="1796" y="424"/>
                  </a:cubicBezTo>
                  <a:cubicBezTo>
                    <a:pt x="1801" y="432"/>
                    <a:pt x="1806" y="440"/>
                    <a:pt x="1811" y="448"/>
                  </a:cubicBezTo>
                  <a:lnTo>
                    <a:pt x="1805" y="452"/>
                  </a:lnTo>
                  <a:close/>
                  <a:moveTo>
                    <a:pt x="179" y="433"/>
                  </a:moveTo>
                  <a:cubicBezTo>
                    <a:pt x="172" y="429"/>
                    <a:pt x="172" y="429"/>
                    <a:pt x="172" y="429"/>
                  </a:cubicBezTo>
                  <a:cubicBezTo>
                    <a:pt x="177" y="421"/>
                    <a:pt x="183" y="413"/>
                    <a:pt x="188" y="406"/>
                  </a:cubicBezTo>
                  <a:cubicBezTo>
                    <a:pt x="195" y="410"/>
                    <a:pt x="195" y="410"/>
                    <a:pt x="195" y="410"/>
                  </a:cubicBezTo>
                  <a:cubicBezTo>
                    <a:pt x="189" y="418"/>
                    <a:pt x="184" y="426"/>
                    <a:pt x="179" y="433"/>
                  </a:cubicBezTo>
                  <a:close/>
                  <a:moveTo>
                    <a:pt x="1780" y="416"/>
                  </a:moveTo>
                  <a:cubicBezTo>
                    <a:pt x="1774" y="408"/>
                    <a:pt x="1769" y="401"/>
                    <a:pt x="1763" y="393"/>
                  </a:cubicBezTo>
                  <a:cubicBezTo>
                    <a:pt x="1770" y="389"/>
                    <a:pt x="1770" y="389"/>
                    <a:pt x="1770" y="389"/>
                  </a:cubicBezTo>
                  <a:cubicBezTo>
                    <a:pt x="1775" y="396"/>
                    <a:pt x="1781" y="404"/>
                    <a:pt x="1786" y="411"/>
                  </a:cubicBezTo>
                  <a:lnTo>
                    <a:pt x="1780" y="416"/>
                  </a:lnTo>
                  <a:close/>
                  <a:moveTo>
                    <a:pt x="204" y="398"/>
                  </a:moveTo>
                  <a:cubicBezTo>
                    <a:pt x="198" y="393"/>
                    <a:pt x="198" y="393"/>
                    <a:pt x="198" y="393"/>
                  </a:cubicBezTo>
                  <a:cubicBezTo>
                    <a:pt x="204" y="385"/>
                    <a:pt x="209" y="378"/>
                    <a:pt x="215" y="371"/>
                  </a:cubicBezTo>
                  <a:cubicBezTo>
                    <a:pt x="221" y="376"/>
                    <a:pt x="221" y="376"/>
                    <a:pt x="221" y="376"/>
                  </a:cubicBezTo>
                  <a:cubicBezTo>
                    <a:pt x="216" y="383"/>
                    <a:pt x="210" y="390"/>
                    <a:pt x="204" y="398"/>
                  </a:cubicBezTo>
                  <a:close/>
                  <a:moveTo>
                    <a:pt x="1754" y="381"/>
                  </a:moveTo>
                  <a:cubicBezTo>
                    <a:pt x="1748" y="374"/>
                    <a:pt x="1742" y="366"/>
                    <a:pt x="1736" y="359"/>
                  </a:cubicBezTo>
                  <a:cubicBezTo>
                    <a:pt x="1742" y="354"/>
                    <a:pt x="1742" y="354"/>
                    <a:pt x="1742" y="354"/>
                  </a:cubicBezTo>
                  <a:cubicBezTo>
                    <a:pt x="1748" y="361"/>
                    <a:pt x="1754" y="368"/>
                    <a:pt x="1760" y="376"/>
                  </a:cubicBezTo>
                  <a:lnTo>
                    <a:pt x="1754" y="381"/>
                  </a:lnTo>
                  <a:close/>
                  <a:moveTo>
                    <a:pt x="231" y="363"/>
                  </a:moveTo>
                  <a:cubicBezTo>
                    <a:pt x="225" y="358"/>
                    <a:pt x="225" y="358"/>
                    <a:pt x="225" y="358"/>
                  </a:cubicBezTo>
                  <a:cubicBezTo>
                    <a:pt x="231" y="351"/>
                    <a:pt x="237" y="344"/>
                    <a:pt x="243" y="337"/>
                  </a:cubicBezTo>
                  <a:cubicBezTo>
                    <a:pt x="250" y="342"/>
                    <a:pt x="250" y="342"/>
                    <a:pt x="250" y="342"/>
                  </a:cubicBezTo>
                  <a:cubicBezTo>
                    <a:pt x="243" y="349"/>
                    <a:pt x="237" y="356"/>
                    <a:pt x="231" y="363"/>
                  </a:cubicBezTo>
                  <a:close/>
                  <a:moveTo>
                    <a:pt x="1726" y="347"/>
                  </a:moveTo>
                  <a:cubicBezTo>
                    <a:pt x="1720" y="340"/>
                    <a:pt x="1713" y="333"/>
                    <a:pt x="1707" y="326"/>
                  </a:cubicBezTo>
                  <a:cubicBezTo>
                    <a:pt x="1713" y="321"/>
                    <a:pt x="1713" y="321"/>
                    <a:pt x="1713" y="321"/>
                  </a:cubicBezTo>
                  <a:cubicBezTo>
                    <a:pt x="1719" y="328"/>
                    <a:pt x="1726" y="335"/>
                    <a:pt x="1732" y="342"/>
                  </a:cubicBezTo>
                  <a:lnTo>
                    <a:pt x="1726" y="347"/>
                  </a:lnTo>
                  <a:close/>
                  <a:moveTo>
                    <a:pt x="260" y="330"/>
                  </a:moveTo>
                  <a:cubicBezTo>
                    <a:pt x="254" y="325"/>
                    <a:pt x="254" y="325"/>
                    <a:pt x="254" y="325"/>
                  </a:cubicBezTo>
                  <a:cubicBezTo>
                    <a:pt x="260" y="318"/>
                    <a:pt x="267" y="311"/>
                    <a:pt x="273" y="304"/>
                  </a:cubicBezTo>
                  <a:cubicBezTo>
                    <a:pt x="279" y="310"/>
                    <a:pt x="279" y="310"/>
                    <a:pt x="279" y="310"/>
                  </a:cubicBezTo>
                  <a:cubicBezTo>
                    <a:pt x="273" y="316"/>
                    <a:pt x="266" y="323"/>
                    <a:pt x="260" y="330"/>
                  </a:cubicBezTo>
                  <a:close/>
                  <a:moveTo>
                    <a:pt x="1696" y="314"/>
                  </a:moveTo>
                  <a:cubicBezTo>
                    <a:pt x="1690" y="308"/>
                    <a:pt x="1683" y="301"/>
                    <a:pt x="1677" y="294"/>
                  </a:cubicBezTo>
                  <a:cubicBezTo>
                    <a:pt x="1683" y="289"/>
                    <a:pt x="1683" y="289"/>
                    <a:pt x="1683" y="289"/>
                  </a:cubicBezTo>
                  <a:cubicBezTo>
                    <a:pt x="1689" y="295"/>
                    <a:pt x="1696" y="302"/>
                    <a:pt x="1702" y="309"/>
                  </a:cubicBezTo>
                  <a:lnTo>
                    <a:pt x="1696" y="314"/>
                  </a:lnTo>
                  <a:close/>
                  <a:moveTo>
                    <a:pt x="290" y="298"/>
                  </a:moveTo>
                  <a:cubicBezTo>
                    <a:pt x="284" y="293"/>
                    <a:pt x="284" y="293"/>
                    <a:pt x="284" y="293"/>
                  </a:cubicBezTo>
                  <a:cubicBezTo>
                    <a:pt x="291" y="286"/>
                    <a:pt x="298" y="279"/>
                    <a:pt x="305" y="273"/>
                  </a:cubicBezTo>
                  <a:cubicBezTo>
                    <a:pt x="310" y="279"/>
                    <a:pt x="310" y="279"/>
                    <a:pt x="310" y="279"/>
                  </a:cubicBezTo>
                  <a:cubicBezTo>
                    <a:pt x="303" y="285"/>
                    <a:pt x="297" y="292"/>
                    <a:pt x="290" y="298"/>
                  </a:cubicBezTo>
                  <a:close/>
                  <a:moveTo>
                    <a:pt x="1665" y="283"/>
                  </a:moveTo>
                  <a:cubicBezTo>
                    <a:pt x="1659" y="277"/>
                    <a:pt x="1652" y="270"/>
                    <a:pt x="1645" y="264"/>
                  </a:cubicBezTo>
                  <a:cubicBezTo>
                    <a:pt x="1651" y="258"/>
                    <a:pt x="1651" y="258"/>
                    <a:pt x="1651" y="258"/>
                  </a:cubicBezTo>
                  <a:cubicBezTo>
                    <a:pt x="1658" y="265"/>
                    <a:pt x="1664" y="271"/>
                    <a:pt x="1671" y="278"/>
                  </a:cubicBezTo>
                  <a:lnTo>
                    <a:pt x="1665" y="283"/>
                  </a:lnTo>
                  <a:close/>
                  <a:moveTo>
                    <a:pt x="322" y="268"/>
                  </a:moveTo>
                  <a:cubicBezTo>
                    <a:pt x="316" y="262"/>
                    <a:pt x="316" y="262"/>
                    <a:pt x="316" y="262"/>
                  </a:cubicBezTo>
                  <a:cubicBezTo>
                    <a:pt x="323" y="256"/>
                    <a:pt x="330" y="249"/>
                    <a:pt x="337" y="243"/>
                  </a:cubicBezTo>
                  <a:cubicBezTo>
                    <a:pt x="342" y="249"/>
                    <a:pt x="342" y="249"/>
                    <a:pt x="342" y="249"/>
                  </a:cubicBezTo>
                  <a:cubicBezTo>
                    <a:pt x="335" y="255"/>
                    <a:pt x="328" y="262"/>
                    <a:pt x="322" y="268"/>
                  </a:cubicBezTo>
                  <a:close/>
                  <a:moveTo>
                    <a:pt x="1633" y="254"/>
                  </a:moveTo>
                  <a:cubicBezTo>
                    <a:pt x="1626" y="247"/>
                    <a:pt x="1619" y="241"/>
                    <a:pt x="1612" y="235"/>
                  </a:cubicBezTo>
                  <a:cubicBezTo>
                    <a:pt x="1617" y="229"/>
                    <a:pt x="1617" y="229"/>
                    <a:pt x="1617" y="229"/>
                  </a:cubicBezTo>
                  <a:cubicBezTo>
                    <a:pt x="1625" y="235"/>
                    <a:pt x="1632" y="241"/>
                    <a:pt x="1639" y="248"/>
                  </a:cubicBezTo>
                  <a:lnTo>
                    <a:pt x="1633" y="254"/>
                  </a:lnTo>
                  <a:close/>
                  <a:moveTo>
                    <a:pt x="354" y="239"/>
                  </a:moveTo>
                  <a:cubicBezTo>
                    <a:pt x="349" y="233"/>
                    <a:pt x="349" y="233"/>
                    <a:pt x="349" y="233"/>
                  </a:cubicBezTo>
                  <a:cubicBezTo>
                    <a:pt x="356" y="227"/>
                    <a:pt x="364" y="221"/>
                    <a:pt x="371" y="215"/>
                  </a:cubicBezTo>
                  <a:cubicBezTo>
                    <a:pt x="376" y="221"/>
                    <a:pt x="376" y="221"/>
                    <a:pt x="376" y="221"/>
                  </a:cubicBezTo>
                  <a:cubicBezTo>
                    <a:pt x="369" y="227"/>
                    <a:pt x="362" y="233"/>
                    <a:pt x="354" y="239"/>
                  </a:cubicBezTo>
                  <a:close/>
                  <a:moveTo>
                    <a:pt x="1600" y="225"/>
                  </a:moveTo>
                  <a:cubicBezTo>
                    <a:pt x="1593" y="219"/>
                    <a:pt x="1585" y="214"/>
                    <a:pt x="1578" y="208"/>
                  </a:cubicBezTo>
                  <a:cubicBezTo>
                    <a:pt x="1583" y="202"/>
                    <a:pt x="1583" y="202"/>
                    <a:pt x="1583" y="202"/>
                  </a:cubicBezTo>
                  <a:cubicBezTo>
                    <a:pt x="1590" y="207"/>
                    <a:pt x="1598" y="213"/>
                    <a:pt x="1605" y="219"/>
                  </a:cubicBezTo>
                  <a:lnTo>
                    <a:pt x="1600" y="225"/>
                  </a:lnTo>
                  <a:close/>
                  <a:moveTo>
                    <a:pt x="389" y="211"/>
                  </a:moveTo>
                  <a:cubicBezTo>
                    <a:pt x="384" y="205"/>
                    <a:pt x="384" y="205"/>
                    <a:pt x="384" y="205"/>
                  </a:cubicBezTo>
                  <a:cubicBezTo>
                    <a:pt x="391" y="199"/>
                    <a:pt x="399" y="194"/>
                    <a:pt x="406" y="188"/>
                  </a:cubicBezTo>
                  <a:cubicBezTo>
                    <a:pt x="411" y="195"/>
                    <a:pt x="411" y="195"/>
                    <a:pt x="411" y="195"/>
                  </a:cubicBezTo>
                  <a:cubicBezTo>
                    <a:pt x="403" y="200"/>
                    <a:pt x="396" y="206"/>
                    <a:pt x="389" y="211"/>
                  </a:cubicBezTo>
                  <a:close/>
                  <a:moveTo>
                    <a:pt x="1565" y="198"/>
                  </a:moveTo>
                  <a:cubicBezTo>
                    <a:pt x="1558" y="193"/>
                    <a:pt x="1550" y="188"/>
                    <a:pt x="1543" y="182"/>
                  </a:cubicBezTo>
                  <a:cubicBezTo>
                    <a:pt x="1547" y="176"/>
                    <a:pt x="1547" y="176"/>
                    <a:pt x="1547" y="176"/>
                  </a:cubicBezTo>
                  <a:cubicBezTo>
                    <a:pt x="1555" y="181"/>
                    <a:pt x="1563" y="187"/>
                    <a:pt x="1570" y="192"/>
                  </a:cubicBezTo>
                  <a:lnTo>
                    <a:pt x="1565" y="198"/>
                  </a:lnTo>
                  <a:close/>
                  <a:moveTo>
                    <a:pt x="424" y="185"/>
                  </a:moveTo>
                  <a:cubicBezTo>
                    <a:pt x="419" y="179"/>
                    <a:pt x="419" y="179"/>
                    <a:pt x="419" y="179"/>
                  </a:cubicBezTo>
                  <a:cubicBezTo>
                    <a:pt x="427" y="173"/>
                    <a:pt x="435" y="168"/>
                    <a:pt x="443" y="163"/>
                  </a:cubicBezTo>
                  <a:cubicBezTo>
                    <a:pt x="447" y="170"/>
                    <a:pt x="447" y="170"/>
                    <a:pt x="447" y="170"/>
                  </a:cubicBezTo>
                  <a:cubicBezTo>
                    <a:pt x="439" y="175"/>
                    <a:pt x="431" y="180"/>
                    <a:pt x="424" y="185"/>
                  </a:cubicBezTo>
                  <a:close/>
                  <a:moveTo>
                    <a:pt x="1530" y="173"/>
                  </a:moveTo>
                  <a:cubicBezTo>
                    <a:pt x="1522" y="168"/>
                    <a:pt x="1514" y="163"/>
                    <a:pt x="1506" y="158"/>
                  </a:cubicBezTo>
                  <a:cubicBezTo>
                    <a:pt x="1511" y="151"/>
                    <a:pt x="1511" y="151"/>
                    <a:pt x="1511" y="151"/>
                  </a:cubicBezTo>
                  <a:cubicBezTo>
                    <a:pt x="1518" y="156"/>
                    <a:pt x="1526" y="161"/>
                    <a:pt x="1534" y="167"/>
                  </a:cubicBezTo>
                  <a:lnTo>
                    <a:pt x="1530" y="173"/>
                  </a:lnTo>
                  <a:close/>
                  <a:moveTo>
                    <a:pt x="460" y="161"/>
                  </a:moveTo>
                  <a:cubicBezTo>
                    <a:pt x="456" y="154"/>
                    <a:pt x="456" y="154"/>
                    <a:pt x="456" y="154"/>
                  </a:cubicBezTo>
                  <a:cubicBezTo>
                    <a:pt x="464" y="149"/>
                    <a:pt x="472" y="144"/>
                    <a:pt x="480" y="139"/>
                  </a:cubicBezTo>
                  <a:cubicBezTo>
                    <a:pt x="484" y="146"/>
                    <a:pt x="484" y="146"/>
                    <a:pt x="484" y="146"/>
                  </a:cubicBezTo>
                  <a:cubicBezTo>
                    <a:pt x="476" y="151"/>
                    <a:pt x="468" y="156"/>
                    <a:pt x="460" y="161"/>
                  </a:cubicBezTo>
                  <a:close/>
                  <a:moveTo>
                    <a:pt x="1493" y="150"/>
                  </a:moveTo>
                  <a:cubicBezTo>
                    <a:pt x="1485" y="145"/>
                    <a:pt x="1477" y="140"/>
                    <a:pt x="1469" y="136"/>
                  </a:cubicBezTo>
                  <a:cubicBezTo>
                    <a:pt x="1473" y="129"/>
                    <a:pt x="1473" y="129"/>
                    <a:pt x="1473" y="129"/>
                  </a:cubicBezTo>
                  <a:cubicBezTo>
                    <a:pt x="1481" y="133"/>
                    <a:pt x="1489" y="138"/>
                    <a:pt x="1497" y="143"/>
                  </a:cubicBezTo>
                  <a:lnTo>
                    <a:pt x="1493" y="150"/>
                  </a:lnTo>
                  <a:close/>
                  <a:moveTo>
                    <a:pt x="498" y="138"/>
                  </a:moveTo>
                  <a:cubicBezTo>
                    <a:pt x="494" y="131"/>
                    <a:pt x="494" y="131"/>
                    <a:pt x="494" y="131"/>
                  </a:cubicBezTo>
                  <a:cubicBezTo>
                    <a:pt x="502" y="127"/>
                    <a:pt x="510" y="122"/>
                    <a:pt x="518" y="117"/>
                  </a:cubicBezTo>
                  <a:cubicBezTo>
                    <a:pt x="522" y="125"/>
                    <a:pt x="522" y="125"/>
                    <a:pt x="522" y="125"/>
                  </a:cubicBezTo>
                  <a:cubicBezTo>
                    <a:pt x="514" y="129"/>
                    <a:pt x="506" y="133"/>
                    <a:pt x="498" y="138"/>
                  </a:cubicBezTo>
                  <a:close/>
                  <a:moveTo>
                    <a:pt x="1455" y="128"/>
                  </a:moveTo>
                  <a:cubicBezTo>
                    <a:pt x="1447" y="123"/>
                    <a:pt x="1439" y="119"/>
                    <a:pt x="1430" y="115"/>
                  </a:cubicBezTo>
                  <a:cubicBezTo>
                    <a:pt x="1434" y="108"/>
                    <a:pt x="1434" y="108"/>
                    <a:pt x="1434" y="108"/>
                  </a:cubicBezTo>
                  <a:cubicBezTo>
                    <a:pt x="1442" y="112"/>
                    <a:pt x="1451" y="116"/>
                    <a:pt x="1459" y="121"/>
                  </a:cubicBezTo>
                  <a:lnTo>
                    <a:pt x="1455" y="128"/>
                  </a:lnTo>
                  <a:close/>
                  <a:moveTo>
                    <a:pt x="536" y="117"/>
                  </a:moveTo>
                  <a:cubicBezTo>
                    <a:pt x="533" y="110"/>
                    <a:pt x="533" y="110"/>
                    <a:pt x="533" y="110"/>
                  </a:cubicBezTo>
                  <a:cubicBezTo>
                    <a:pt x="541" y="106"/>
                    <a:pt x="549" y="101"/>
                    <a:pt x="558" y="97"/>
                  </a:cubicBezTo>
                  <a:cubicBezTo>
                    <a:pt x="561" y="105"/>
                    <a:pt x="561" y="105"/>
                    <a:pt x="561" y="105"/>
                  </a:cubicBezTo>
                  <a:cubicBezTo>
                    <a:pt x="553" y="109"/>
                    <a:pt x="545" y="113"/>
                    <a:pt x="536" y="117"/>
                  </a:cubicBezTo>
                  <a:close/>
                  <a:moveTo>
                    <a:pt x="1416" y="108"/>
                  </a:moveTo>
                  <a:cubicBezTo>
                    <a:pt x="1408" y="104"/>
                    <a:pt x="1399" y="100"/>
                    <a:pt x="1391" y="96"/>
                  </a:cubicBezTo>
                  <a:cubicBezTo>
                    <a:pt x="1394" y="88"/>
                    <a:pt x="1394" y="88"/>
                    <a:pt x="1394" y="88"/>
                  </a:cubicBezTo>
                  <a:cubicBezTo>
                    <a:pt x="1403" y="92"/>
                    <a:pt x="1411" y="96"/>
                    <a:pt x="1420" y="100"/>
                  </a:cubicBezTo>
                  <a:lnTo>
                    <a:pt x="1416" y="108"/>
                  </a:lnTo>
                  <a:close/>
                  <a:moveTo>
                    <a:pt x="576" y="98"/>
                  </a:moveTo>
                  <a:cubicBezTo>
                    <a:pt x="572" y="90"/>
                    <a:pt x="572" y="90"/>
                    <a:pt x="572" y="90"/>
                  </a:cubicBezTo>
                  <a:cubicBezTo>
                    <a:pt x="581" y="87"/>
                    <a:pt x="590" y="83"/>
                    <a:pt x="598" y="79"/>
                  </a:cubicBezTo>
                  <a:cubicBezTo>
                    <a:pt x="601" y="86"/>
                    <a:pt x="601" y="86"/>
                    <a:pt x="601" y="86"/>
                  </a:cubicBezTo>
                  <a:cubicBezTo>
                    <a:pt x="593" y="90"/>
                    <a:pt x="584" y="94"/>
                    <a:pt x="576" y="98"/>
                  </a:cubicBezTo>
                  <a:close/>
                  <a:moveTo>
                    <a:pt x="1377" y="89"/>
                  </a:moveTo>
                  <a:cubicBezTo>
                    <a:pt x="1368" y="86"/>
                    <a:pt x="1359" y="82"/>
                    <a:pt x="1351" y="79"/>
                  </a:cubicBezTo>
                  <a:cubicBezTo>
                    <a:pt x="1354" y="71"/>
                    <a:pt x="1354" y="71"/>
                    <a:pt x="1354" y="71"/>
                  </a:cubicBezTo>
                  <a:cubicBezTo>
                    <a:pt x="1362" y="75"/>
                    <a:pt x="1371" y="78"/>
                    <a:pt x="1380" y="82"/>
                  </a:cubicBezTo>
                  <a:lnTo>
                    <a:pt x="1377" y="89"/>
                  </a:lnTo>
                  <a:close/>
                  <a:moveTo>
                    <a:pt x="616" y="80"/>
                  </a:moveTo>
                  <a:cubicBezTo>
                    <a:pt x="613" y="73"/>
                    <a:pt x="613" y="73"/>
                    <a:pt x="613" y="73"/>
                  </a:cubicBezTo>
                  <a:cubicBezTo>
                    <a:pt x="622" y="69"/>
                    <a:pt x="630" y="66"/>
                    <a:pt x="639" y="63"/>
                  </a:cubicBezTo>
                  <a:cubicBezTo>
                    <a:pt x="642" y="70"/>
                    <a:pt x="642" y="70"/>
                    <a:pt x="642" y="70"/>
                  </a:cubicBezTo>
                  <a:cubicBezTo>
                    <a:pt x="633" y="73"/>
                    <a:pt x="625" y="77"/>
                    <a:pt x="616" y="80"/>
                  </a:cubicBezTo>
                  <a:close/>
                  <a:moveTo>
                    <a:pt x="1336" y="73"/>
                  </a:moveTo>
                  <a:cubicBezTo>
                    <a:pt x="1327" y="69"/>
                    <a:pt x="1319" y="66"/>
                    <a:pt x="1310" y="63"/>
                  </a:cubicBezTo>
                  <a:cubicBezTo>
                    <a:pt x="1313" y="56"/>
                    <a:pt x="1313" y="56"/>
                    <a:pt x="1313" y="56"/>
                  </a:cubicBezTo>
                  <a:cubicBezTo>
                    <a:pt x="1321" y="59"/>
                    <a:pt x="1330" y="62"/>
                    <a:pt x="1339" y="65"/>
                  </a:cubicBezTo>
                  <a:lnTo>
                    <a:pt x="1336" y="73"/>
                  </a:lnTo>
                  <a:close/>
                  <a:moveTo>
                    <a:pt x="657" y="65"/>
                  </a:moveTo>
                  <a:cubicBezTo>
                    <a:pt x="654" y="57"/>
                    <a:pt x="654" y="57"/>
                    <a:pt x="654" y="57"/>
                  </a:cubicBezTo>
                  <a:cubicBezTo>
                    <a:pt x="663" y="54"/>
                    <a:pt x="672" y="51"/>
                    <a:pt x="681" y="48"/>
                  </a:cubicBezTo>
                  <a:cubicBezTo>
                    <a:pt x="683" y="56"/>
                    <a:pt x="683" y="56"/>
                    <a:pt x="683" y="56"/>
                  </a:cubicBezTo>
                  <a:cubicBezTo>
                    <a:pt x="675" y="58"/>
                    <a:pt x="666" y="61"/>
                    <a:pt x="657" y="65"/>
                  </a:cubicBezTo>
                  <a:close/>
                  <a:moveTo>
                    <a:pt x="1295" y="58"/>
                  </a:moveTo>
                  <a:cubicBezTo>
                    <a:pt x="1286" y="55"/>
                    <a:pt x="1277" y="52"/>
                    <a:pt x="1268" y="49"/>
                  </a:cubicBezTo>
                  <a:cubicBezTo>
                    <a:pt x="1271" y="42"/>
                    <a:pt x="1271" y="42"/>
                    <a:pt x="1271" y="42"/>
                  </a:cubicBezTo>
                  <a:cubicBezTo>
                    <a:pt x="1280" y="45"/>
                    <a:pt x="1289" y="47"/>
                    <a:pt x="1297" y="50"/>
                  </a:cubicBezTo>
                  <a:lnTo>
                    <a:pt x="1295" y="58"/>
                  </a:lnTo>
                  <a:close/>
                  <a:moveTo>
                    <a:pt x="699" y="51"/>
                  </a:moveTo>
                  <a:cubicBezTo>
                    <a:pt x="696" y="43"/>
                    <a:pt x="696" y="43"/>
                    <a:pt x="696" y="43"/>
                  </a:cubicBezTo>
                  <a:cubicBezTo>
                    <a:pt x="705" y="40"/>
                    <a:pt x="714" y="38"/>
                    <a:pt x="723" y="35"/>
                  </a:cubicBezTo>
                  <a:cubicBezTo>
                    <a:pt x="726" y="43"/>
                    <a:pt x="726" y="43"/>
                    <a:pt x="726" y="43"/>
                  </a:cubicBezTo>
                  <a:cubicBezTo>
                    <a:pt x="717" y="45"/>
                    <a:pt x="708" y="48"/>
                    <a:pt x="699" y="51"/>
                  </a:cubicBezTo>
                  <a:close/>
                  <a:moveTo>
                    <a:pt x="1253" y="45"/>
                  </a:moveTo>
                  <a:cubicBezTo>
                    <a:pt x="1244" y="42"/>
                    <a:pt x="1235" y="40"/>
                    <a:pt x="1226" y="38"/>
                  </a:cubicBezTo>
                  <a:cubicBezTo>
                    <a:pt x="1228" y="30"/>
                    <a:pt x="1228" y="30"/>
                    <a:pt x="1228" y="30"/>
                  </a:cubicBezTo>
                  <a:cubicBezTo>
                    <a:pt x="1237" y="32"/>
                    <a:pt x="1246" y="35"/>
                    <a:pt x="1255" y="37"/>
                  </a:cubicBezTo>
                  <a:lnTo>
                    <a:pt x="1253" y="45"/>
                  </a:lnTo>
                  <a:close/>
                  <a:moveTo>
                    <a:pt x="741" y="39"/>
                  </a:moveTo>
                  <a:cubicBezTo>
                    <a:pt x="739" y="31"/>
                    <a:pt x="739" y="31"/>
                    <a:pt x="739" y="31"/>
                  </a:cubicBezTo>
                  <a:cubicBezTo>
                    <a:pt x="744" y="30"/>
                    <a:pt x="744" y="30"/>
                    <a:pt x="744" y="30"/>
                  </a:cubicBezTo>
                  <a:cubicBezTo>
                    <a:pt x="751" y="28"/>
                    <a:pt x="759" y="26"/>
                    <a:pt x="766" y="24"/>
                  </a:cubicBezTo>
                  <a:cubicBezTo>
                    <a:pt x="768" y="32"/>
                    <a:pt x="768" y="32"/>
                    <a:pt x="768" y="32"/>
                  </a:cubicBezTo>
                  <a:cubicBezTo>
                    <a:pt x="761" y="34"/>
                    <a:pt x="753" y="36"/>
                    <a:pt x="746" y="38"/>
                  </a:cubicBezTo>
                  <a:lnTo>
                    <a:pt x="741" y="39"/>
                  </a:lnTo>
                  <a:close/>
                  <a:moveTo>
                    <a:pt x="1211" y="34"/>
                  </a:moveTo>
                  <a:cubicBezTo>
                    <a:pt x="1202" y="32"/>
                    <a:pt x="1192" y="30"/>
                    <a:pt x="1183" y="28"/>
                  </a:cubicBezTo>
                  <a:cubicBezTo>
                    <a:pt x="1185" y="20"/>
                    <a:pt x="1185" y="20"/>
                    <a:pt x="1185" y="20"/>
                  </a:cubicBezTo>
                  <a:cubicBezTo>
                    <a:pt x="1194" y="22"/>
                    <a:pt x="1203" y="24"/>
                    <a:pt x="1212" y="26"/>
                  </a:cubicBezTo>
                  <a:lnTo>
                    <a:pt x="1211" y="34"/>
                  </a:lnTo>
                  <a:close/>
                  <a:moveTo>
                    <a:pt x="784" y="29"/>
                  </a:moveTo>
                  <a:cubicBezTo>
                    <a:pt x="782" y="21"/>
                    <a:pt x="782" y="21"/>
                    <a:pt x="782" y="21"/>
                  </a:cubicBezTo>
                  <a:cubicBezTo>
                    <a:pt x="791" y="19"/>
                    <a:pt x="800" y="17"/>
                    <a:pt x="810" y="16"/>
                  </a:cubicBezTo>
                  <a:cubicBezTo>
                    <a:pt x="811" y="23"/>
                    <a:pt x="811" y="23"/>
                    <a:pt x="811" y="23"/>
                  </a:cubicBezTo>
                  <a:cubicBezTo>
                    <a:pt x="802" y="25"/>
                    <a:pt x="793" y="27"/>
                    <a:pt x="784" y="29"/>
                  </a:cubicBezTo>
                  <a:close/>
                  <a:moveTo>
                    <a:pt x="1168" y="25"/>
                  </a:moveTo>
                  <a:cubicBezTo>
                    <a:pt x="1159" y="23"/>
                    <a:pt x="1149" y="22"/>
                    <a:pt x="1140" y="20"/>
                  </a:cubicBezTo>
                  <a:cubicBezTo>
                    <a:pt x="1142" y="12"/>
                    <a:pt x="1142" y="12"/>
                    <a:pt x="1142" y="12"/>
                  </a:cubicBezTo>
                  <a:cubicBezTo>
                    <a:pt x="1151" y="14"/>
                    <a:pt x="1160" y="15"/>
                    <a:pt x="1169" y="17"/>
                  </a:cubicBezTo>
                  <a:lnTo>
                    <a:pt x="1168" y="25"/>
                  </a:lnTo>
                  <a:close/>
                  <a:moveTo>
                    <a:pt x="827" y="21"/>
                  </a:moveTo>
                  <a:cubicBezTo>
                    <a:pt x="825" y="13"/>
                    <a:pt x="825" y="13"/>
                    <a:pt x="825" y="13"/>
                  </a:cubicBezTo>
                  <a:cubicBezTo>
                    <a:pt x="835" y="11"/>
                    <a:pt x="844" y="10"/>
                    <a:pt x="853" y="9"/>
                  </a:cubicBezTo>
                  <a:cubicBezTo>
                    <a:pt x="854" y="17"/>
                    <a:pt x="854" y="17"/>
                    <a:pt x="854" y="17"/>
                  </a:cubicBezTo>
                  <a:cubicBezTo>
                    <a:pt x="845" y="18"/>
                    <a:pt x="836" y="19"/>
                    <a:pt x="827" y="21"/>
                  </a:cubicBezTo>
                  <a:close/>
                  <a:moveTo>
                    <a:pt x="1124" y="18"/>
                  </a:moveTo>
                  <a:cubicBezTo>
                    <a:pt x="1115" y="16"/>
                    <a:pt x="1106" y="15"/>
                    <a:pt x="1097" y="14"/>
                  </a:cubicBezTo>
                  <a:cubicBezTo>
                    <a:pt x="1098" y="6"/>
                    <a:pt x="1098" y="6"/>
                    <a:pt x="1098" y="6"/>
                  </a:cubicBezTo>
                  <a:cubicBezTo>
                    <a:pt x="1107" y="7"/>
                    <a:pt x="1116" y="9"/>
                    <a:pt x="1126" y="10"/>
                  </a:cubicBezTo>
                  <a:lnTo>
                    <a:pt x="1124" y="18"/>
                  </a:lnTo>
                  <a:close/>
                  <a:moveTo>
                    <a:pt x="870" y="15"/>
                  </a:moveTo>
                  <a:cubicBezTo>
                    <a:pt x="869" y="7"/>
                    <a:pt x="869" y="7"/>
                    <a:pt x="869" y="7"/>
                  </a:cubicBezTo>
                  <a:cubicBezTo>
                    <a:pt x="878" y="6"/>
                    <a:pt x="888" y="5"/>
                    <a:pt x="897" y="4"/>
                  </a:cubicBezTo>
                  <a:cubicBezTo>
                    <a:pt x="898" y="12"/>
                    <a:pt x="898" y="12"/>
                    <a:pt x="898" y="12"/>
                  </a:cubicBezTo>
                  <a:cubicBezTo>
                    <a:pt x="889" y="13"/>
                    <a:pt x="879" y="14"/>
                    <a:pt x="870" y="15"/>
                  </a:cubicBezTo>
                  <a:close/>
                  <a:moveTo>
                    <a:pt x="1081" y="13"/>
                  </a:moveTo>
                  <a:cubicBezTo>
                    <a:pt x="1072" y="12"/>
                    <a:pt x="1062" y="11"/>
                    <a:pt x="1053" y="10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63" y="3"/>
                    <a:pt x="1072" y="4"/>
                    <a:pt x="1082" y="5"/>
                  </a:cubicBezTo>
                  <a:lnTo>
                    <a:pt x="1081" y="13"/>
                  </a:lnTo>
                  <a:close/>
                  <a:moveTo>
                    <a:pt x="914" y="11"/>
                  </a:moveTo>
                  <a:cubicBezTo>
                    <a:pt x="913" y="3"/>
                    <a:pt x="913" y="3"/>
                    <a:pt x="913" y="3"/>
                  </a:cubicBezTo>
                  <a:cubicBezTo>
                    <a:pt x="922" y="2"/>
                    <a:pt x="932" y="1"/>
                    <a:pt x="941" y="1"/>
                  </a:cubicBezTo>
                  <a:cubicBezTo>
                    <a:pt x="942" y="9"/>
                    <a:pt x="942" y="9"/>
                    <a:pt x="942" y="9"/>
                  </a:cubicBezTo>
                  <a:cubicBezTo>
                    <a:pt x="932" y="9"/>
                    <a:pt x="923" y="10"/>
                    <a:pt x="914" y="11"/>
                  </a:cubicBezTo>
                  <a:close/>
                  <a:moveTo>
                    <a:pt x="1037" y="9"/>
                  </a:moveTo>
                  <a:cubicBezTo>
                    <a:pt x="1028" y="9"/>
                    <a:pt x="1019" y="8"/>
                    <a:pt x="1009" y="8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9" y="0"/>
                    <a:pt x="1028" y="1"/>
                    <a:pt x="1038" y="1"/>
                  </a:cubicBezTo>
                  <a:lnTo>
                    <a:pt x="1037" y="9"/>
                  </a:lnTo>
                  <a:close/>
                  <a:moveTo>
                    <a:pt x="958" y="8"/>
                  </a:moveTo>
                  <a:cubicBezTo>
                    <a:pt x="957" y="0"/>
                    <a:pt x="957" y="0"/>
                    <a:pt x="957" y="0"/>
                  </a:cubicBezTo>
                  <a:cubicBezTo>
                    <a:pt x="969" y="0"/>
                    <a:pt x="982" y="0"/>
                    <a:pt x="994" y="0"/>
                  </a:cubicBezTo>
                  <a:cubicBezTo>
                    <a:pt x="994" y="8"/>
                    <a:pt x="994" y="8"/>
                    <a:pt x="994" y="8"/>
                  </a:cubicBezTo>
                  <a:cubicBezTo>
                    <a:pt x="982" y="8"/>
                    <a:pt x="970" y="8"/>
                    <a:pt x="958" y="8"/>
                  </a:cubicBezTo>
                  <a:close/>
                </a:path>
              </a:pathLst>
            </a:custGeom>
            <a:solidFill>
              <a:srgbClr val="319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971551" y="2357437"/>
              <a:ext cx="3182936" cy="3179763"/>
            </a:xfrm>
            <a:custGeom>
              <a:avLst/>
              <a:gdLst>
                <a:gd name="T0" fmla="*/ 960 w 1921"/>
                <a:gd name="T1" fmla="*/ 0 h 1921"/>
                <a:gd name="T2" fmla="*/ 839 w 1921"/>
                <a:gd name="T3" fmla="*/ 8 h 1921"/>
                <a:gd name="T4" fmla="*/ 725 w 1921"/>
                <a:gd name="T5" fmla="*/ 29 h 1921"/>
                <a:gd name="T6" fmla="*/ 0 w 1921"/>
                <a:gd name="T7" fmla="*/ 960 h 1921"/>
                <a:gd name="T8" fmla="*/ 960 w 1921"/>
                <a:gd name="T9" fmla="*/ 1921 h 1921"/>
                <a:gd name="T10" fmla="*/ 1921 w 1921"/>
                <a:gd name="T11" fmla="*/ 960 h 1921"/>
                <a:gd name="T12" fmla="*/ 960 w 1921"/>
                <a:gd name="T1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1" h="1921">
                  <a:moveTo>
                    <a:pt x="960" y="0"/>
                  </a:moveTo>
                  <a:cubicBezTo>
                    <a:pt x="919" y="0"/>
                    <a:pt x="879" y="3"/>
                    <a:pt x="839" y="8"/>
                  </a:cubicBezTo>
                  <a:cubicBezTo>
                    <a:pt x="800" y="12"/>
                    <a:pt x="762" y="20"/>
                    <a:pt x="725" y="29"/>
                  </a:cubicBezTo>
                  <a:cubicBezTo>
                    <a:pt x="308" y="134"/>
                    <a:pt x="0" y="511"/>
                    <a:pt x="0" y="960"/>
                  </a:cubicBezTo>
                  <a:cubicBezTo>
                    <a:pt x="0" y="1491"/>
                    <a:pt x="430" y="1921"/>
                    <a:pt x="960" y="1921"/>
                  </a:cubicBezTo>
                  <a:cubicBezTo>
                    <a:pt x="1491" y="1921"/>
                    <a:pt x="1921" y="1491"/>
                    <a:pt x="1921" y="960"/>
                  </a:cubicBezTo>
                  <a:cubicBezTo>
                    <a:pt x="1921" y="430"/>
                    <a:pt x="1491" y="0"/>
                    <a:pt x="96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17" name="Freeform 7"/>
            <p:cNvSpPr>
              <a:spLocks noEditPoints="1"/>
            </p:cNvSpPr>
            <p:nvPr/>
          </p:nvSpPr>
          <p:spPr bwMode="auto">
            <a:xfrm>
              <a:off x="1090613" y="2476500"/>
              <a:ext cx="2944812" cy="2941638"/>
            </a:xfrm>
            <a:custGeom>
              <a:avLst/>
              <a:gdLst>
                <a:gd name="T0" fmla="*/ 2147483647 w 1777"/>
                <a:gd name="T1" fmla="*/ 2147483647 h 1777"/>
                <a:gd name="T2" fmla="*/ 2147483647 w 1777"/>
                <a:gd name="T3" fmla="*/ 2147483647 h 1777"/>
                <a:gd name="T4" fmla="*/ 2062435625 w 1777"/>
                <a:gd name="T5" fmla="*/ 2147483647 h 1777"/>
                <a:gd name="T6" fmla="*/ 1944346510 w 1777"/>
                <a:gd name="T7" fmla="*/ 2147483647 h 1777"/>
                <a:gd name="T8" fmla="*/ 1826257394 w 1777"/>
                <a:gd name="T9" fmla="*/ 2147483647 h 1777"/>
                <a:gd name="T10" fmla="*/ 1710914229 w 1777"/>
                <a:gd name="T11" fmla="*/ 2147483647 h 1777"/>
                <a:gd name="T12" fmla="*/ 1598318671 w 1777"/>
                <a:gd name="T13" fmla="*/ 2147483647 h 1777"/>
                <a:gd name="T14" fmla="*/ 1485721455 w 1777"/>
                <a:gd name="T15" fmla="*/ 2147483647 h 1777"/>
                <a:gd name="T16" fmla="*/ 1378617798 w 1777"/>
                <a:gd name="T17" fmla="*/ 2147483647 h 1777"/>
                <a:gd name="T18" fmla="*/ 1271514140 w 1777"/>
                <a:gd name="T19" fmla="*/ 2147483647 h 1777"/>
                <a:gd name="T20" fmla="*/ 1167156433 w 1777"/>
                <a:gd name="T21" fmla="*/ 2147483647 h 1777"/>
                <a:gd name="T22" fmla="*/ 1068292283 w 1777"/>
                <a:gd name="T23" fmla="*/ 2147483647 h 1777"/>
                <a:gd name="T24" fmla="*/ 969426476 w 1777"/>
                <a:gd name="T25" fmla="*/ 2147483647 h 1777"/>
                <a:gd name="T26" fmla="*/ 876054227 w 1777"/>
                <a:gd name="T27" fmla="*/ 2147483647 h 1777"/>
                <a:gd name="T28" fmla="*/ 785427927 w 1777"/>
                <a:gd name="T29" fmla="*/ 2147483647 h 1777"/>
                <a:gd name="T30" fmla="*/ 700293528 w 1777"/>
                <a:gd name="T31" fmla="*/ 2147483647 h 1777"/>
                <a:gd name="T32" fmla="*/ 620652687 w 1777"/>
                <a:gd name="T33" fmla="*/ 2147483647 h 1777"/>
                <a:gd name="T34" fmla="*/ 543757796 w 1777"/>
                <a:gd name="T35" fmla="*/ 2147483647 h 1777"/>
                <a:gd name="T36" fmla="*/ 469608855 w 1777"/>
                <a:gd name="T37" fmla="*/ 2147483647 h 1777"/>
                <a:gd name="T38" fmla="*/ 403699422 w 1777"/>
                <a:gd name="T39" fmla="*/ 2147483647 h 1777"/>
                <a:gd name="T40" fmla="*/ 340535938 w 1777"/>
                <a:gd name="T41" fmla="*/ 2147483647 h 1777"/>
                <a:gd name="T42" fmla="*/ 282864356 w 1777"/>
                <a:gd name="T43" fmla="*/ 2147483647 h 1777"/>
                <a:gd name="T44" fmla="*/ 230684674 w 1777"/>
                <a:gd name="T45" fmla="*/ 2147483647 h 1777"/>
                <a:gd name="T46" fmla="*/ 183998549 w 1777"/>
                <a:gd name="T47" fmla="*/ 2147483647 h 1777"/>
                <a:gd name="T48" fmla="*/ 145551932 w 1777"/>
                <a:gd name="T49" fmla="*/ 2147483647 h 1777"/>
                <a:gd name="T50" fmla="*/ 109849608 w 1777"/>
                <a:gd name="T51" fmla="*/ 2147483647 h 1777"/>
                <a:gd name="T52" fmla="*/ 79640841 w 1777"/>
                <a:gd name="T53" fmla="*/ 2147483647 h 1777"/>
                <a:gd name="T54" fmla="*/ 57671583 w 1777"/>
                <a:gd name="T55" fmla="*/ 2147483647 h 1777"/>
                <a:gd name="T56" fmla="*/ 38448274 w 1777"/>
                <a:gd name="T57" fmla="*/ 2147483647 h 1777"/>
                <a:gd name="T58" fmla="*/ 27462816 w 1777"/>
                <a:gd name="T59" fmla="*/ 2147483647 h 1777"/>
                <a:gd name="T60" fmla="*/ 21969259 w 1777"/>
                <a:gd name="T61" fmla="*/ 2147483647 h 1777"/>
                <a:gd name="T62" fmla="*/ 2745950 w 1777"/>
                <a:gd name="T63" fmla="*/ 2147483647 h 1777"/>
                <a:gd name="T64" fmla="*/ 24716866 w 1777"/>
                <a:gd name="T65" fmla="*/ 2147483647 h 1777"/>
                <a:gd name="T66" fmla="*/ 32954717 w 1777"/>
                <a:gd name="T67" fmla="*/ 2147483647 h 1777"/>
                <a:gd name="T68" fmla="*/ 46686125 w 1777"/>
                <a:gd name="T69" fmla="*/ 2082654873 h 1777"/>
                <a:gd name="T70" fmla="*/ 68657041 w 1777"/>
                <a:gd name="T71" fmla="*/ 1964820503 h 1777"/>
                <a:gd name="T72" fmla="*/ 93372249 w 1777"/>
                <a:gd name="T73" fmla="*/ 1846986132 h 1777"/>
                <a:gd name="T74" fmla="*/ 126326966 w 1777"/>
                <a:gd name="T75" fmla="*/ 1731891442 h 1777"/>
                <a:gd name="T76" fmla="*/ 164775240 w 1777"/>
                <a:gd name="T77" fmla="*/ 1619538086 h 1777"/>
                <a:gd name="T78" fmla="*/ 208715415 w 1777"/>
                <a:gd name="T79" fmla="*/ 1507184731 h 1777"/>
                <a:gd name="T80" fmla="*/ 255401540 w 1777"/>
                <a:gd name="T81" fmla="*/ 1397571055 h 1777"/>
                <a:gd name="T82" fmla="*/ 310327172 w 1777"/>
                <a:gd name="T83" fmla="*/ 1290697059 h 1777"/>
                <a:gd name="T84" fmla="*/ 370744705 w 1777"/>
                <a:gd name="T85" fmla="*/ 1186564398 h 1777"/>
                <a:gd name="T86" fmla="*/ 433908188 w 1777"/>
                <a:gd name="T87" fmla="*/ 1085173072 h 1777"/>
                <a:gd name="T88" fmla="*/ 505309522 w 1777"/>
                <a:gd name="T89" fmla="*/ 989261106 h 1777"/>
                <a:gd name="T90" fmla="*/ 579458463 w 1777"/>
                <a:gd name="T91" fmla="*/ 893349140 h 1777"/>
                <a:gd name="T92" fmla="*/ 659100961 w 1777"/>
                <a:gd name="T93" fmla="*/ 802918188 h 1777"/>
                <a:gd name="T94" fmla="*/ 741487753 w 1777"/>
                <a:gd name="T95" fmla="*/ 717968252 h 1777"/>
                <a:gd name="T96" fmla="*/ 829368102 w 1777"/>
                <a:gd name="T97" fmla="*/ 635757995 h 1777"/>
                <a:gd name="T98" fmla="*/ 922740351 w 1777"/>
                <a:gd name="T99" fmla="*/ 556287418 h 1777"/>
                <a:gd name="T100" fmla="*/ 1016112601 w 1777"/>
                <a:gd name="T101" fmla="*/ 485039191 h 1777"/>
                <a:gd name="T102" fmla="*/ 1114978408 w 1777"/>
                <a:gd name="T103" fmla="*/ 416530644 h 1777"/>
                <a:gd name="T104" fmla="*/ 1219336115 w 1777"/>
                <a:gd name="T105" fmla="*/ 353503111 h 1777"/>
                <a:gd name="T106" fmla="*/ 1323693823 w 1777"/>
                <a:gd name="T107" fmla="*/ 293215258 h 1777"/>
                <a:gd name="T108" fmla="*/ 1430797480 w 1777"/>
                <a:gd name="T109" fmla="*/ 241149756 h 1777"/>
                <a:gd name="T110" fmla="*/ 1543393038 w 1777"/>
                <a:gd name="T111" fmla="*/ 194563612 h 1777"/>
                <a:gd name="T112" fmla="*/ 1655990253 w 1777"/>
                <a:gd name="T113" fmla="*/ 153458484 h 1777"/>
                <a:gd name="T114" fmla="*/ 1771331761 w 1777"/>
                <a:gd name="T115" fmla="*/ 115094691 h 1777"/>
                <a:gd name="T116" fmla="*/ 1886674927 w 1777"/>
                <a:gd name="T117" fmla="*/ 84949937 h 1777"/>
                <a:gd name="T118" fmla="*/ 2004764042 w 1777"/>
                <a:gd name="T119" fmla="*/ 60287853 h 1777"/>
                <a:gd name="T120" fmla="*/ 2122853158 w 1777"/>
                <a:gd name="T121" fmla="*/ 43844808 h 1777"/>
                <a:gd name="T122" fmla="*/ 2147483647 w 1777"/>
                <a:gd name="T123" fmla="*/ 16441389 h 1777"/>
                <a:gd name="T124" fmla="*/ 2147483647 w 1777"/>
                <a:gd name="T125" fmla="*/ 5481015 h 177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777" h="1777">
                  <a:moveTo>
                    <a:pt x="888" y="1777"/>
                  </a:moveTo>
                  <a:cubicBezTo>
                    <a:pt x="882" y="1777"/>
                    <a:pt x="882" y="1777"/>
                    <a:pt x="882" y="1777"/>
                  </a:cubicBezTo>
                  <a:cubicBezTo>
                    <a:pt x="882" y="1769"/>
                    <a:pt x="882" y="1769"/>
                    <a:pt x="882" y="1769"/>
                  </a:cubicBezTo>
                  <a:cubicBezTo>
                    <a:pt x="888" y="1769"/>
                    <a:pt x="888" y="1769"/>
                    <a:pt x="888" y="1769"/>
                  </a:cubicBezTo>
                  <a:cubicBezTo>
                    <a:pt x="896" y="1769"/>
                    <a:pt x="903" y="1769"/>
                    <a:pt x="910" y="1768"/>
                  </a:cubicBezTo>
                  <a:cubicBezTo>
                    <a:pt x="910" y="1776"/>
                    <a:pt x="910" y="1776"/>
                    <a:pt x="910" y="1776"/>
                  </a:cubicBezTo>
                  <a:cubicBezTo>
                    <a:pt x="903" y="1777"/>
                    <a:pt x="896" y="1777"/>
                    <a:pt x="888" y="1777"/>
                  </a:cubicBezTo>
                  <a:close/>
                  <a:moveTo>
                    <a:pt x="866" y="1776"/>
                  </a:moveTo>
                  <a:cubicBezTo>
                    <a:pt x="856" y="1776"/>
                    <a:pt x="847" y="1776"/>
                    <a:pt x="838" y="1775"/>
                  </a:cubicBezTo>
                  <a:cubicBezTo>
                    <a:pt x="838" y="1767"/>
                    <a:pt x="838" y="1767"/>
                    <a:pt x="838" y="1767"/>
                  </a:cubicBezTo>
                  <a:cubicBezTo>
                    <a:pt x="847" y="1768"/>
                    <a:pt x="857" y="1768"/>
                    <a:pt x="866" y="1768"/>
                  </a:cubicBezTo>
                  <a:lnTo>
                    <a:pt x="866" y="1776"/>
                  </a:lnTo>
                  <a:close/>
                  <a:moveTo>
                    <a:pt x="926" y="1776"/>
                  </a:moveTo>
                  <a:cubicBezTo>
                    <a:pt x="926" y="1768"/>
                    <a:pt x="926" y="1768"/>
                    <a:pt x="926" y="1768"/>
                  </a:cubicBezTo>
                  <a:cubicBezTo>
                    <a:pt x="935" y="1767"/>
                    <a:pt x="944" y="1767"/>
                    <a:pt x="953" y="1766"/>
                  </a:cubicBezTo>
                  <a:cubicBezTo>
                    <a:pt x="954" y="1774"/>
                    <a:pt x="954" y="1774"/>
                    <a:pt x="954" y="1774"/>
                  </a:cubicBezTo>
                  <a:cubicBezTo>
                    <a:pt x="945" y="1775"/>
                    <a:pt x="935" y="1775"/>
                    <a:pt x="926" y="1776"/>
                  </a:cubicBezTo>
                  <a:close/>
                  <a:moveTo>
                    <a:pt x="821" y="1774"/>
                  </a:moveTo>
                  <a:cubicBezTo>
                    <a:pt x="812" y="1773"/>
                    <a:pt x="803" y="1773"/>
                    <a:pt x="793" y="1772"/>
                  </a:cubicBezTo>
                  <a:cubicBezTo>
                    <a:pt x="794" y="1764"/>
                    <a:pt x="794" y="1764"/>
                    <a:pt x="794" y="1764"/>
                  </a:cubicBezTo>
                  <a:cubicBezTo>
                    <a:pt x="804" y="1765"/>
                    <a:pt x="813" y="1765"/>
                    <a:pt x="822" y="1766"/>
                  </a:cubicBezTo>
                  <a:lnTo>
                    <a:pt x="821" y="1774"/>
                  </a:lnTo>
                  <a:close/>
                  <a:moveTo>
                    <a:pt x="970" y="1773"/>
                  </a:moveTo>
                  <a:cubicBezTo>
                    <a:pt x="969" y="1765"/>
                    <a:pt x="969" y="1765"/>
                    <a:pt x="969" y="1765"/>
                  </a:cubicBezTo>
                  <a:cubicBezTo>
                    <a:pt x="978" y="1764"/>
                    <a:pt x="988" y="1763"/>
                    <a:pt x="997" y="1762"/>
                  </a:cubicBezTo>
                  <a:cubicBezTo>
                    <a:pt x="998" y="1770"/>
                    <a:pt x="998" y="1770"/>
                    <a:pt x="998" y="1770"/>
                  </a:cubicBezTo>
                  <a:cubicBezTo>
                    <a:pt x="989" y="1771"/>
                    <a:pt x="979" y="1772"/>
                    <a:pt x="970" y="1773"/>
                  </a:cubicBezTo>
                  <a:close/>
                  <a:moveTo>
                    <a:pt x="778" y="1770"/>
                  </a:moveTo>
                  <a:cubicBezTo>
                    <a:pt x="768" y="1769"/>
                    <a:pt x="759" y="1767"/>
                    <a:pt x="750" y="1766"/>
                  </a:cubicBezTo>
                  <a:cubicBezTo>
                    <a:pt x="751" y="1758"/>
                    <a:pt x="751" y="1758"/>
                    <a:pt x="751" y="1758"/>
                  </a:cubicBezTo>
                  <a:cubicBezTo>
                    <a:pt x="760" y="1759"/>
                    <a:pt x="769" y="1761"/>
                    <a:pt x="779" y="1762"/>
                  </a:cubicBezTo>
                  <a:lnTo>
                    <a:pt x="778" y="1770"/>
                  </a:lnTo>
                  <a:close/>
                  <a:moveTo>
                    <a:pt x="1014" y="1768"/>
                  </a:moveTo>
                  <a:cubicBezTo>
                    <a:pt x="1013" y="1760"/>
                    <a:pt x="1013" y="1760"/>
                    <a:pt x="1013" y="1760"/>
                  </a:cubicBezTo>
                  <a:cubicBezTo>
                    <a:pt x="1022" y="1759"/>
                    <a:pt x="1031" y="1757"/>
                    <a:pt x="1040" y="1756"/>
                  </a:cubicBezTo>
                  <a:cubicBezTo>
                    <a:pt x="1042" y="1763"/>
                    <a:pt x="1042" y="1763"/>
                    <a:pt x="1042" y="1763"/>
                  </a:cubicBezTo>
                  <a:cubicBezTo>
                    <a:pt x="1032" y="1765"/>
                    <a:pt x="1023" y="1767"/>
                    <a:pt x="1014" y="1768"/>
                  </a:cubicBezTo>
                  <a:close/>
                  <a:moveTo>
                    <a:pt x="734" y="1763"/>
                  </a:moveTo>
                  <a:cubicBezTo>
                    <a:pt x="725" y="1762"/>
                    <a:pt x="715" y="1760"/>
                    <a:pt x="706" y="1758"/>
                  </a:cubicBezTo>
                  <a:cubicBezTo>
                    <a:pt x="708" y="1750"/>
                    <a:pt x="708" y="1750"/>
                    <a:pt x="708" y="1750"/>
                  </a:cubicBezTo>
                  <a:cubicBezTo>
                    <a:pt x="717" y="1752"/>
                    <a:pt x="726" y="1754"/>
                    <a:pt x="735" y="1755"/>
                  </a:cubicBezTo>
                  <a:lnTo>
                    <a:pt x="734" y="1763"/>
                  </a:lnTo>
                  <a:close/>
                  <a:moveTo>
                    <a:pt x="1057" y="1761"/>
                  </a:moveTo>
                  <a:cubicBezTo>
                    <a:pt x="1056" y="1753"/>
                    <a:pt x="1056" y="1753"/>
                    <a:pt x="1056" y="1753"/>
                  </a:cubicBezTo>
                  <a:cubicBezTo>
                    <a:pt x="1065" y="1751"/>
                    <a:pt x="1074" y="1749"/>
                    <a:pt x="1083" y="1747"/>
                  </a:cubicBezTo>
                  <a:cubicBezTo>
                    <a:pt x="1085" y="1755"/>
                    <a:pt x="1085" y="1755"/>
                    <a:pt x="1085" y="1755"/>
                  </a:cubicBezTo>
                  <a:cubicBezTo>
                    <a:pt x="1076" y="1757"/>
                    <a:pt x="1067" y="1759"/>
                    <a:pt x="1057" y="1761"/>
                  </a:cubicBezTo>
                  <a:close/>
                  <a:moveTo>
                    <a:pt x="691" y="1755"/>
                  </a:moveTo>
                  <a:cubicBezTo>
                    <a:pt x="681" y="1752"/>
                    <a:pt x="672" y="1750"/>
                    <a:pt x="663" y="1748"/>
                  </a:cubicBezTo>
                  <a:cubicBezTo>
                    <a:pt x="665" y="1740"/>
                    <a:pt x="665" y="1740"/>
                    <a:pt x="665" y="1740"/>
                  </a:cubicBezTo>
                  <a:cubicBezTo>
                    <a:pt x="674" y="1742"/>
                    <a:pt x="683" y="1745"/>
                    <a:pt x="692" y="1747"/>
                  </a:cubicBezTo>
                  <a:lnTo>
                    <a:pt x="691" y="1755"/>
                  </a:lnTo>
                  <a:close/>
                  <a:moveTo>
                    <a:pt x="1101" y="1751"/>
                  </a:moveTo>
                  <a:cubicBezTo>
                    <a:pt x="1099" y="1743"/>
                    <a:pt x="1099" y="1743"/>
                    <a:pt x="1099" y="1743"/>
                  </a:cubicBezTo>
                  <a:cubicBezTo>
                    <a:pt x="1108" y="1741"/>
                    <a:pt x="1117" y="1739"/>
                    <a:pt x="1126" y="1736"/>
                  </a:cubicBezTo>
                  <a:cubicBezTo>
                    <a:pt x="1128" y="1744"/>
                    <a:pt x="1128" y="1744"/>
                    <a:pt x="1128" y="1744"/>
                  </a:cubicBezTo>
                  <a:cubicBezTo>
                    <a:pt x="1119" y="1747"/>
                    <a:pt x="1110" y="1749"/>
                    <a:pt x="1101" y="1751"/>
                  </a:cubicBezTo>
                  <a:close/>
                  <a:moveTo>
                    <a:pt x="648" y="1744"/>
                  </a:moveTo>
                  <a:cubicBezTo>
                    <a:pt x="639" y="1741"/>
                    <a:pt x="630" y="1738"/>
                    <a:pt x="621" y="1736"/>
                  </a:cubicBezTo>
                  <a:cubicBezTo>
                    <a:pt x="623" y="1728"/>
                    <a:pt x="623" y="1728"/>
                    <a:pt x="623" y="1728"/>
                  </a:cubicBezTo>
                  <a:cubicBezTo>
                    <a:pt x="632" y="1731"/>
                    <a:pt x="641" y="1733"/>
                    <a:pt x="650" y="1736"/>
                  </a:cubicBezTo>
                  <a:lnTo>
                    <a:pt x="648" y="1744"/>
                  </a:lnTo>
                  <a:close/>
                  <a:moveTo>
                    <a:pt x="1143" y="1740"/>
                  </a:moveTo>
                  <a:cubicBezTo>
                    <a:pt x="1141" y="1732"/>
                    <a:pt x="1141" y="1732"/>
                    <a:pt x="1141" y="1732"/>
                  </a:cubicBezTo>
                  <a:cubicBezTo>
                    <a:pt x="1150" y="1729"/>
                    <a:pt x="1159" y="1726"/>
                    <a:pt x="1167" y="1723"/>
                  </a:cubicBezTo>
                  <a:cubicBezTo>
                    <a:pt x="1170" y="1731"/>
                    <a:pt x="1170" y="1731"/>
                    <a:pt x="1170" y="1731"/>
                  </a:cubicBezTo>
                  <a:cubicBezTo>
                    <a:pt x="1161" y="1734"/>
                    <a:pt x="1152" y="1737"/>
                    <a:pt x="1143" y="1740"/>
                  </a:cubicBezTo>
                  <a:close/>
                  <a:moveTo>
                    <a:pt x="605" y="1731"/>
                  </a:moveTo>
                  <a:cubicBezTo>
                    <a:pt x="597" y="1728"/>
                    <a:pt x="588" y="1725"/>
                    <a:pt x="579" y="1721"/>
                  </a:cubicBezTo>
                  <a:cubicBezTo>
                    <a:pt x="582" y="1714"/>
                    <a:pt x="582" y="1714"/>
                    <a:pt x="582" y="1714"/>
                  </a:cubicBezTo>
                  <a:cubicBezTo>
                    <a:pt x="590" y="1717"/>
                    <a:pt x="599" y="1720"/>
                    <a:pt x="608" y="1723"/>
                  </a:cubicBezTo>
                  <a:lnTo>
                    <a:pt x="605" y="1731"/>
                  </a:lnTo>
                  <a:close/>
                  <a:moveTo>
                    <a:pt x="1185" y="1726"/>
                  </a:moveTo>
                  <a:cubicBezTo>
                    <a:pt x="1183" y="1718"/>
                    <a:pt x="1183" y="1718"/>
                    <a:pt x="1183" y="1718"/>
                  </a:cubicBezTo>
                  <a:cubicBezTo>
                    <a:pt x="1191" y="1715"/>
                    <a:pt x="1200" y="1712"/>
                    <a:pt x="1209" y="1709"/>
                  </a:cubicBezTo>
                  <a:cubicBezTo>
                    <a:pt x="1212" y="1716"/>
                    <a:pt x="1212" y="1716"/>
                    <a:pt x="1212" y="1716"/>
                  </a:cubicBezTo>
                  <a:cubicBezTo>
                    <a:pt x="1203" y="1719"/>
                    <a:pt x="1194" y="1723"/>
                    <a:pt x="1185" y="1726"/>
                  </a:cubicBezTo>
                  <a:close/>
                  <a:moveTo>
                    <a:pt x="564" y="1716"/>
                  </a:moveTo>
                  <a:cubicBezTo>
                    <a:pt x="555" y="1712"/>
                    <a:pt x="547" y="1709"/>
                    <a:pt x="538" y="1705"/>
                  </a:cubicBezTo>
                  <a:cubicBezTo>
                    <a:pt x="541" y="1698"/>
                    <a:pt x="541" y="1698"/>
                    <a:pt x="541" y="1698"/>
                  </a:cubicBezTo>
                  <a:cubicBezTo>
                    <a:pt x="550" y="1701"/>
                    <a:pt x="558" y="1705"/>
                    <a:pt x="567" y="1708"/>
                  </a:cubicBezTo>
                  <a:lnTo>
                    <a:pt x="564" y="1716"/>
                  </a:lnTo>
                  <a:close/>
                  <a:moveTo>
                    <a:pt x="1227" y="1710"/>
                  </a:moveTo>
                  <a:cubicBezTo>
                    <a:pt x="1224" y="1703"/>
                    <a:pt x="1224" y="1703"/>
                    <a:pt x="1224" y="1703"/>
                  </a:cubicBezTo>
                  <a:cubicBezTo>
                    <a:pt x="1232" y="1699"/>
                    <a:pt x="1241" y="1695"/>
                    <a:pt x="1249" y="1692"/>
                  </a:cubicBezTo>
                  <a:cubicBezTo>
                    <a:pt x="1253" y="1699"/>
                    <a:pt x="1253" y="1699"/>
                    <a:pt x="1253" y="1699"/>
                  </a:cubicBezTo>
                  <a:cubicBezTo>
                    <a:pt x="1244" y="1703"/>
                    <a:pt x="1235" y="1706"/>
                    <a:pt x="1227" y="1710"/>
                  </a:cubicBezTo>
                  <a:close/>
                  <a:moveTo>
                    <a:pt x="523" y="1698"/>
                  </a:moveTo>
                  <a:cubicBezTo>
                    <a:pt x="515" y="1695"/>
                    <a:pt x="506" y="1691"/>
                    <a:pt x="498" y="1686"/>
                  </a:cubicBezTo>
                  <a:cubicBezTo>
                    <a:pt x="502" y="1679"/>
                    <a:pt x="502" y="1679"/>
                    <a:pt x="502" y="1679"/>
                  </a:cubicBezTo>
                  <a:cubicBezTo>
                    <a:pt x="510" y="1683"/>
                    <a:pt x="518" y="1687"/>
                    <a:pt x="527" y="1691"/>
                  </a:cubicBezTo>
                  <a:lnTo>
                    <a:pt x="523" y="1698"/>
                  </a:lnTo>
                  <a:close/>
                  <a:moveTo>
                    <a:pt x="1267" y="1692"/>
                  </a:moveTo>
                  <a:cubicBezTo>
                    <a:pt x="1264" y="1685"/>
                    <a:pt x="1264" y="1685"/>
                    <a:pt x="1264" y="1685"/>
                  </a:cubicBezTo>
                  <a:cubicBezTo>
                    <a:pt x="1272" y="1681"/>
                    <a:pt x="1281" y="1677"/>
                    <a:pt x="1289" y="1673"/>
                  </a:cubicBezTo>
                  <a:cubicBezTo>
                    <a:pt x="1292" y="1680"/>
                    <a:pt x="1292" y="1680"/>
                    <a:pt x="1292" y="1680"/>
                  </a:cubicBezTo>
                  <a:cubicBezTo>
                    <a:pt x="1284" y="1684"/>
                    <a:pt x="1276" y="1688"/>
                    <a:pt x="1267" y="1692"/>
                  </a:cubicBezTo>
                  <a:close/>
                  <a:moveTo>
                    <a:pt x="484" y="1679"/>
                  </a:moveTo>
                  <a:cubicBezTo>
                    <a:pt x="475" y="1675"/>
                    <a:pt x="467" y="1671"/>
                    <a:pt x="459" y="1666"/>
                  </a:cubicBezTo>
                  <a:cubicBezTo>
                    <a:pt x="463" y="1659"/>
                    <a:pt x="463" y="1659"/>
                    <a:pt x="463" y="1659"/>
                  </a:cubicBezTo>
                  <a:cubicBezTo>
                    <a:pt x="471" y="1664"/>
                    <a:pt x="479" y="1668"/>
                    <a:pt x="487" y="1672"/>
                  </a:cubicBezTo>
                  <a:lnTo>
                    <a:pt x="484" y="1679"/>
                  </a:lnTo>
                  <a:close/>
                  <a:moveTo>
                    <a:pt x="1307" y="1672"/>
                  </a:moveTo>
                  <a:cubicBezTo>
                    <a:pt x="1303" y="1665"/>
                    <a:pt x="1303" y="1665"/>
                    <a:pt x="1303" y="1665"/>
                  </a:cubicBezTo>
                  <a:cubicBezTo>
                    <a:pt x="1311" y="1661"/>
                    <a:pt x="1319" y="1656"/>
                    <a:pt x="1327" y="1652"/>
                  </a:cubicBezTo>
                  <a:cubicBezTo>
                    <a:pt x="1331" y="1659"/>
                    <a:pt x="1331" y="1659"/>
                    <a:pt x="1331" y="1659"/>
                  </a:cubicBezTo>
                  <a:cubicBezTo>
                    <a:pt x="1323" y="1663"/>
                    <a:pt x="1315" y="1668"/>
                    <a:pt x="1307" y="1672"/>
                  </a:cubicBezTo>
                  <a:close/>
                  <a:moveTo>
                    <a:pt x="445" y="1658"/>
                  </a:moveTo>
                  <a:cubicBezTo>
                    <a:pt x="437" y="1654"/>
                    <a:pt x="429" y="1649"/>
                    <a:pt x="421" y="1644"/>
                  </a:cubicBezTo>
                  <a:cubicBezTo>
                    <a:pt x="425" y="1637"/>
                    <a:pt x="425" y="1637"/>
                    <a:pt x="425" y="1637"/>
                  </a:cubicBezTo>
                  <a:cubicBezTo>
                    <a:pt x="433" y="1642"/>
                    <a:pt x="441" y="1647"/>
                    <a:pt x="449" y="1651"/>
                  </a:cubicBezTo>
                  <a:lnTo>
                    <a:pt x="445" y="1658"/>
                  </a:lnTo>
                  <a:close/>
                  <a:moveTo>
                    <a:pt x="1345" y="1650"/>
                  </a:moveTo>
                  <a:cubicBezTo>
                    <a:pt x="1341" y="1643"/>
                    <a:pt x="1341" y="1643"/>
                    <a:pt x="1341" y="1643"/>
                  </a:cubicBezTo>
                  <a:cubicBezTo>
                    <a:pt x="1349" y="1639"/>
                    <a:pt x="1357" y="1634"/>
                    <a:pt x="1365" y="1629"/>
                  </a:cubicBezTo>
                  <a:cubicBezTo>
                    <a:pt x="1369" y="1635"/>
                    <a:pt x="1369" y="1635"/>
                    <a:pt x="1369" y="1635"/>
                  </a:cubicBezTo>
                  <a:cubicBezTo>
                    <a:pt x="1361" y="1641"/>
                    <a:pt x="1353" y="1646"/>
                    <a:pt x="1345" y="1650"/>
                  </a:cubicBezTo>
                  <a:close/>
                  <a:moveTo>
                    <a:pt x="407" y="1635"/>
                  </a:moveTo>
                  <a:cubicBezTo>
                    <a:pt x="399" y="1630"/>
                    <a:pt x="392" y="1625"/>
                    <a:pt x="384" y="1620"/>
                  </a:cubicBezTo>
                  <a:cubicBezTo>
                    <a:pt x="389" y="1613"/>
                    <a:pt x="389" y="1613"/>
                    <a:pt x="389" y="1613"/>
                  </a:cubicBezTo>
                  <a:cubicBezTo>
                    <a:pt x="396" y="1618"/>
                    <a:pt x="404" y="1623"/>
                    <a:pt x="412" y="1628"/>
                  </a:cubicBezTo>
                  <a:lnTo>
                    <a:pt x="407" y="1635"/>
                  </a:lnTo>
                  <a:close/>
                  <a:moveTo>
                    <a:pt x="1383" y="1627"/>
                  </a:moveTo>
                  <a:cubicBezTo>
                    <a:pt x="1378" y="1620"/>
                    <a:pt x="1378" y="1620"/>
                    <a:pt x="1378" y="1620"/>
                  </a:cubicBezTo>
                  <a:cubicBezTo>
                    <a:pt x="1386" y="1615"/>
                    <a:pt x="1394" y="1609"/>
                    <a:pt x="1401" y="1604"/>
                  </a:cubicBezTo>
                  <a:cubicBezTo>
                    <a:pt x="1406" y="1611"/>
                    <a:pt x="1406" y="1611"/>
                    <a:pt x="1406" y="1611"/>
                  </a:cubicBezTo>
                  <a:cubicBezTo>
                    <a:pt x="1398" y="1616"/>
                    <a:pt x="1390" y="1621"/>
                    <a:pt x="1383" y="1627"/>
                  </a:cubicBezTo>
                  <a:close/>
                  <a:moveTo>
                    <a:pt x="371" y="1610"/>
                  </a:moveTo>
                  <a:cubicBezTo>
                    <a:pt x="363" y="1605"/>
                    <a:pt x="356" y="1599"/>
                    <a:pt x="348" y="1594"/>
                  </a:cubicBezTo>
                  <a:cubicBezTo>
                    <a:pt x="353" y="1587"/>
                    <a:pt x="353" y="1587"/>
                    <a:pt x="353" y="1587"/>
                  </a:cubicBezTo>
                  <a:cubicBezTo>
                    <a:pt x="361" y="1593"/>
                    <a:pt x="368" y="1599"/>
                    <a:pt x="376" y="1604"/>
                  </a:cubicBezTo>
                  <a:lnTo>
                    <a:pt x="371" y="1610"/>
                  </a:lnTo>
                  <a:close/>
                  <a:moveTo>
                    <a:pt x="1419" y="1601"/>
                  </a:moveTo>
                  <a:cubicBezTo>
                    <a:pt x="1414" y="1595"/>
                    <a:pt x="1414" y="1595"/>
                    <a:pt x="1414" y="1595"/>
                  </a:cubicBezTo>
                  <a:cubicBezTo>
                    <a:pt x="1421" y="1589"/>
                    <a:pt x="1429" y="1583"/>
                    <a:pt x="1436" y="1578"/>
                  </a:cubicBezTo>
                  <a:cubicBezTo>
                    <a:pt x="1441" y="1584"/>
                    <a:pt x="1441" y="1584"/>
                    <a:pt x="1441" y="1584"/>
                  </a:cubicBezTo>
                  <a:cubicBezTo>
                    <a:pt x="1434" y="1590"/>
                    <a:pt x="1426" y="1596"/>
                    <a:pt x="1419" y="1601"/>
                  </a:cubicBezTo>
                  <a:close/>
                  <a:moveTo>
                    <a:pt x="336" y="1584"/>
                  </a:moveTo>
                  <a:cubicBezTo>
                    <a:pt x="328" y="1578"/>
                    <a:pt x="321" y="1572"/>
                    <a:pt x="314" y="1566"/>
                  </a:cubicBezTo>
                  <a:cubicBezTo>
                    <a:pt x="319" y="1560"/>
                    <a:pt x="319" y="1560"/>
                    <a:pt x="319" y="1560"/>
                  </a:cubicBezTo>
                  <a:cubicBezTo>
                    <a:pt x="326" y="1566"/>
                    <a:pt x="333" y="1572"/>
                    <a:pt x="341" y="1577"/>
                  </a:cubicBezTo>
                  <a:lnTo>
                    <a:pt x="336" y="1584"/>
                  </a:lnTo>
                  <a:close/>
                  <a:moveTo>
                    <a:pt x="1453" y="1574"/>
                  </a:moveTo>
                  <a:cubicBezTo>
                    <a:pt x="1448" y="1568"/>
                    <a:pt x="1448" y="1568"/>
                    <a:pt x="1448" y="1568"/>
                  </a:cubicBezTo>
                  <a:cubicBezTo>
                    <a:pt x="1456" y="1562"/>
                    <a:pt x="1463" y="1556"/>
                    <a:pt x="1470" y="1550"/>
                  </a:cubicBezTo>
                  <a:cubicBezTo>
                    <a:pt x="1475" y="1556"/>
                    <a:pt x="1475" y="1556"/>
                    <a:pt x="1475" y="1556"/>
                  </a:cubicBezTo>
                  <a:cubicBezTo>
                    <a:pt x="1468" y="1562"/>
                    <a:pt x="1461" y="1568"/>
                    <a:pt x="1453" y="1574"/>
                  </a:cubicBezTo>
                  <a:close/>
                  <a:moveTo>
                    <a:pt x="302" y="1555"/>
                  </a:moveTo>
                  <a:cubicBezTo>
                    <a:pt x="295" y="1549"/>
                    <a:pt x="288" y="1543"/>
                    <a:pt x="281" y="1536"/>
                  </a:cubicBezTo>
                  <a:cubicBezTo>
                    <a:pt x="286" y="1531"/>
                    <a:pt x="286" y="1531"/>
                    <a:pt x="286" y="1531"/>
                  </a:cubicBezTo>
                  <a:cubicBezTo>
                    <a:pt x="293" y="1537"/>
                    <a:pt x="300" y="1543"/>
                    <a:pt x="307" y="1549"/>
                  </a:cubicBezTo>
                  <a:lnTo>
                    <a:pt x="302" y="1555"/>
                  </a:lnTo>
                  <a:close/>
                  <a:moveTo>
                    <a:pt x="1487" y="1545"/>
                  </a:moveTo>
                  <a:cubicBezTo>
                    <a:pt x="1481" y="1539"/>
                    <a:pt x="1481" y="1539"/>
                    <a:pt x="1481" y="1539"/>
                  </a:cubicBezTo>
                  <a:cubicBezTo>
                    <a:pt x="1488" y="1533"/>
                    <a:pt x="1495" y="1526"/>
                    <a:pt x="1502" y="1520"/>
                  </a:cubicBezTo>
                  <a:cubicBezTo>
                    <a:pt x="1507" y="1526"/>
                    <a:pt x="1507" y="1526"/>
                    <a:pt x="1507" y="1526"/>
                  </a:cubicBezTo>
                  <a:cubicBezTo>
                    <a:pt x="1501" y="1532"/>
                    <a:pt x="1494" y="1539"/>
                    <a:pt x="1487" y="1545"/>
                  </a:cubicBezTo>
                  <a:close/>
                  <a:moveTo>
                    <a:pt x="269" y="1525"/>
                  </a:moveTo>
                  <a:cubicBezTo>
                    <a:pt x="263" y="1519"/>
                    <a:pt x="256" y="1512"/>
                    <a:pt x="250" y="1505"/>
                  </a:cubicBezTo>
                  <a:cubicBezTo>
                    <a:pt x="255" y="1500"/>
                    <a:pt x="255" y="1500"/>
                    <a:pt x="255" y="1500"/>
                  </a:cubicBezTo>
                  <a:cubicBezTo>
                    <a:pt x="262" y="1507"/>
                    <a:pt x="268" y="1513"/>
                    <a:pt x="275" y="1520"/>
                  </a:cubicBezTo>
                  <a:lnTo>
                    <a:pt x="269" y="1525"/>
                  </a:lnTo>
                  <a:close/>
                  <a:moveTo>
                    <a:pt x="1519" y="1514"/>
                  </a:moveTo>
                  <a:cubicBezTo>
                    <a:pt x="1513" y="1509"/>
                    <a:pt x="1513" y="1509"/>
                    <a:pt x="1513" y="1509"/>
                  </a:cubicBezTo>
                  <a:cubicBezTo>
                    <a:pt x="1520" y="1502"/>
                    <a:pt x="1526" y="1495"/>
                    <a:pt x="1532" y="1489"/>
                  </a:cubicBezTo>
                  <a:cubicBezTo>
                    <a:pt x="1538" y="1494"/>
                    <a:pt x="1538" y="1494"/>
                    <a:pt x="1538" y="1494"/>
                  </a:cubicBezTo>
                  <a:cubicBezTo>
                    <a:pt x="1532" y="1501"/>
                    <a:pt x="1525" y="1508"/>
                    <a:pt x="1519" y="1514"/>
                  </a:cubicBezTo>
                  <a:close/>
                  <a:moveTo>
                    <a:pt x="238" y="1494"/>
                  </a:moveTo>
                  <a:cubicBezTo>
                    <a:pt x="232" y="1487"/>
                    <a:pt x="226" y="1480"/>
                    <a:pt x="220" y="1473"/>
                  </a:cubicBezTo>
                  <a:cubicBezTo>
                    <a:pt x="226" y="1468"/>
                    <a:pt x="226" y="1468"/>
                    <a:pt x="226" y="1468"/>
                  </a:cubicBezTo>
                  <a:cubicBezTo>
                    <a:pt x="232" y="1475"/>
                    <a:pt x="238" y="1482"/>
                    <a:pt x="244" y="1488"/>
                  </a:cubicBezTo>
                  <a:lnTo>
                    <a:pt x="238" y="1494"/>
                  </a:lnTo>
                  <a:close/>
                  <a:moveTo>
                    <a:pt x="1549" y="1482"/>
                  </a:moveTo>
                  <a:cubicBezTo>
                    <a:pt x="1543" y="1477"/>
                    <a:pt x="1543" y="1477"/>
                    <a:pt x="1543" y="1477"/>
                  </a:cubicBezTo>
                  <a:cubicBezTo>
                    <a:pt x="1549" y="1470"/>
                    <a:pt x="1556" y="1463"/>
                    <a:pt x="1561" y="1456"/>
                  </a:cubicBezTo>
                  <a:cubicBezTo>
                    <a:pt x="1568" y="1461"/>
                    <a:pt x="1568" y="1461"/>
                    <a:pt x="1568" y="1461"/>
                  </a:cubicBezTo>
                  <a:cubicBezTo>
                    <a:pt x="1562" y="1468"/>
                    <a:pt x="1555" y="1475"/>
                    <a:pt x="1549" y="1482"/>
                  </a:cubicBezTo>
                  <a:close/>
                  <a:moveTo>
                    <a:pt x="209" y="1461"/>
                  </a:moveTo>
                  <a:cubicBezTo>
                    <a:pt x="203" y="1454"/>
                    <a:pt x="197" y="1446"/>
                    <a:pt x="191" y="1439"/>
                  </a:cubicBezTo>
                  <a:cubicBezTo>
                    <a:pt x="198" y="1434"/>
                    <a:pt x="198" y="1434"/>
                    <a:pt x="198" y="1434"/>
                  </a:cubicBezTo>
                  <a:cubicBezTo>
                    <a:pt x="203" y="1441"/>
                    <a:pt x="209" y="1449"/>
                    <a:pt x="215" y="1456"/>
                  </a:cubicBezTo>
                  <a:lnTo>
                    <a:pt x="209" y="1461"/>
                  </a:lnTo>
                  <a:close/>
                  <a:moveTo>
                    <a:pt x="1578" y="1449"/>
                  </a:moveTo>
                  <a:cubicBezTo>
                    <a:pt x="1572" y="1444"/>
                    <a:pt x="1572" y="1444"/>
                    <a:pt x="1572" y="1444"/>
                  </a:cubicBezTo>
                  <a:cubicBezTo>
                    <a:pt x="1577" y="1436"/>
                    <a:pt x="1583" y="1429"/>
                    <a:pt x="1589" y="1422"/>
                  </a:cubicBezTo>
                  <a:cubicBezTo>
                    <a:pt x="1595" y="1427"/>
                    <a:pt x="1595" y="1427"/>
                    <a:pt x="1595" y="1427"/>
                  </a:cubicBezTo>
                  <a:cubicBezTo>
                    <a:pt x="1590" y="1434"/>
                    <a:pt x="1584" y="1441"/>
                    <a:pt x="1578" y="1449"/>
                  </a:cubicBezTo>
                  <a:close/>
                  <a:moveTo>
                    <a:pt x="181" y="1426"/>
                  </a:moveTo>
                  <a:cubicBezTo>
                    <a:pt x="176" y="1419"/>
                    <a:pt x="170" y="1411"/>
                    <a:pt x="165" y="1404"/>
                  </a:cubicBezTo>
                  <a:cubicBezTo>
                    <a:pt x="171" y="1399"/>
                    <a:pt x="171" y="1399"/>
                    <a:pt x="171" y="1399"/>
                  </a:cubicBezTo>
                  <a:cubicBezTo>
                    <a:pt x="177" y="1406"/>
                    <a:pt x="182" y="1414"/>
                    <a:pt x="188" y="1421"/>
                  </a:cubicBezTo>
                  <a:lnTo>
                    <a:pt x="181" y="1426"/>
                  </a:lnTo>
                  <a:close/>
                  <a:moveTo>
                    <a:pt x="1605" y="1414"/>
                  </a:moveTo>
                  <a:cubicBezTo>
                    <a:pt x="1598" y="1409"/>
                    <a:pt x="1598" y="1409"/>
                    <a:pt x="1598" y="1409"/>
                  </a:cubicBezTo>
                  <a:cubicBezTo>
                    <a:pt x="1604" y="1401"/>
                    <a:pt x="1609" y="1394"/>
                    <a:pt x="1614" y="1386"/>
                  </a:cubicBezTo>
                  <a:cubicBezTo>
                    <a:pt x="1621" y="1391"/>
                    <a:pt x="1621" y="1391"/>
                    <a:pt x="1621" y="1391"/>
                  </a:cubicBezTo>
                  <a:cubicBezTo>
                    <a:pt x="1616" y="1398"/>
                    <a:pt x="1610" y="1406"/>
                    <a:pt x="1605" y="1414"/>
                  </a:cubicBezTo>
                  <a:close/>
                  <a:moveTo>
                    <a:pt x="156" y="1390"/>
                  </a:moveTo>
                  <a:cubicBezTo>
                    <a:pt x="150" y="1383"/>
                    <a:pt x="145" y="1375"/>
                    <a:pt x="140" y="1367"/>
                  </a:cubicBezTo>
                  <a:cubicBezTo>
                    <a:pt x="147" y="1363"/>
                    <a:pt x="147" y="1363"/>
                    <a:pt x="147" y="1363"/>
                  </a:cubicBezTo>
                  <a:cubicBezTo>
                    <a:pt x="152" y="1370"/>
                    <a:pt x="157" y="1378"/>
                    <a:pt x="162" y="1386"/>
                  </a:cubicBezTo>
                  <a:lnTo>
                    <a:pt x="156" y="1390"/>
                  </a:lnTo>
                  <a:close/>
                  <a:moveTo>
                    <a:pt x="1630" y="1377"/>
                  </a:moveTo>
                  <a:cubicBezTo>
                    <a:pt x="1623" y="1373"/>
                    <a:pt x="1623" y="1373"/>
                    <a:pt x="1623" y="1373"/>
                  </a:cubicBezTo>
                  <a:cubicBezTo>
                    <a:pt x="1628" y="1365"/>
                    <a:pt x="1634" y="1357"/>
                    <a:pt x="1638" y="1350"/>
                  </a:cubicBezTo>
                  <a:cubicBezTo>
                    <a:pt x="1645" y="1354"/>
                    <a:pt x="1645" y="1354"/>
                    <a:pt x="1645" y="1354"/>
                  </a:cubicBezTo>
                  <a:cubicBezTo>
                    <a:pt x="1640" y="1362"/>
                    <a:pt x="1635" y="1370"/>
                    <a:pt x="1630" y="1377"/>
                  </a:cubicBezTo>
                  <a:close/>
                  <a:moveTo>
                    <a:pt x="131" y="1353"/>
                  </a:moveTo>
                  <a:cubicBezTo>
                    <a:pt x="127" y="1345"/>
                    <a:pt x="122" y="1337"/>
                    <a:pt x="117" y="1329"/>
                  </a:cubicBezTo>
                  <a:cubicBezTo>
                    <a:pt x="124" y="1325"/>
                    <a:pt x="124" y="1325"/>
                    <a:pt x="124" y="1325"/>
                  </a:cubicBezTo>
                  <a:cubicBezTo>
                    <a:pt x="129" y="1333"/>
                    <a:pt x="133" y="1341"/>
                    <a:pt x="138" y="1349"/>
                  </a:cubicBezTo>
                  <a:lnTo>
                    <a:pt x="131" y="1353"/>
                  </a:lnTo>
                  <a:close/>
                  <a:moveTo>
                    <a:pt x="1653" y="1340"/>
                  </a:moveTo>
                  <a:cubicBezTo>
                    <a:pt x="1647" y="1336"/>
                    <a:pt x="1647" y="1336"/>
                    <a:pt x="1647" y="1336"/>
                  </a:cubicBezTo>
                  <a:cubicBezTo>
                    <a:pt x="1651" y="1328"/>
                    <a:pt x="1656" y="1320"/>
                    <a:pt x="1660" y="1312"/>
                  </a:cubicBezTo>
                  <a:cubicBezTo>
                    <a:pt x="1667" y="1316"/>
                    <a:pt x="1667" y="1316"/>
                    <a:pt x="1667" y="1316"/>
                  </a:cubicBezTo>
                  <a:cubicBezTo>
                    <a:pt x="1663" y="1324"/>
                    <a:pt x="1658" y="1332"/>
                    <a:pt x="1653" y="1340"/>
                  </a:cubicBezTo>
                  <a:close/>
                  <a:moveTo>
                    <a:pt x="109" y="1315"/>
                  </a:moveTo>
                  <a:cubicBezTo>
                    <a:pt x="105" y="1307"/>
                    <a:pt x="100" y="1299"/>
                    <a:pt x="96" y="1290"/>
                  </a:cubicBezTo>
                  <a:cubicBezTo>
                    <a:pt x="103" y="1287"/>
                    <a:pt x="103" y="1287"/>
                    <a:pt x="103" y="1287"/>
                  </a:cubicBezTo>
                  <a:cubicBezTo>
                    <a:pt x="107" y="1295"/>
                    <a:pt x="112" y="1303"/>
                    <a:pt x="116" y="1311"/>
                  </a:cubicBezTo>
                  <a:lnTo>
                    <a:pt x="109" y="1315"/>
                  </a:lnTo>
                  <a:close/>
                  <a:moveTo>
                    <a:pt x="1675" y="1302"/>
                  </a:moveTo>
                  <a:cubicBezTo>
                    <a:pt x="1668" y="1298"/>
                    <a:pt x="1668" y="1298"/>
                    <a:pt x="1668" y="1298"/>
                  </a:cubicBezTo>
                  <a:cubicBezTo>
                    <a:pt x="1672" y="1290"/>
                    <a:pt x="1676" y="1281"/>
                    <a:pt x="1680" y="1273"/>
                  </a:cubicBezTo>
                  <a:cubicBezTo>
                    <a:pt x="1688" y="1277"/>
                    <a:pt x="1688" y="1277"/>
                    <a:pt x="1688" y="1277"/>
                  </a:cubicBezTo>
                  <a:cubicBezTo>
                    <a:pt x="1684" y="1285"/>
                    <a:pt x="1679" y="1293"/>
                    <a:pt x="1675" y="1302"/>
                  </a:cubicBezTo>
                  <a:close/>
                  <a:moveTo>
                    <a:pt x="89" y="1276"/>
                  </a:moveTo>
                  <a:cubicBezTo>
                    <a:pt x="85" y="1267"/>
                    <a:pt x="81" y="1259"/>
                    <a:pt x="77" y="1250"/>
                  </a:cubicBezTo>
                  <a:cubicBezTo>
                    <a:pt x="84" y="1247"/>
                    <a:pt x="84" y="1247"/>
                    <a:pt x="84" y="1247"/>
                  </a:cubicBezTo>
                  <a:cubicBezTo>
                    <a:pt x="88" y="1255"/>
                    <a:pt x="92" y="1264"/>
                    <a:pt x="96" y="1272"/>
                  </a:cubicBezTo>
                  <a:lnTo>
                    <a:pt x="89" y="1276"/>
                  </a:lnTo>
                  <a:close/>
                  <a:moveTo>
                    <a:pt x="1694" y="1262"/>
                  </a:moveTo>
                  <a:cubicBezTo>
                    <a:pt x="1687" y="1259"/>
                    <a:pt x="1687" y="1259"/>
                    <a:pt x="1687" y="1259"/>
                  </a:cubicBezTo>
                  <a:cubicBezTo>
                    <a:pt x="1691" y="1250"/>
                    <a:pt x="1695" y="1242"/>
                    <a:pt x="1699" y="1233"/>
                  </a:cubicBezTo>
                  <a:cubicBezTo>
                    <a:pt x="1706" y="1236"/>
                    <a:pt x="1706" y="1236"/>
                    <a:pt x="1706" y="1236"/>
                  </a:cubicBezTo>
                  <a:cubicBezTo>
                    <a:pt x="1702" y="1245"/>
                    <a:pt x="1698" y="1254"/>
                    <a:pt x="1694" y="1262"/>
                  </a:cubicBezTo>
                  <a:close/>
                  <a:moveTo>
                    <a:pt x="71" y="1235"/>
                  </a:moveTo>
                  <a:cubicBezTo>
                    <a:pt x="67" y="1227"/>
                    <a:pt x="63" y="1218"/>
                    <a:pt x="60" y="1209"/>
                  </a:cubicBezTo>
                  <a:cubicBezTo>
                    <a:pt x="67" y="1206"/>
                    <a:pt x="67" y="1206"/>
                    <a:pt x="67" y="1206"/>
                  </a:cubicBezTo>
                  <a:cubicBezTo>
                    <a:pt x="71" y="1215"/>
                    <a:pt x="74" y="1224"/>
                    <a:pt x="78" y="1232"/>
                  </a:cubicBezTo>
                  <a:lnTo>
                    <a:pt x="71" y="1235"/>
                  </a:lnTo>
                  <a:close/>
                  <a:moveTo>
                    <a:pt x="1712" y="1222"/>
                  </a:moveTo>
                  <a:cubicBezTo>
                    <a:pt x="1705" y="1219"/>
                    <a:pt x="1705" y="1219"/>
                    <a:pt x="1705" y="1219"/>
                  </a:cubicBezTo>
                  <a:cubicBezTo>
                    <a:pt x="1708" y="1210"/>
                    <a:pt x="1712" y="1201"/>
                    <a:pt x="1715" y="1193"/>
                  </a:cubicBezTo>
                  <a:cubicBezTo>
                    <a:pt x="1722" y="1195"/>
                    <a:pt x="1722" y="1195"/>
                    <a:pt x="1722" y="1195"/>
                  </a:cubicBezTo>
                  <a:cubicBezTo>
                    <a:pt x="1719" y="1204"/>
                    <a:pt x="1716" y="1213"/>
                    <a:pt x="1712" y="1222"/>
                  </a:cubicBezTo>
                  <a:close/>
                  <a:moveTo>
                    <a:pt x="54" y="1194"/>
                  </a:moveTo>
                  <a:cubicBezTo>
                    <a:pt x="51" y="1185"/>
                    <a:pt x="48" y="1177"/>
                    <a:pt x="45" y="1168"/>
                  </a:cubicBezTo>
                  <a:cubicBezTo>
                    <a:pt x="53" y="1165"/>
                    <a:pt x="53" y="1165"/>
                    <a:pt x="53" y="1165"/>
                  </a:cubicBezTo>
                  <a:cubicBezTo>
                    <a:pt x="55" y="1174"/>
                    <a:pt x="59" y="1183"/>
                    <a:pt x="62" y="1191"/>
                  </a:cubicBezTo>
                  <a:lnTo>
                    <a:pt x="54" y="1194"/>
                  </a:lnTo>
                  <a:close/>
                  <a:moveTo>
                    <a:pt x="1728" y="1180"/>
                  </a:moveTo>
                  <a:cubicBezTo>
                    <a:pt x="1720" y="1178"/>
                    <a:pt x="1720" y="1178"/>
                    <a:pt x="1720" y="1178"/>
                  </a:cubicBezTo>
                  <a:cubicBezTo>
                    <a:pt x="1723" y="1169"/>
                    <a:pt x="1726" y="1160"/>
                    <a:pt x="1729" y="1151"/>
                  </a:cubicBezTo>
                  <a:cubicBezTo>
                    <a:pt x="1736" y="1154"/>
                    <a:pt x="1736" y="1154"/>
                    <a:pt x="1736" y="1154"/>
                  </a:cubicBezTo>
                  <a:cubicBezTo>
                    <a:pt x="1734" y="1163"/>
                    <a:pt x="1731" y="1172"/>
                    <a:pt x="1728" y="1180"/>
                  </a:cubicBezTo>
                  <a:close/>
                  <a:moveTo>
                    <a:pt x="40" y="1152"/>
                  </a:moveTo>
                  <a:cubicBezTo>
                    <a:pt x="37" y="1143"/>
                    <a:pt x="35" y="1134"/>
                    <a:pt x="32" y="1125"/>
                  </a:cubicBezTo>
                  <a:cubicBezTo>
                    <a:pt x="40" y="1123"/>
                    <a:pt x="40" y="1123"/>
                    <a:pt x="40" y="1123"/>
                  </a:cubicBezTo>
                  <a:cubicBezTo>
                    <a:pt x="42" y="1132"/>
                    <a:pt x="45" y="1141"/>
                    <a:pt x="48" y="1150"/>
                  </a:cubicBezTo>
                  <a:lnTo>
                    <a:pt x="40" y="1152"/>
                  </a:lnTo>
                  <a:close/>
                  <a:moveTo>
                    <a:pt x="1741" y="1138"/>
                  </a:moveTo>
                  <a:cubicBezTo>
                    <a:pt x="1733" y="1136"/>
                    <a:pt x="1733" y="1136"/>
                    <a:pt x="1733" y="1136"/>
                  </a:cubicBezTo>
                  <a:cubicBezTo>
                    <a:pt x="1736" y="1127"/>
                    <a:pt x="1738" y="1118"/>
                    <a:pt x="1741" y="1109"/>
                  </a:cubicBezTo>
                  <a:cubicBezTo>
                    <a:pt x="1749" y="1111"/>
                    <a:pt x="1749" y="1111"/>
                    <a:pt x="1749" y="1111"/>
                  </a:cubicBezTo>
                  <a:cubicBezTo>
                    <a:pt x="1746" y="1120"/>
                    <a:pt x="1744" y="1129"/>
                    <a:pt x="1741" y="1138"/>
                  </a:cubicBezTo>
                  <a:close/>
                  <a:moveTo>
                    <a:pt x="28" y="1110"/>
                  </a:moveTo>
                  <a:cubicBezTo>
                    <a:pt x="26" y="1101"/>
                    <a:pt x="23" y="1092"/>
                    <a:pt x="21" y="1082"/>
                  </a:cubicBezTo>
                  <a:cubicBezTo>
                    <a:pt x="29" y="1081"/>
                    <a:pt x="29" y="1081"/>
                    <a:pt x="29" y="1081"/>
                  </a:cubicBezTo>
                  <a:cubicBezTo>
                    <a:pt x="31" y="1090"/>
                    <a:pt x="33" y="1099"/>
                    <a:pt x="36" y="1108"/>
                  </a:cubicBezTo>
                  <a:lnTo>
                    <a:pt x="28" y="1110"/>
                  </a:lnTo>
                  <a:close/>
                  <a:moveTo>
                    <a:pt x="1752" y="1096"/>
                  </a:moveTo>
                  <a:cubicBezTo>
                    <a:pt x="1745" y="1094"/>
                    <a:pt x="1745" y="1094"/>
                    <a:pt x="1745" y="1094"/>
                  </a:cubicBezTo>
                  <a:cubicBezTo>
                    <a:pt x="1747" y="1085"/>
                    <a:pt x="1749" y="1076"/>
                    <a:pt x="1751" y="1066"/>
                  </a:cubicBezTo>
                  <a:cubicBezTo>
                    <a:pt x="1759" y="1068"/>
                    <a:pt x="1759" y="1068"/>
                    <a:pt x="1759" y="1068"/>
                  </a:cubicBezTo>
                  <a:cubicBezTo>
                    <a:pt x="1757" y="1077"/>
                    <a:pt x="1755" y="1087"/>
                    <a:pt x="1752" y="1096"/>
                  </a:cubicBezTo>
                  <a:close/>
                  <a:moveTo>
                    <a:pt x="18" y="1067"/>
                  </a:moveTo>
                  <a:cubicBezTo>
                    <a:pt x="16" y="1057"/>
                    <a:pt x="14" y="1048"/>
                    <a:pt x="13" y="1039"/>
                  </a:cubicBezTo>
                  <a:cubicBezTo>
                    <a:pt x="21" y="1038"/>
                    <a:pt x="21" y="1038"/>
                    <a:pt x="21" y="1038"/>
                  </a:cubicBezTo>
                  <a:cubicBezTo>
                    <a:pt x="22" y="1047"/>
                    <a:pt x="24" y="1056"/>
                    <a:pt x="26" y="1065"/>
                  </a:cubicBezTo>
                  <a:lnTo>
                    <a:pt x="18" y="1067"/>
                  </a:lnTo>
                  <a:close/>
                  <a:moveTo>
                    <a:pt x="1762" y="1052"/>
                  </a:moveTo>
                  <a:cubicBezTo>
                    <a:pt x="1754" y="1051"/>
                    <a:pt x="1754" y="1051"/>
                    <a:pt x="1754" y="1051"/>
                  </a:cubicBezTo>
                  <a:cubicBezTo>
                    <a:pt x="1755" y="1042"/>
                    <a:pt x="1757" y="1033"/>
                    <a:pt x="1758" y="1023"/>
                  </a:cubicBezTo>
                  <a:cubicBezTo>
                    <a:pt x="1766" y="1025"/>
                    <a:pt x="1766" y="1025"/>
                    <a:pt x="1766" y="1025"/>
                  </a:cubicBezTo>
                  <a:cubicBezTo>
                    <a:pt x="1765" y="1034"/>
                    <a:pt x="1763" y="1043"/>
                    <a:pt x="1762" y="1052"/>
                  </a:cubicBezTo>
                  <a:close/>
                  <a:moveTo>
                    <a:pt x="10" y="1023"/>
                  </a:moveTo>
                  <a:cubicBezTo>
                    <a:pt x="9" y="1014"/>
                    <a:pt x="8" y="1005"/>
                    <a:pt x="7" y="995"/>
                  </a:cubicBezTo>
                  <a:cubicBezTo>
                    <a:pt x="14" y="994"/>
                    <a:pt x="14" y="994"/>
                    <a:pt x="14" y="994"/>
                  </a:cubicBezTo>
                  <a:cubicBezTo>
                    <a:pt x="16" y="1004"/>
                    <a:pt x="17" y="1013"/>
                    <a:pt x="18" y="1022"/>
                  </a:cubicBezTo>
                  <a:lnTo>
                    <a:pt x="10" y="1023"/>
                  </a:lnTo>
                  <a:close/>
                  <a:moveTo>
                    <a:pt x="1769" y="1009"/>
                  </a:moveTo>
                  <a:cubicBezTo>
                    <a:pt x="1761" y="1008"/>
                    <a:pt x="1761" y="1008"/>
                    <a:pt x="1761" y="1008"/>
                  </a:cubicBezTo>
                  <a:cubicBezTo>
                    <a:pt x="1762" y="999"/>
                    <a:pt x="1763" y="989"/>
                    <a:pt x="1764" y="980"/>
                  </a:cubicBezTo>
                  <a:cubicBezTo>
                    <a:pt x="1772" y="981"/>
                    <a:pt x="1772" y="981"/>
                    <a:pt x="1772" y="981"/>
                  </a:cubicBezTo>
                  <a:cubicBezTo>
                    <a:pt x="1771" y="990"/>
                    <a:pt x="1770" y="1000"/>
                    <a:pt x="1769" y="1009"/>
                  </a:cubicBezTo>
                  <a:close/>
                  <a:moveTo>
                    <a:pt x="5" y="979"/>
                  </a:moveTo>
                  <a:cubicBezTo>
                    <a:pt x="4" y="970"/>
                    <a:pt x="3" y="961"/>
                    <a:pt x="2" y="951"/>
                  </a:cubicBezTo>
                  <a:cubicBezTo>
                    <a:pt x="10" y="951"/>
                    <a:pt x="10" y="951"/>
                    <a:pt x="10" y="951"/>
                  </a:cubicBezTo>
                  <a:cubicBezTo>
                    <a:pt x="11" y="960"/>
                    <a:pt x="12" y="969"/>
                    <a:pt x="13" y="979"/>
                  </a:cubicBezTo>
                  <a:lnTo>
                    <a:pt x="5" y="979"/>
                  </a:lnTo>
                  <a:close/>
                  <a:moveTo>
                    <a:pt x="1773" y="965"/>
                  </a:moveTo>
                  <a:cubicBezTo>
                    <a:pt x="1766" y="964"/>
                    <a:pt x="1766" y="964"/>
                    <a:pt x="1766" y="964"/>
                  </a:cubicBezTo>
                  <a:cubicBezTo>
                    <a:pt x="1766" y="955"/>
                    <a:pt x="1767" y="946"/>
                    <a:pt x="1767" y="936"/>
                  </a:cubicBezTo>
                  <a:cubicBezTo>
                    <a:pt x="1775" y="937"/>
                    <a:pt x="1775" y="937"/>
                    <a:pt x="1775" y="937"/>
                  </a:cubicBezTo>
                  <a:cubicBezTo>
                    <a:pt x="1775" y="946"/>
                    <a:pt x="1774" y="955"/>
                    <a:pt x="1773" y="965"/>
                  </a:cubicBezTo>
                  <a:close/>
                  <a:moveTo>
                    <a:pt x="1" y="935"/>
                  </a:moveTo>
                  <a:cubicBezTo>
                    <a:pt x="1" y="926"/>
                    <a:pt x="1" y="917"/>
                    <a:pt x="0" y="907"/>
                  </a:cubicBezTo>
                  <a:cubicBezTo>
                    <a:pt x="8" y="907"/>
                    <a:pt x="8" y="907"/>
                    <a:pt x="8" y="907"/>
                  </a:cubicBezTo>
                  <a:cubicBezTo>
                    <a:pt x="9" y="916"/>
                    <a:pt x="9" y="926"/>
                    <a:pt x="9" y="935"/>
                  </a:cubicBezTo>
                  <a:lnTo>
                    <a:pt x="1" y="935"/>
                  </a:lnTo>
                  <a:close/>
                  <a:moveTo>
                    <a:pt x="1776" y="921"/>
                  </a:moveTo>
                  <a:cubicBezTo>
                    <a:pt x="1768" y="920"/>
                    <a:pt x="1768" y="920"/>
                    <a:pt x="1768" y="920"/>
                  </a:cubicBezTo>
                  <a:cubicBezTo>
                    <a:pt x="1768" y="911"/>
                    <a:pt x="1769" y="902"/>
                    <a:pt x="1769" y="893"/>
                  </a:cubicBezTo>
                  <a:cubicBezTo>
                    <a:pt x="1777" y="893"/>
                    <a:pt x="1777" y="893"/>
                    <a:pt x="1777" y="893"/>
                  </a:cubicBezTo>
                  <a:cubicBezTo>
                    <a:pt x="1777" y="902"/>
                    <a:pt x="1776" y="911"/>
                    <a:pt x="1776" y="921"/>
                  </a:cubicBezTo>
                  <a:close/>
                  <a:moveTo>
                    <a:pt x="0" y="891"/>
                  </a:moveTo>
                  <a:cubicBezTo>
                    <a:pt x="0" y="888"/>
                    <a:pt x="0" y="888"/>
                    <a:pt x="0" y="888"/>
                  </a:cubicBezTo>
                  <a:cubicBezTo>
                    <a:pt x="0" y="880"/>
                    <a:pt x="0" y="871"/>
                    <a:pt x="1" y="863"/>
                  </a:cubicBezTo>
                  <a:cubicBezTo>
                    <a:pt x="9" y="863"/>
                    <a:pt x="9" y="863"/>
                    <a:pt x="9" y="863"/>
                  </a:cubicBezTo>
                  <a:cubicBezTo>
                    <a:pt x="8" y="872"/>
                    <a:pt x="8" y="880"/>
                    <a:pt x="8" y="888"/>
                  </a:cubicBezTo>
                  <a:cubicBezTo>
                    <a:pt x="8" y="891"/>
                    <a:pt x="8" y="891"/>
                    <a:pt x="8" y="891"/>
                  </a:cubicBezTo>
                  <a:lnTo>
                    <a:pt x="0" y="891"/>
                  </a:lnTo>
                  <a:close/>
                  <a:moveTo>
                    <a:pt x="1769" y="877"/>
                  </a:moveTo>
                  <a:cubicBezTo>
                    <a:pt x="1769" y="867"/>
                    <a:pt x="1768" y="858"/>
                    <a:pt x="1768" y="849"/>
                  </a:cubicBezTo>
                  <a:cubicBezTo>
                    <a:pt x="1776" y="848"/>
                    <a:pt x="1776" y="848"/>
                    <a:pt x="1776" y="848"/>
                  </a:cubicBezTo>
                  <a:cubicBezTo>
                    <a:pt x="1776" y="858"/>
                    <a:pt x="1777" y="867"/>
                    <a:pt x="1777" y="877"/>
                  </a:cubicBezTo>
                  <a:lnTo>
                    <a:pt x="1769" y="877"/>
                  </a:lnTo>
                  <a:close/>
                  <a:moveTo>
                    <a:pt x="9" y="847"/>
                  </a:moveTo>
                  <a:cubicBezTo>
                    <a:pt x="1" y="847"/>
                    <a:pt x="1" y="847"/>
                    <a:pt x="1" y="847"/>
                  </a:cubicBezTo>
                  <a:cubicBezTo>
                    <a:pt x="2" y="838"/>
                    <a:pt x="2" y="828"/>
                    <a:pt x="3" y="819"/>
                  </a:cubicBezTo>
                  <a:cubicBezTo>
                    <a:pt x="11" y="819"/>
                    <a:pt x="11" y="819"/>
                    <a:pt x="11" y="819"/>
                  </a:cubicBezTo>
                  <a:cubicBezTo>
                    <a:pt x="10" y="829"/>
                    <a:pt x="10" y="838"/>
                    <a:pt x="9" y="847"/>
                  </a:cubicBezTo>
                  <a:close/>
                  <a:moveTo>
                    <a:pt x="1767" y="833"/>
                  </a:moveTo>
                  <a:cubicBezTo>
                    <a:pt x="1766" y="824"/>
                    <a:pt x="1766" y="814"/>
                    <a:pt x="1765" y="805"/>
                  </a:cubicBezTo>
                  <a:cubicBezTo>
                    <a:pt x="1773" y="804"/>
                    <a:pt x="1773" y="804"/>
                    <a:pt x="1773" y="804"/>
                  </a:cubicBezTo>
                  <a:cubicBezTo>
                    <a:pt x="1774" y="814"/>
                    <a:pt x="1774" y="823"/>
                    <a:pt x="1775" y="832"/>
                  </a:cubicBezTo>
                  <a:lnTo>
                    <a:pt x="1767" y="833"/>
                  </a:lnTo>
                  <a:close/>
                  <a:moveTo>
                    <a:pt x="12" y="804"/>
                  </a:moveTo>
                  <a:cubicBezTo>
                    <a:pt x="4" y="803"/>
                    <a:pt x="4" y="803"/>
                    <a:pt x="4" y="803"/>
                  </a:cubicBezTo>
                  <a:cubicBezTo>
                    <a:pt x="5" y="794"/>
                    <a:pt x="6" y="784"/>
                    <a:pt x="7" y="775"/>
                  </a:cubicBezTo>
                  <a:cubicBezTo>
                    <a:pt x="15" y="776"/>
                    <a:pt x="15" y="776"/>
                    <a:pt x="15" y="776"/>
                  </a:cubicBezTo>
                  <a:cubicBezTo>
                    <a:pt x="14" y="785"/>
                    <a:pt x="13" y="794"/>
                    <a:pt x="12" y="804"/>
                  </a:cubicBezTo>
                  <a:close/>
                  <a:moveTo>
                    <a:pt x="1763" y="789"/>
                  </a:moveTo>
                  <a:cubicBezTo>
                    <a:pt x="1762" y="780"/>
                    <a:pt x="1761" y="771"/>
                    <a:pt x="1760" y="762"/>
                  </a:cubicBezTo>
                  <a:cubicBezTo>
                    <a:pt x="1768" y="760"/>
                    <a:pt x="1768" y="760"/>
                    <a:pt x="1768" y="760"/>
                  </a:cubicBezTo>
                  <a:cubicBezTo>
                    <a:pt x="1769" y="770"/>
                    <a:pt x="1770" y="779"/>
                    <a:pt x="1771" y="788"/>
                  </a:cubicBezTo>
                  <a:lnTo>
                    <a:pt x="1763" y="789"/>
                  </a:lnTo>
                  <a:close/>
                  <a:moveTo>
                    <a:pt x="17" y="760"/>
                  </a:moveTo>
                  <a:cubicBezTo>
                    <a:pt x="10" y="759"/>
                    <a:pt x="10" y="759"/>
                    <a:pt x="10" y="759"/>
                  </a:cubicBezTo>
                  <a:cubicBezTo>
                    <a:pt x="11" y="750"/>
                    <a:pt x="12" y="740"/>
                    <a:pt x="14" y="731"/>
                  </a:cubicBezTo>
                  <a:cubicBezTo>
                    <a:pt x="22" y="733"/>
                    <a:pt x="22" y="733"/>
                    <a:pt x="22" y="733"/>
                  </a:cubicBezTo>
                  <a:cubicBezTo>
                    <a:pt x="20" y="742"/>
                    <a:pt x="19" y="751"/>
                    <a:pt x="17" y="760"/>
                  </a:cubicBezTo>
                  <a:close/>
                  <a:moveTo>
                    <a:pt x="1757" y="746"/>
                  </a:moveTo>
                  <a:cubicBezTo>
                    <a:pt x="1756" y="737"/>
                    <a:pt x="1754" y="727"/>
                    <a:pt x="1752" y="718"/>
                  </a:cubicBezTo>
                  <a:cubicBezTo>
                    <a:pt x="1760" y="717"/>
                    <a:pt x="1760" y="717"/>
                    <a:pt x="1760" y="717"/>
                  </a:cubicBezTo>
                  <a:cubicBezTo>
                    <a:pt x="1762" y="726"/>
                    <a:pt x="1764" y="735"/>
                    <a:pt x="1765" y="745"/>
                  </a:cubicBezTo>
                  <a:lnTo>
                    <a:pt x="1757" y="746"/>
                  </a:lnTo>
                  <a:close/>
                  <a:moveTo>
                    <a:pt x="25" y="717"/>
                  </a:moveTo>
                  <a:cubicBezTo>
                    <a:pt x="17" y="715"/>
                    <a:pt x="17" y="715"/>
                    <a:pt x="17" y="715"/>
                  </a:cubicBezTo>
                  <a:cubicBezTo>
                    <a:pt x="19" y="706"/>
                    <a:pt x="21" y="697"/>
                    <a:pt x="23" y="688"/>
                  </a:cubicBezTo>
                  <a:cubicBezTo>
                    <a:pt x="31" y="690"/>
                    <a:pt x="31" y="690"/>
                    <a:pt x="31" y="690"/>
                  </a:cubicBezTo>
                  <a:cubicBezTo>
                    <a:pt x="29" y="699"/>
                    <a:pt x="27" y="708"/>
                    <a:pt x="25" y="717"/>
                  </a:cubicBezTo>
                  <a:close/>
                  <a:moveTo>
                    <a:pt x="1749" y="703"/>
                  </a:moveTo>
                  <a:cubicBezTo>
                    <a:pt x="1747" y="694"/>
                    <a:pt x="1745" y="685"/>
                    <a:pt x="1743" y="676"/>
                  </a:cubicBezTo>
                  <a:cubicBezTo>
                    <a:pt x="1751" y="674"/>
                    <a:pt x="1751" y="674"/>
                    <a:pt x="1751" y="674"/>
                  </a:cubicBezTo>
                  <a:cubicBezTo>
                    <a:pt x="1753" y="683"/>
                    <a:pt x="1755" y="692"/>
                    <a:pt x="1757" y="701"/>
                  </a:cubicBezTo>
                  <a:lnTo>
                    <a:pt x="1749" y="703"/>
                  </a:lnTo>
                  <a:close/>
                  <a:moveTo>
                    <a:pt x="34" y="674"/>
                  </a:moveTo>
                  <a:cubicBezTo>
                    <a:pt x="27" y="672"/>
                    <a:pt x="27" y="672"/>
                    <a:pt x="27" y="672"/>
                  </a:cubicBezTo>
                  <a:cubicBezTo>
                    <a:pt x="29" y="663"/>
                    <a:pt x="31" y="654"/>
                    <a:pt x="34" y="645"/>
                  </a:cubicBezTo>
                  <a:cubicBezTo>
                    <a:pt x="42" y="647"/>
                    <a:pt x="42" y="647"/>
                    <a:pt x="42" y="647"/>
                  </a:cubicBezTo>
                  <a:cubicBezTo>
                    <a:pt x="39" y="656"/>
                    <a:pt x="37" y="665"/>
                    <a:pt x="34" y="674"/>
                  </a:cubicBezTo>
                  <a:close/>
                  <a:moveTo>
                    <a:pt x="1739" y="660"/>
                  </a:moveTo>
                  <a:cubicBezTo>
                    <a:pt x="1736" y="651"/>
                    <a:pt x="1734" y="642"/>
                    <a:pt x="1731" y="633"/>
                  </a:cubicBezTo>
                  <a:cubicBezTo>
                    <a:pt x="1739" y="631"/>
                    <a:pt x="1739" y="631"/>
                    <a:pt x="1739" y="631"/>
                  </a:cubicBezTo>
                  <a:cubicBezTo>
                    <a:pt x="1742" y="640"/>
                    <a:pt x="1744" y="649"/>
                    <a:pt x="1747" y="658"/>
                  </a:cubicBezTo>
                  <a:lnTo>
                    <a:pt x="1739" y="660"/>
                  </a:lnTo>
                  <a:close/>
                  <a:moveTo>
                    <a:pt x="46" y="632"/>
                  </a:moveTo>
                  <a:cubicBezTo>
                    <a:pt x="38" y="630"/>
                    <a:pt x="38" y="630"/>
                    <a:pt x="38" y="630"/>
                  </a:cubicBezTo>
                  <a:cubicBezTo>
                    <a:pt x="41" y="621"/>
                    <a:pt x="44" y="612"/>
                    <a:pt x="47" y="603"/>
                  </a:cubicBezTo>
                  <a:cubicBezTo>
                    <a:pt x="55" y="606"/>
                    <a:pt x="55" y="606"/>
                    <a:pt x="55" y="606"/>
                  </a:cubicBezTo>
                  <a:cubicBezTo>
                    <a:pt x="52" y="614"/>
                    <a:pt x="49" y="623"/>
                    <a:pt x="46" y="632"/>
                  </a:cubicBezTo>
                  <a:close/>
                  <a:moveTo>
                    <a:pt x="1726" y="618"/>
                  </a:moveTo>
                  <a:cubicBezTo>
                    <a:pt x="1724" y="609"/>
                    <a:pt x="1721" y="600"/>
                    <a:pt x="1717" y="592"/>
                  </a:cubicBezTo>
                  <a:cubicBezTo>
                    <a:pt x="1725" y="589"/>
                    <a:pt x="1725" y="589"/>
                    <a:pt x="1725" y="589"/>
                  </a:cubicBezTo>
                  <a:cubicBezTo>
                    <a:pt x="1728" y="598"/>
                    <a:pt x="1731" y="607"/>
                    <a:pt x="1734" y="616"/>
                  </a:cubicBezTo>
                  <a:lnTo>
                    <a:pt x="1726" y="618"/>
                  </a:lnTo>
                  <a:close/>
                  <a:moveTo>
                    <a:pt x="60" y="591"/>
                  </a:moveTo>
                  <a:cubicBezTo>
                    <a:pt x="52" y="588"/>
                    <a:pt x="52" y="588"/>
                    <a:pt x="52" y="588"/>
                  </a:cubicBezTo>
                  <a:cubicBezTo>
                    <a:pt x="55" y="579"/>
                    <a:pt x="59" y="570"/>
                    <a:pt x="62" y="562"/>
                  </a:cubicBezTo>
                  <a:cubicBezTo>
                    <a:pt x="70" y="565"/>
                    <a:pt x="70" y="565"/>
                    <a:pt x="70" y="565"/>
                  </a:cubicBezTo>
                  <a:cubicBezTo>
                    <a:pt x="66" y="573"/>
                    <a:pt x="63" y="582"/>
                    <a:pt x="60" y="591"/>
                  </a:cubicBezTo>
                  <a:close/>
                  <a:moveTo>
                    <a:pt x="1712" y="577"/>
                  </a:moveTo>
                  <a:cubicBezTo>
                    <a:pt x="1709" y="568"/>
                    <a:pt x="1705" y="559"/>
                    <a:pt x="1702" y="551"/>
                  </a:cubicBezTo>
                  <a:cubicBezTo>
                    <a:pt x="1709" y="548"/>
                    <a:pt x="1709" y="548"/>
                    <a:pt x="1709" y="548"/>
                  </a:cubicBezTo>
                  <a:cubicBezTo>
                    <a:pt x="1713" y="556"/>
                    <a:pt x="1716" y="565"/>
                    <a:pt x="1719" y="574"/>
                  </a:cubicBezTo>
                  <a:lnTo>
                    <a:pt x="1712" y="577"/>
                  </a:lnTo>
                  <a:close/>
                  <a:moveTo>
                    <a:pt x="76" y="550"/>
                  </a:moveTo>
                  <a:cubicBezTo>
                    <a:pt x="68" y="547"/>
                    <a:pt x="68" y="547"/>
                    <a:pt x="68" y="547"/>
                  </a:cubicBezTo>
                  <a:cubicBezTo>
                    <a:pt x="72" y="538"/>
                    <a:pt x="76" y="530"/>
                    <a:pt x="79" y="521"/>
                  </a:cubicBezTo>
                  <a:cubicBezTo>
                    <a:pt x="87" y="524"/>
                    <a:pt x="87" y="524"/>
                    <a:pt x="87" y="524"/>
                  </a:cubicBezTo>
                  <a:cubicBezTo>
                    <a:pt x="83" y="533"/>
                    <a:pt x="79" y="541"/>
                    <a:pt x="76" y="550"/>
                  </a:cubicBezTo>
                  <a:close/>
                  <a:moveTo>
                    <a:pt x="1695" y="536"/>
                  </a:moveTo>
                  <a:cubicBezTo>
                    <a:pt x="1692" y="528"/>
                    <a:pt x="1688" y="519"/>
                    <a:pt x="1684" y="511"/>
                  </a:cubicBezTo>
                  <a:cubicBezTo>
                    <a:pt x="1691" y="507"/>
                    <a:pt x="1691" y="507"/>
                    <a:pt x="1691" y="507"/>
                  </a:cubicBezTo>
                  <a:cubicBezTo>
                    <a:pt x="1695" y="516"/>
                    <a:pt x="1699" y="524"/>
                    <a:pt x="1703" y="533"/>
                  </a:cubicBezTo>
                  <a:lnTo>
                    <a:pt x="1695" y="536"/>
                  </a:lnTo>
                  <a:close/>
                  <a:moveTo>
                    <a:pt x="93" y="510"/>
                  </a:moveTo>
                  <a:cubicBezTo>
                    <a:pt x="86" y="507"/>
                    <a:pt x="86" y="507"/>
                    <a:pt x="86" y="507"/>
                  </a:cubicBezTo>
                  <a:cubicBezTo>
                    <a:pt x="90" y="498"/>
                    <a:pt x="94" y="490"/>
                    <a:pt x="99" y="481"/>
                  </a:cubicBezTo>
                  <a:cubicBezTo>
                    <a:pt x="106" y="485"/>
                    <a:pt x="106" y="485"/>
                    <a:pt x="106" y="485"/>
                  </a:cubicBezTo>
                  <a:cubicBezTo>
                    <a:pt x="102" y="493"/>
                    <a:pt x="97" y="502"/>
                    <a:pt x="93" y="510"/>
                  </a:cubicBezTo>
                  <a:close/>
                  <a:moveTo>
                    <a:pt x="1677" y="496"/>
                  </a:moveTo>
                  <a:cubicBezTo>
                    <a:pt x="1673" y="488"/>
                    <a:pt x="1668" y="480"/>
                    <a:pt x="1664" y="472"/>
                  </a:cubicBezTo>
                  <a:cubicBezTo>
                    <a:pt x="1671" y="468"/>
                    <a:pt x="1671" y="468"/>
                    <a:pt x="1671" y="468"/>
                  </a:cubicBezTo>
                  <a:cubicBezTo>
                    <a:pt x="1675" y="476"/>
                    <a:pt x="1680" y="484"/>
                    <a:pt x="1684" y="493"/>
                  </a:cubicBezTo>
                  <a:lnTo>
                    <a:pt x="1677" y="496"/>
                  </a:lnTo>
                  <a:close/>
                  <a:moveTo>
                    <a:pt x="113" y="471"/>
                  </a:moveTo>
                  <a:cubicBezTo>
                    <a:pt x="106" y="467"/>
                    <a:pt x="106" y="467"/>
                    <a:pt x="106" y="467"/>
                  </a:cubicBezTo>
                  <a:cubicBezTo>
                    <a:pt x="111" y="459"/>
                    <a:pt x="115" y="451"/>
                    <a:pt x="120" y="443"/>
                  </a:cubicBezTo>
                  <a:cubicBezTo>
                    <a:pt x="127" y="447"/>
                    <a:pt x="127" y="447"/>
                    <a:pt x="127" y="447"/>
                  </a:cubicBezTo>
                  <a:cubicBezTo>
                    <a:pt x="122" y="455"/>
                    <a:pt x="118" y="463"/>
                    <a:pt x="113" y="471"/>
                  </a:cubicBezTo>
                  <a:close/>
                  <a:moveTo>
                    <a:pt x="1656" y="458"/>
                  </a:moveTo>
                  <a:cubicBezTo>
                    <a:pt x="1652" y="450"/>
                    <a:pt x="1647" y="441"/>
                    <a:pt x="1642" y="433"/>
                  </a:cubicBezTo>
                  <a:cubicBezTo>
                    <a:pt x="1649" y="429"/>
                    <a:pt x="1649" y="429"/>
                    <a:pt x="1649" y="429"/>
                  </a:cubicBezTo>
                  <a:cubicBezTo>
                    <a:pt x="1654" y="437"/>
                    <a:pt x="1659" y="446"/>
                    <a:pt x="1663" y="454"/>
                  </a:cubicBezTo>
                  <a:lnTo>
                    <a:pt x="1656" y="458"/>
                  </a:lnTo>
                  <a:close/>
                  <a:moveTo>
                    <a:pt x="135" y="433"/>
                  </a:moveTo>
                  <a:cubicBezTo>
                    <a:pt x="128" y="429"/>
                    <a:pt x="128" y="429"/>
                    <a:pt x="128" y="429"/>
                  </a:cubicBezTo>
                  <a:cubicBezTo>
                    <a:pt x="133" y="421"/>
                    <a:pt x="138" y="413"/>
                    <a:pt x="143" y="405"/>
                  </a:cubicBezTo>
                  <a:cubicBezTo>
                    <a:pt x="150" y="409"/>
                    <a:pt x="150" y="409"/>
                    <a:pt x="150" y="409"/>
                  </a:cubicBezTo>
                  <a:cubicBezTo>
                    <a:pt x="145" y="417"/>
                    <a:pt x="140" y="425"/>
                    <a:pt x="135" y="433"/>
                  </a:cubicBezTo>
                  <a:close/>
                  <a:moveTo>
                    <a:pt x="1634" y="420"/>
                  </a:moveTo>
                  <a:cubicBezTo>
                    <a:pt x="1629" y="412"/>
                    <a:pt x="1624" y="404"/>
                    <a:pt x="1619" y="397"/>
                  </a:cubicBezTo>
                  <a:cubicBezTo>
                    <a:pt x="1625" y="392"/>
                    <a:pt x="1625" y="392"/>
                    <a:pt x="1625" y="392"/>
                  </a:cubicBezTo>
                  <a:cubicBezTo>
                    <a:pt x="1630" y="400"/>
                    <a:pt x="1636" y="408"/>
                    <a:pt x="1641" y="416"/>
                  </a:cubicBezTo>
                  <a:lnTo>
                    <a:pt x="1634" y="420"/>
                  </a:lnTo>
                  <a:close/>
                  <a:moveTo>
                    <a:pt x="158" y="396"/>
                  </a:moveTo>
                  <a:cubicBezTo>
                    <a:pt x="152" y="392"/>
                    <a:pt x="152" y="392"/>
                    <a:pt x="152" y="392"/>
                  </a:cubicBezTo>
                  <a:cubicBezTo>
                    <a:pt x="157" y="384"/>
                    <a:pt x="162" y="376"/>
                    <a:pt x="168" y="369"/>
                  </a:cubicBezTo>
                  <a:cubicBezTo>
                    <a:pt x="174" y="373"/>
                    <a:pt x="174" y="373"/>
                    <a:pt x="174" y="373"/>
                  </a:cubicBezTo>
                  <a:cubicBezTo>
                    <a:pt x="169" y="381"/>
                    <a:pt x="164" y="389"/>
                    <a:pt x="158" y="396"/>
                  </a:cubicBezTo>
                  <a:close/>
                  <a:moveTo>
                    <a:pt x="1610" y="383"/>
                  </a:moveTo>
                  <a:cubicBezTo>
                    <a:pt x="1604" y="376"/>
                    <a:pt x="1599" y="368"/>
                    <a:pt x="1593" y="361"/>
                  </a:cubicBezTo>
                  <a:cubicBezTo>
                    <a:pt x="1600" y="356"/>
                    <a:pt x="1600" y="356"/>
                    <a:pt x="1600" y="356"/>
                  </a:cubicBezTo>
                  <a:cubicBezTo>
                    <a:pt x="1605" y="363"/>
                    <a:pt x="1611" y="371"/>
                    <a:pt x="1616" y="379"/>
                  </a:cubicBezTo>
                  <a:lnTo>
                    <a:pt x="1610" y="383"/>
                  </a:lnTo>
                  <a:close/>
                  <a:moveTo>
                    <a:pt x="184" y="361"/>
                  </a:moveTo>
                  <a:cubicBezTo>
                    <a:pt x="177" y="356"/>
                    <a:pt x="177" y="356"/>
                    <a:pt x="177" y="356"/>
                  </a:cubicBezTo>
                  <a:cubicBezTo>
                    <a:pt x="183" y="348"/>
                    <a:pt x="189" y="341"/>
                    <a:pt x="195" y="334"/>
                  </a:cubicBezTo>
                  <a:cubicBezTo>
                    <a:pt x="201" y="339"/>
                    <a:pt x="201" y="339"/>
                    <a:pt x="201" y="339"/>
                  </a:cubicBezTo>
                  <a:cubicBezTo>
                    <a:pt x="195" y="346"/>
                    <a:pt x="189" y="353"/>
                    <a:pt x="184" y="361"/>
                  </a:cubicBezTo>
                  <a:close/>
                  <a:moveTo>
                    <a:pt x="1584" y="348"/>
                  </a:moveTo>
                  <a:cubicBezTo>
                    <a:pt x="1578" y="341"/>
                    <a:pt x="1572" y="334"/>
                    <a:pt x="1566" y="326"/>
                  </a:cubicBezTo>
                  <a:cubicBezTo>
                    <a:pt x="1572" y="321"/>
                    <a:pt x="1572" y="321"/>
                    <a:pt x="1572" y="321"/>
                  </a:cubicBezTo>
                  <a:cubicBezTo>
                    <a:pt x="1578" y="328"/>
                    <a:pt x="1584" y="336"/>
                    <a:pt x="1590" y="343"/>
                  </a:cubicBezTo>
                  <a:lnTo>
                    <a:pt x="1584" y="348"/>
                  </a:lnTo>
                  <a:close/>
                  <a:moveTo>
                    <a:pt x="211" y="326"/>
                  </a:moveTo>
                  <a:cubicBezTo>
                    <a:pt x="205" y="321"/>
                    <a:pt x="205" y="321"/>
                    <a:pt x="205" y="321"/>
                  </a:cubicBezTo>
                  <a:cubicBezTo>
                    <a:pt x="211" y="314"/>
                    <a:pt x="217" y="307"/>
                    <a:pt x="223" y="300"/>
                  </a:cubicBezTo>
                  <a:cubicBezTo>
                    <a:pt x="229" y="305"/>
                    <a:pt x="229" y="305"/>
                    <a:pt x="229" y="305"/>
                  </a:cubicBezTo>
                  <a:cubicBezTo>
                    <a:pt x="223" y="312"/>
                    <a:pt x="217" y="319"/>
                    <a:pt x="211" y="326"/>
                  </a:cubicBezTo>
                  <a:close/>
                  <a:moveTo>
                    <a:pt x="1556" y="314"/>
                  </a:moveTo>
                  <a:cubicBezTo>
                    <a:pt x="1550" y="307"/>
                    <a:pt x="1544" y="300"/>
                    <a:pt x="1537" y="293"/>
                  </a:cubicBezTo>
                  <a:cubicBezTo>
                    <a:pt x="1543" y="288"/>
                    <a:pt x="1543" y="288"/>
                    <a:pt x="1543" y="288"/>
                  </a:cubicBezTo>
                  <a:cubicBezTo>
                    <a:pt x="1549" y="295"/>
                    <a:pt x="1556" y="302"/>
                    <a:pt x="1562" y="309"/>
                  </a:cubicBezTo>
                  <a:lnTo>
                    <a:pt x="1556" y="314"/>
                  </a:lnTo>
                  <a:close/>
                  <a:moveTo>
                    <a:pt x="240" y="293"/>
                  </a:moveTo>
                  <a:cubicBezTo>
                    <a:pt x="234" y="288"/>
                    <a:pt x="234" y="288"/>
                    <a:pt x="234" y="288"/>
                  </a:cubicBezTo>
                  <a:cubicBezTo>
                    <a:pt x="240" y="281"/>
                    <a:pt x="247" y="274"/>
                    <a:pt x="253" y="267"/>
                  </a:cubicBezTo>
                  <a:cubicBezTo>
                    <a:pt x="259" y="273"/>
                    <a:pt x="259" y="273"/>
                    <a:pt x="259" y="273"/>
                  </a:cubicBezTo>
                  <a:cubicBezTo>
                    <a:pt x="252" y="280"/>
                    <a:pt x="246" y="286"/>
                    <a:pt x="240" y="293"/>
                  </a:cubicBezTo>
                  <a:close/>
                  <a:moveTo>
                    <a:pt x="1526" y="282"/>
                  </a:moveTo>
                  <a:cubicBezTo>
                    <a:pt x="1520" y="275"/>
                    <a:pt x="1513" y="268"/>
                    <a:pt x="1507" y="262"/>
                  </a:cubicBezTo>
                  <a:cubicBezTo>
                    <a:pt x="1512" y="256"/>
                    <a:pt x="1512" y="256"/>
                    <a:pt x="1512" y="256"/>
                  </a:cubicBezTo>
                  <a:cubicBezTo>
                    <a:pt x="1519" y="263"/>
                    <a:pt x="1526" y="269"/>
                    <a:pt x="1532" y="276"/>
                  </a:cubicBezTo>
                  <a:lnTo>
                    <a:pt x="1526" y="282"/>
                  </a:lnTo>
                  <a:close/>
                  <a:moveTo>
                    <a:pt x="270" y="262"/>
                  </a:moveTo>
                  <a:cubicBezTo>
                    <a:pt x="265" y="256"/>
                    <a:pt x="265" y="256"/>
                    <a:pt x="265" y="256"/>
                  </a:cubicBezTo>
                  <a:cubicBezTo>
                    <a:pt x="271" y="249"/>
                    <a:pt x="278" y="243"/>
                    <a:pt x="285" y="237"/>
                  </a:cubicBezTo>
                  <a:cubicBezTo>
                    <a:pt x="290" y="242"/>
                    <a:pt x="290" y="242"/>
                    <a:pt x="290" y="242"/>
                  </a:cubicBezTo>
                  <a:cubicBezTo>
                    <a:pt x="284" y="249"/>
                    <a:pt x="277" y="255"/>
                    <a:pt x="270" y="262"/>
                  </a:cubicBezTo>
                  <a:close/>
                  <a:moveTo>
                    <a:pt x="1495" y="251"/>
                  </a:moveTo>
                  <a:cubicBezTo>
                    <a:pt x="1489" y="244"/>
                    <a:pt x="1482" y="238"/>
                    <a:pt x="1475" y="232"/>
                  </a:cubicBezTo>
                  <a:cubicBezTo>
                    <a:pt x="1480" y="226"/>
                    <a:pt x="1480" y="226"/>
                    <a:pt x="1480" y="226"/>
                  </a:cubicBezTo>
                  <a:cubicBezTo>
                    <a:pt x="1487" y="232"/>
                    <a:pt x="1494" y="239"/>
                    <a:pt x="1501" y="245"/>
                  </a:cubicBezTo>
                  <a:lnTo>
                    <a:pt x="1495" y="251"/>
                  </a:lnTo>
                  <a:close/>
                  <a:moveTo>
                    <a:pt x="302" y="232"/>
                  </a:moveTo>
                  <a:cubicBezTo>
                    <a:pt x="297" y="226"/>
                    <a:pt x="297" y="226"/>
                    <a:pt x="297" y="226"/>
                  </a:cubicBezTo>
                  <a:cubicBezTo>
                    <a:pt x="304" y="220"/>
                    <a:pt x="311" y="213"/>
                    <a:pt x="318" y="207"/>
                  </a:cubicBezTo>
                  <a:cubicBezTo>
                    <a:pt x="323" y="214"/>
                    <a:pt x="323" y="214"/>
                    <a:pt x="323" y="214"/>
                  </a:cubicBezTo>
                  <a:cubicBezTo>
                    <a:pt x="316" y="219"/>
                    <a:pt x="309" y="226"/>
                    <a:pt x="302" y="232"/>
                  </a:cubicBezTo>
                  <a:close/>
                  <a:moveTo>
                    <a:pt x="1463" y="221"/>
                  </a:moveTo>
                  <a:cubicBezTo>
                    <a:pt x="1456" y="215"/>
                    <a:pt x="1449" y="209"/>
                    <a:pt x="1442" y="204"/>
                  </a:cubicBezTo>
                  <a:cubicBezTo>
                    <a:pt x="1447" y="197"/>
                    <a:pt x="1447" y="197"/>
                    <a:pt x="1447" y="197"/>
                  </a:cubicBezTo>
                  <a:cubicBezTo>
                    <a:pt x="1454" y="203"/>
                    <a:pt x="1461" y="209"/>
                    <a:pt x="1468" y="215"/>
                  </a:cubicBezTo>
                  <a:lnTo>
                    <a:pt x="1463" y="221"/>
                  </a:lnTo>
                  <a:close/>
                  <a:moveTo>
                    <a:pt x="336" y="203"/>
                  </a:moveTo>
                  <a:cubicBezTo>
                    <a:pt x="330" y="197"/>
                    <a:pt x="330" y="197"/>
                    <a:pt x="330" y="197"/>
                  </a:cubicBezTo>
                  <a:cubicBezTo>
                    <a:pt x="338" y="191"/>
                    <a:pt x="345" y="185"/>
                    <a:pt x="353" y="180"/>
                  </a:cubicBezTo>
                  <a:cubicBezTo>
                    <a:pt x="357" y="186"/>
                    <a:pt x="357" y="186"/>
                    <a:pt x="357" y="186"/>
                  </a:cubicBezTo>
                  <a:cubicBezTo>
                    <a:pt x="350" y="192"/>
                    <a:pt x="343" y="198"/>
                    <a:pt x="336" y="203"/>
                  </a:cubicBezTo>
                  <a:close/>
                  <a:moveTo>
                    <a:pt x="1429" y="194"/>
                  </a:moveTo>
                  <a:cubicBezTo>
                    <a:pt x="1422" y="188"/>
                    <a:pt x="1414" y="182"/>
                    <a:pt x="1407" y="177"/>
                  </a:cubicBezTo>
                  <a:cubicBezTo>
                    <a:pt x="1412" y="170"/>
                    <a:pt x="1412" y="170"/>
                    <a:pt x="1412" y="170"/>
                  </a:cubicBezTo>
                  <a:cubicBezTo>
                    <a:pt x="1419" y="176"/>
                    <a:pt x="1427" y="182"/>
                    <a:pt x="1434" y="187"/>
                  </a:cubicBezTo>
                  <a:lnTo>
                    <a:pt x="1429" y="194"/>
                  </a:lnTo>
                  <a:close/>
                  <a:moveTo>
                    <a:pt x="370" y="177"/>
                  </a:moveTo>
                  <a:cubicBezTo>
                    <a:pt x="366" y="170"/>
                    <a:pt x="366" y="170"/>
                    <a:pt x="366" y="170"/>
                  </a:cubicBezTo>
                  <a:cubicBezTo>
                    <a:pt x="373" y="165"/>
                    <a:pt x="381" y="159"/>
                    <a:pt x="389" y="154"/>
                  </a:cubicBezTo>
                  <a:cubicBezTo>
                    <a:pt x="393" y="161"/>
                    <a:pt x="393" y="161"/>
                    <a:pt x="393" y="161"/>
                  </a:cubicBezTo>
                  <a:cubicBezTo>
                    <a:pt x="385" y="166"/>
                    <a:pt x="378" y="171"/>
                    <a:pt x="370" y="177"/>
                  </a:cubicBezTo>
                  <a:close/>
                  <a:moveTo>
                    <a:pt x="1394" y="168"/>
                  </a:moveTo>
                  <a:cubicBezTo>
                    <a:pt x="1386" y="162"/>
                    <a:pt x="1379" y="157"/>
                    <a:pt x="1371" y="152"/>
                  </a:cubicBezTo>
                  <a:cubicBezTo>
                    <a:pt x="1375" y="145"/>
                    <a:pt x="1375" y="145"/>
                    <a:pt x="1375" y="145"/>
                  </a:cubicBezTo>
                  <a:cubicBezTo>
                    <a:pt x="1383" y="150"/>
                    <a:pt x="1391" y="156"/>
                    <a:pt x="1399" y="161"/>
                  </a:cubicBezTo>
                  <a:lnTo>
                    <a:pt x="1394" y="168"/>
                  </a:lnTo>
                  <a:close/>
                  <a:moveTo>
                    <a:pt x="406" y="152"/>
                  </a:moveTo>
                  <a:cubicBezTo>
                    <a:pt x="402" y="145"/>
                    <a:pt x="402" y="145"/>
                    <a:pt x="402" y="145"/>
                  </a:cubicBezTo>
                  <a:cubicBezTo>
                    <a:pt x="410" y="140"/>
                    <a:pt x="418" y="135"/>
                    <a:pt x="426" y="130"/>
                  </a:cubicBezTo>
                  <a:cubicBezTo>
                    <a:pt x="430" y="137"/>
                    <a:pt x="430" y="137"/>
                    <a:pt x="430" y="137"/>
                  </a:cubicBezTo>
                  <a:cubicBezTo>
                    <a:pt x="422" y="142"/>
                    <a:pt x="414" y="147"/>
                    <a:pt x="406" y="152"/>
                  </a:cubicBezTo>
                  <a:close/>
                  <a:moveTo>
                    <a:pt x="1358" y="143"/>
                  </a:moveTo>
                  <a:cubicBezTo>
                    <a:pt x="1350" y="138"/>
                    <a:pt x="1342" y="134"/>
                    <a:pt x="1334" y="129"/>
                  </a:cubicBezTo>
                  <a:cubicBezTo>
                    <a:pt x="1338" y="122"/>
                    <a:pt x="1338" y="122"/>
                    <a:pt x="1338" y="122"/>
                  </a:cubicBezTo>
                  <a:cubicBezTo>
                    <a:pt x="1346" y="127"/>
                    <a:pt x="1354" y="132"/>
                    <a:pt x="1362" y="137"/>
                  </a:cubicBezTo>
                  <a:lnTo>
                    <a:pt x="1358" y="143"/>
                  </a:lnTo>
                  <a:close/>
                  <a:moveTo>
                    <a:pt x="444" y="129"/>
                  </a:moveTo>
                  <a:cubicBezTo>
                    <a:pt x="439" y="122"/>
                    <a:pt x="439" y="122"/>
                    <a:pt x="439" y="122"/>
                  </a:cubicBezTo>
                  <a:cubicBezTo>
                    <a:pt x="448" y="117"/>
                    <a:pt x="456" y="112"/>
                    <a:pt x="464" y="108"/>
                  </a:cubicBezTo>
                  <a:cubicBezTo>
                    <a:pt x="468" y="115"/>
                    <a:pt x="468" y="115"/>
                    <a:pt x="468" y="115"/>
                  </a:cubicBezTo>
                  <a:cubicBezTo>
                    <a:pt x="460" y="119"/>
                    <a:pt x="452" y="124"/>
                    <a:pt x="444" y="129"/>
                  </a:cubicBezTo>
                  <a:close/>
                  <a:moveTo>
                    <a:pt x="1320" y="121"/>
                  </a:moveTo>
                  <a:cubicBezTo>
                    <a:pt x="1312" y="116"/>
                    <a:pt x="1304" y="112"/>
                    <a:pt x="1296" y="108"/>
                  </a:cubicBezTo>
                  <a:cubicBezTo>
                    <a:pt x="1299" y="101"/>
                    <a:pt x="1299" y="101"/>
                    <a:pt x="1299" y="101"/>
                  </a:cubicBezTo>
                  <a:cubicBezTo>
                    <a:pt x="1308" y="105"/>
                    <a:pt x="1316" y="109"/>
                    <a:pt x="1324" y="114"/>
                  </a:cubicBezTo>
                  <a:lnTo>
                    <a:pt x="1320" y="121"/>
                  </a:lnTo>
                  <a:close/>
                  <a:moveTo>
                    <a:pt x="482" y="107"/>
                  </a:moveTo>
                  <a:cubicBezTo>
                    <a:pt x="478" y="100"/>
                    <a:pt x="478" y="100"/>
                    <a:pt x="478" y="100"/>
                  </a:cubicBezTo>
                  <a:cubicBezTo>
                    <a:pt x="487" y="96"/>
                    <a:pt x="495" y="92"/>
                    <a:pt x="503" y="88"/>
                  </a:cubicBezTo>
                  <a:cubicBezTo>
                    <a:pt x="507" y="95"/>
                    <a:pt x="507" y="95"/>
                    <a:pt x="507" y="95"/>
                  </a:cubicBezTo>
                  <a:cubicBezTo>
                    <a:pt x="499" y="99"/>
                    <a:pt x="490" y="103"/>
                    <a:pt x="482" y="107"/>
                  </a:cubicBezTo>
                  <a:close/>
                  <a:moveTo>
                    <a:pt x="1282" y="100"/>
                  </a:moveTo>
                  <a:cubicBezTo>
                    <a:pt x="1273" y="96"/>
                    <a:pt x="1265" y="92"/>
                    <a:pt x="1256" y="88"/>
                  </a:cubicBezTo>
                  <a:cubicBezTo>
                    <a:pt x="1260" y="81"/>
                    <a:pt x="1260" y="81"/>
                    <a:pt x="1260" y="81"/>
                  </a:cubicBezTo>
                  <a:cubicBezTo>
                    <a:pt x="1268" y="85"/>
                    <a:pt x="1277" y="89"/>
                    <a:pt x="1285" y="93"/>
                  </a:cubicBezTo>
                  <a:lnTo>
                    <a:pt x="1282" y="100"/>
                  </a:lnTo>
                  <a:close/>
                  <a:moveTo>
                    <a:pt x="521" y="88"/>
                  </a:moveTo>
                  <a:cubicBezTo>
                    <a:pt x="518" y="81"/>
                    <a:pt x="518" y="81"/>
                    <a:pt x="518" y="81"/>
                  </a:cubicBezTo>
                  <a:cubicBezTo>
                    <a:pt x="526" y="77"/>
                    <a:pt x="535" y="73"/>
                    <a:pt x="544" y="69"/>
                  </a:cubicBezTo>
                  <a:cubicBezTo>
                    <a:pt x="547" y="77"/>
                    <a:pt x="547" y="77"/>
                    <a:pt x="547" y="77"/>
                  </a:cubicBezTo>
                  <a:cubicBezTo>
                    <a:pt x="538" y="80"/>
                    <a:pt x="530" y="84"/>
                    <a:pt x="521" y="88"/>
                  </a:cubicBezTo>
                  <a:close/>
                  <a:moveTo>
                    <a:pt x="1242" y="82"/>
                  </a:moveTo>
                  <a:cubicBezTo>
                    <a:pt x="1234" y="78"/>
                    <a:pt x="1225" y="75"/>
                    <a:pt x="1216" y="71"/>
                  </a:cubicBezTo>
                  <a:cubicBezTo>
                    <a:pt x="1219" y="64"/>
                    <a:pt x="1219" y="64"/>
                    <a:pt x="1219" y="64"/>
                  </a:cubicBezTo>
                  <a:cubicBezTo>
                    <a:pt x="1228" y="67"/>
                    <a:pt x="1237" y="71"/>
                    <a:pt x="1245" y="75"/>
                  </a:cubicBezTo>
                  <a:lnTo>
                    <a:pt x="1242" y="82"/>
                  </a:lnTo>
                  <a:close/>
                  <a:moveTo>
                    <a:pt x="562" y="71"/>
                  </a:moveTo>
                  <a:cubicBezTo>
                    <a:pt x="559" y="63"/>
                    <a:pt x="559" y="63"/>
                    <a:pt x="559" y="63"/>
                  </a:cubicBezTo>
                  <a:cubicBezTo>
                    <a:pt x="567" y="60"/>
                    <a:pt x="576" y="56"/>
                    <a:pt x="585" y="53"/>
                  </a:cubicBezTo>
                  <a:cubicBezTo>
                    <a:pt x="588" y="61"/>
                    <a:pt x="588" y="61"/>
                    <a:pt x="588" y="61"/>
                  </a:cubicBezTo>
                  <a:cubicBezTo>
                    <a:pt x="579" y="64"/>
                    <a:pt x="570" y="67"/>
                    <a:pt x="562" y="71"/>
                  </a:cubicBezTo>
                  <a:close/>
                  <a:moveTo>
                    <a:pt x="1202" y="65"/>
                  </a:moveTo>
                  <a:cubicBezTo>
                    <a:pt x="1193" y="62"/>
                    <a:pt x="1184" y="59"/>
                    <a:pt x="1175" y="56"/>
                  </a:cubicBezTo>
                  <a:cubicBezTo>
                    <a:pt x="1178" y="48"/>
                    <a:pt x="1178" y="48"/>
                    <a:pt x="1178" y="48"/>
                  </a:cubicBezTo>
                  <a:cubicBezTo>
                    <a:pt x="1187" y="51"/>
                    <a:pt x="1196" y="55"/>
                    <a:pt x="1204" y="58"/>
                  </a:cubicBezTo>
                  <a:lnTo>
                    <a:pt x="1202" y="65"/>
                  </a:lnTo>
                  <a:close/>
                  <a:moveTo>
                    <a:pt x="603" y="56"/>
                  </a:moveTo>
                  <a:cubicBezTo>
                    <a:pt x="600" y="48"/>
                    <a:pt x="600" y="48"/>
                    <a:pt x="600" y="48"/>
                  </a:cubicBezTo>
                  <a:cubicBezTo>
                    <a:pt x="609" y="45"/>
                    <a:pt x="618" y="42"/>
                    <a:pt x="627" y="39"/>
                  </a:cubicBezTo>
                  <a:cubicBezTo>
                    <a:pt x="629" y="47"/>
                    <a:pt x="629" y="47"/>
                    <a:pt x="629" y="47"/>
                  </a:cubicBezTo>
                  <a:cubicBezTo>
                    <a:pt x="620" y="50"/>
                    <a:pt x="612" y="52"/>
                    <a:pt x="603" y="56"/>
                  </a:cubicBezTo>
                  <a:close/>
                  <a:moveTo>
                    <a:pt x="1160" y="51"/>
                  </a:moveTo>
                  <a:cubicBezTo>
                    <a:pt x="1151" y="48"/>
                    <a:pt x="1142" y="45"/>
                    <a:pt x="1134" y="43"/>
                  </a:cubicBezTo>
                  <a:cubicBezTo>
                    <a:pt x="1136" y="35"/>
                    <a:pt x="1136" y="35"/>
                    <a:pt x="1136" y="35"/>
                  </a:cubicBezTo>
                  <a:cubicBezTo>
                    <a:pt x="1145" y="38"/>
                    <a:pt x="1154" y="40"/>
                    <a:pt x="1163" y="43"/>
                  </a:cubicBezTo>
                  <a:lnTo>
                    <a:pt x="1160" y="51"/>
                  </a:lnTo>
                  <a:close/>
                  <a:moveTo>
                    <a:pt x="645" y="42"/>
                  </a:moveTo>
                  <a:cubicBezTo>
                    <a:pt x="642" y="35"/>
                    <a:pt x="642" y="35"/>
                    <a:pt x="642" y="35"/>
                  </a:cubicBezTo>
                  <a:cubicBezTo>
                    <a:pt x="651" y="32"/>
                    <a:pt x="661" y="30"/>
                    <a:pt x="670" y="27"/>
                  </a:cubicBezTo>
                  <a:cubicBezTo>
                    <a:pt x="672" y="35"/>
                    <a:pt x="672" y="35"/>
                    <a:pt x="672" y="35"/>
                  </a:cubicBezTo>
                  <a:cubicBezTo>
                    <a:pt x="663" y="37"/>
                    <a:pt x="654" y="40"/>
                    <a:pt x="645" y="42"/>
                  </a:cubicBezTo>
                  <a:close/>
                  <a:moveTo>
                    <a:pt x="1118" y="38"/>
                  </a:moveTo>
                  <a:cubicBezTo>
                    <a:pt x="1109" y="36"/>
                    <a:pt x="1100" y="34"/>
                    <a:pt x="1091" y="32"/>
                  </a:cubicBezTo>
                  <a:cubicBezTo>
                    <a:pt x="1093" y="24"/>
                    <a:pt x="1093" y="24"/>
                    <a:pt x="1093" y="24"/>
                  </a:cubicBezTo>
                  <a:cubicBezTo>
                    <a:pt x="1102" y="26"/>
                    <a:pt x="1111" y="28"/>
                    <a:pt x="1120" y="31"/>
                  </a:cubicBezTo>
                  <a:lnTo>
                    <a:pt x="1118" y="38"/>
                  </a:lnTo>
                  <a:close/>
                  <a:moveTo>
                    <a:pt x="687" y="31"/>
                  </a:moveTo>
                  <a:cubicBezTo>
                    <a:pt x="685" y="23"/>
                    <a:pt x="685" y="23"/>
                    <a:pt x="685" y="23"/>
                  </a:cubicBezTo>
                  <a:cubicBezTo>
                    <a:pt x="694" y="21"/>
                    <a:pt x="704" y="19"/>
                    <a:pt x="713" y="17"/>
                  </a:cubicBezTo>
                  <a:cubicBezTo>
                    <a:pt x="714" y="25"/>
                    <a:pt x="714" y="25"/>
                    <a:pt x="714" y="25"/>
                  </a:cubicBezTo>
                  <a:cubicBezTo>
                    <a:pt x="705" y="27"/>
                    <a:pt x="696" y="29"/>
                    <a:pt x="687" y="31"/>
                  </a:cubicBezTo>
                  <a:close/>
                  <a:moveTo>
                    <a:pt x="1076" y="28"/>
                  </a:moveTo>
                  <a:cubicBezTo>
                    <a:pt x="1067" y="26"/>
                    <a:pt x="1057" y="24"/>
                    <a:pt x="1048" y="23"/>
                  </a:cubicBezTo>
                  <a:cubicBezTo>
                    <a:pt x="1050" y="15"/>
                    <a:pt x="1050" y="15"/>
                    <a:pt x="1050" y="15"/>
                  </a:cubicBezTo>
                  <a:cubicBezTo>
                    <a:pt x="1059" y="16"/>
                    <a:pt x="1068" y="18"/>
                    <a:pt x="1077" y="20"/>
                  </a:cubicBezTo>
                  <a:lnTo>
                    <a:pt x="1076" y="28"/>
                  </a:lnTo>
                  <a:close/>
                  <a:moveTo>
                    <a:pt x="730" y="22"/>
                  </a:moveTo>
                  <a:cubicBezTo>
                    <a:pt x="729" y="14"/>
                    <a:pt x="729" y="14"/>
                    <a:pt x="729" y="14"/>
                  </a:cubicBezTo>
                  <a:cubicBezTo>
                    <a:pt x="738" y="13"/>
                    <a:pt x="747" y="11"/>
                    <a:pt x="756" y="10"/>
                  </a:cubicBezTo>
                  <a:cubicBezTo>
                    <a:pt x="757" y="18"/>
                    <a:pt x="757" y="18"/>
                    <a:pt x="757" y="18"/>
                  </a:cubicBezTo>
                  <a:cubicBezTo>
                    <a:pt x="748" y="19"/>
                    <a:pt x="739" y="21"/>
                    <a:pt x="730" y="22"/>
                  </a:cubicBezTo>
                  <a:close/>
                  <a:moveTo>
                    <a:pt x="1033" y="20"/>
                  </a:moveTo>
                  <a:cubicBezTo>
                    <a:pt x="1024" y="18"/>
                    <a:pt x="1014" y="17"/>
                    <a:pt x="1005" y="16"/>
                  </a:cubicBezTo>
                  <a:cubicBezTo>
                    <a:pt x="1006" y="8"/>
                    <a:pt x="1006" y="8"/>
                    <a:pt x="1006" y="8"/>
                  </a:cubicBezTo>
                  <a:cubicBezTo>
                    <a:pt x="1015" y="9"/>
                    <a:pt x="1025" y="10"/>
                    <a:pt x="1034" y="12"/>
                  </a:cubicBezTo>
                  <a:lnTo>
                    <a:pt x="1033" y="20"/>
                  </a:lnTo>
                  <a:close/>
                  <a:moveTo>
                    <a:pt x="773" y="16"/>
                  </a:moveTo>
                  <a:cubicBezTo>
                    <a:pt x="772" y="8"/>
                    <a:pt x="772" y="8"/>
                    <a:pt x="772" y="8"/>
                  </a:cubicBezTo>
                  <a:cubicBezTo>
                    <a:pt x="776" y="7"/>
                    <a:pt x="776" y="7"/>
                    <a:pt x="776" y="7"/>
                  </a:cubicBezTo>
                  <a:cubicBezTo>
                    <a:pt x="784" y="6"/>
                    <a:pt x="792" y="5"/>
                    <a:pt x="800" y="4"/>
                  </a:cubicBezTo>
                  <a:cubicBezTo>
                    <a:pt x="801" y="12"/>
                    <a:pt x="801" y="12"/>
                    <a:pt x="801" y="12"/>
                  </a:cubicBezTo>
                  <a:cubicBezTo>
                    <a:pt x="793" y="13"/>
                    <a:pt x="785" y="14"/>
                    <a:pt x="777" y="15"/>
                  </a:cubicBezTo>
                  <a:lnTo>
                    <a:pt x="773" y="16"/>
                  </a:lnTo>
                  <a:close/>
                  <a:moveTo>
                    <a:pt x="989" y="14"/>
                  </a:moveTo>
                  <a:cubicBezTo>
                    <a:pt x="980" y="13"/>
                    <a:pt x="971" y="12"/>
                    <a:pt x="962" y="11"/>
                  </a:cubicBezTo>
                  <a:cubicBezTo>
                    <a:pt x="962" y="3"/>
                    <a:pt x="962" y="3"/>
                    <a:pt x="962" y="3"/>
                  </a:cubicBezTo>
                  <a:cubicBezTo>
                    <a:pt x="972" y="4"/>
                    <a:pt x="981" y="5"/>
                    <a:pt x="990" y="6"/>
                  </a:cubicBezTo>
                  <a:lnTo>
                    <a:pt x="989" y="14"/>
                  </a:lnTo>
                  <a:close/>
                  <a:moveTo>
                    <a:pt x="817" y="11"/>
                  </a:moveTo>
                  <a:cubicBezTo>
                    <a:pt x="816" y="3"/>
                    <a:pt x="816" y="3"/>
                    <a:pt x="816" y="3"/>
                  </a:cubicBezTo>
                  <a:cubicBezTo>
                    <a:pt x="825" y="2"/>
                    <a:pt x="835" y="2"/>
                    <a:pt x="844" y="1"/>
                  </a:cubicBezTo>
                  <a:cubicBezTo>
                    <a:pt x="845" y="9"/>
                    <a:pt x="845" y="9"/>
                    <a:pt x="845" y="9"/>
                  </a:cubicBezTo>
                  <a:cubicBezTo>
                    <a:pt x="835" y="10"/>
                    <a:pt x="826" y="10"/>
                    <a:pt x="817" y="11"/>
                  </a:cubicBezTo>
                  <a:close/>
                  <a:moveTo>
                    <a:pt x="946" y="10"/>
                  </a:moveTo>
                  <a:cubicBezTo>
                    <a:pt x="937" y="9"/>
                    <a:pt x="927" y="9"/>
                    <a:pt x="918" y="9"/>
                  </a:cubicBezTo>
                  <a:cubicBezTo>
                    <a:pt x="918" y="1"/>
                    <a:pt x="918" y="1"/>
                    <a:pt x="918" y="1"/>
                  </a:cubicBezTo>
                  <a:cubicBezTo>
                    <a:pt x="928" y="1"/>
                    <a:pt x="937" y="1"/>
                    <a:pt x="946" y="2"/>
                  </a:cubicBezTo>
                  <a:lnTo>
                    <a:pt x="946" y="10"/>
                  </a:lnTo>
                  <a:close/>
                  <a:moveTo>
                    <a:pt x="861" y="9"/>
                  </a:moveTo>
                  <a:cubicBezTo>
                    <a:pt x="860" y="1"/>
                    <a:pt x="860" y="1"/>
                    <a:pt x="860" y="1"/>
                  </a:cubicBezTo>
                  <a:cubicBezTo>
                    <a:pt x="870" y="0"/>
                    <a:pt x="879" y="0"/>
                    <a:pt x="889" y="0"/>
                  </a:cubicBezTo>
                  <a:cubicBezTo>
                    <a:pt x="893" y="0"/>
                    <a:pt x="898" y="0"/>
                    <a:pt x="902" y="0"/>
                  </a:cubicBezTo>
                  <a:cubicBezTo>
                    <a:pt x="902" y="8"/>
                    <a:pt x="902" y="8"/>
                    <a:pt x="902" y="8"/>
                  </a:cubicBezTo>
                  <a:cubicBezTo>
                    <a:pt x="897" y="8"/>
                    <a:pt x="893" y="8"/>
                    <a:pt x="888" y="8"/>
                  </a:cubicBezTo>
                  <a:cubicBezTo>
                    <a:pt x="879" y="8"/>
                    <a:pt x="870" y="8"/>
                    <a:pt x="861" y="9"/>
                  </a:cubicBezTo>
                  <a:close/>
                </a:path>
              </a:pathLst>
            </a:custGeom>
            <a:solidFill>
              <a:srgbClr val="56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Freeform 8"/>
            <p:cNvSpPr>
              <a:spLocks/>
            </p:cNvSpPr>
            <p:nvPr/>
          </p:nvSpPr>
          <p:spPr bwMode="auto">
            <a:xfrm>
              <a:off x="3308350" y="3146425"/>
              <a:ext cx="369887" cy="214313"/>
            </a:xfrm>
            <a:custGeom>
              <a:avLst/>
              <a:gdLst>
                <a:gd name="T0" fmla="*/ 520805850 w 224"/>
                <a:gd name="T1" fmla="*/ 157322355 h 129"/>
                <a:gd name="T2" fmla="*/ 507171221 w 224"/>
                <a:gd name="T3" fmla="*/ 160083504 h 129"/>
                <a:gd name="T4" fmla="*/ 507171221 w 224"/>
                <a:gd name="T5" fmla="*/ 157322355 h 129"/>
                <a:gd name="T6" fmla="*/ 417189603 w 224"/>
                <a:gd name="T7" fmla="*/ 57960868 h 129"/>
                <a:gd name="T8" fmla="*/ 370834835 w 224"/>
                <a:gd name="T9" fmla="*/ 74521116 h 129"/>
                <a:gd name="T10" fmla="*/ 291759930 w 224"/>
                <a:gd name="T11" fmla="*/ 5520636 h 129"/>
                <a:gd name="T12" fmla="*/ 256311876 w 224"/>
                <a:gd name="T13" fmla="*/ 0 h 129"/>
                <a:gd name="T14" fmla="*/ 128155938 w 224"/>
                <a:gd name="T15" fmla="*/ 143523256 h 129"/>
                <a:gd name="T16" fmla="*/ 130883854 w 224"/>
                <a:gd name="T17" fmla="*/ 168363628 h 129"/>
                <a:gd name="T18" fmla="*/ 89981618 w 224"/>
                <a:gd name="T19" fmla="*/ 157322355 h 129"/>
                <a:gd name="T20" fmla="*/ 0 w 224"/>
                <a:gd name="T21" fmla="*/ 256685504 h 129"/>
                <a:gd name="T22" fmla="*/ 79074905 w 224"/>
                <a:gd name="T23" fmla="*/ 356046992 h 129"/>
                <a:gd name="T24" fmla="*/ 291759930 w 224"/>
                <a:gd name="T25" fmla="*/ 353287504 h 129"/>
                <a:gd name="T26" fmla="*/ 534438828 w 224"/>
                <a:gd name="T27" fmla="*/ 353287504 h 129"/>
                <a:gd name="T28" fmla="*/ 610787468 w 224"/>
                <a:gd name="T29" fmla="*/ 256685504 h 129"/>
                <a:gd name="T30" fmla="*/ 520805850 w 224"/>
                <a:gd name="T31" fmla="*/ 157322355 h 12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24" h="129">
                  <a:moveTo>
                    <a:pt x="191" y="57"/>
                  </a:moveTo>
                  <a:cubicBezTo>
                    <a:pt x="189" y="57"/>
                    <a:pt x="187" y="57"/>
                    <a:pt x="186" y="58"/>
                  </a:cubicBezTo>
                  <a:cubicBezTo>
                    <a:pt x="186" y="58"/>
                    <a:pt x="186" y="57"/>
                    <a:pt x="186" y="57"/>
                  </a:cubicBezTo>
                  <a:cubicBezTo>
                    <a:pt x="186" y="37"/>
                    <a:pt x="171" y="21"/>
                    <a:pt x="153" y="21"/>
                  </a:cubicBezTo>
                  <a:cubicBezTo>
                    <a:pt x="147" y="21"/>
                    <a:pt x="141" y="23"/>
                    <a:pt x="136" y="27"/>
                  </a:cubicBezTo>
                  <a:cubicBezTo>
                    <a:pt x="130" y="15"/>
                    <a:pt x="119" y="6"/>
                    <a:pt x="107" y="2"/>
                  </a:cubicBezTo>
                  <a:cubicBezTo>
                    <a:pt x="103" y="1"/>
                    <a:pt x="99" y="0"/>
                    <a:pt x="94" y="0"/>
                  </a:cubicBezTo>
                  <a:cubicBezTo>
                    <a:pt x="68" y="0"/>
                    <a:pt x="47" y="23"/>
                    <a:pt x="47" y="52"/>
                  </a:cubicBezTo>
                  <a:cubicBezTo>
                    <a:pt x="47" y="55"/>
                    <a:pt x="47" y="58"/>
                    <a:pt x="48" y="61"/>
                  </a:cubicBezTo>
                  <a:cubicBezTo>
                    <a:pt x="43" y="59"/>
                    <a:pt x="39" y="57"/>
                    <a:pt x="33" y="57"/>
                  </a:cubicBezTo>
                  <a:cubicBezTo>
                    <a:pt x="15" y="57"/>
                    <a:pt x="0" y="73"/>
                    <a:pt x="0" y="93"/>
                  </a:cubicBezTo>
                  <a:cubicBezTo>
                    <a:pt x="0" y="111"/>
                    <a:pt x="13" y="126"/>
                    <a:pt x="29" y="129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212" y="126"/>
                    <a:pt x="224" y="111"/>
                    <a:pt x="224" y="93"/>
                  </a:cubicBezTo>
                  <a:cubicBezTo>
                    <a:pt x="224" y="73"/>
                    <a:pt x="209" y="57"/>
                    <a:pt x="191" y="57"/>
                  </a:cubicBezTo>
                  <a:close/>
                </a:path>
              </a:pathLst>
            </a:custGeom>
            <a:solidFill>
              <a:srgbClr val="037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Freeform 9"/>
            <p:cNvSpPr>
              <a:spLocks/>
            </p:cNvSpPr>
            <p:nvPr/>
          </p:nvSpPr>
          <p:spPr bwMode="auto">
            <a:xfrm>
              <a:off x="1590675" y="3297238"/>
              <a:ext cx="1114425" cy="1522413"/>
            </a:xfrm>
            <a:custGeom>
              <a:avLst/>
              <a:gdLst>
                <a:gd name="T0" fmla="*/ 350302513 w 702"/>
                <a:gd name="T1" fmla="*/ 0 h 959"/>
                <a:gd name="T2" fmla="*/ 0 w 702"/>
                <a:gd name="T3" fmla="*/ 352821991 h 959"/>
                <a:gd name="T4" fmla="*/ 0 w 702"/>
                <a:gd name="T5" fmla="*/ 2147483647 h 959"/>
                <a:gd name="T6" fmla="*/ 1769149688 w 702"/>
                <a:gd name="T7" fmla="*/ 2147483647 h 959"/>
                <a:gd name="T8" fmla="*/ 1769149688 w 702"/>
                <a:gd name="T9" fmla="*/ 0 h 959"/>
                <a:gd name="T10" fmla="*/ 350302513 w 702"/>
                <a:gd name="T11" fmla="*/ 0 h 9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02" h="959">
                  <a:moveTo>
                    <a:pt x="139" y="0"/>
                  </a:moveTo>
                  <a:lnTo>
                    <a:pt x="0" y="140"/>
                  </a:lnTo>
                  <a:lnTo>
                    <a:pt x="0" y="959"/>
                  </a:lnTo>
                  <a:lnTo>
                    <a:pt x="702" y="959"/>
                  </a:lnTo>
                  <a:lnTo>
                    <a:pt x="702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037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0"/>
            <p:cNvSpPr>
              <a:spLocks/>
            </p:cNvSpPr>
            <p:nvPr/>
          </p:nvSpPr>
          <p:spPr bwMode="auto">
            <a:xfrm>
              <a:off x="1590675" y="3297238"/>
              <a:ext cx="220662" cy="222250"/>
            </a:xfrm>
            <a:custGeom>
              <a:avLst/>
              <a:gdLst>
                <a:gd name="T0" fmla="*/ 350300131 w 139"/>
                <a:gd name="T1" fmla="*/ 352821875 h 140"/>
                <a:gd name="T2" fmla="*/ 350300131 w 139"/>
                <a:gd name="T3" fmla="*/ 0 h 140"/>
                <a:gd name="T4" fmla="*/ 0 w 139"/>
                <a:gd name="T5" fmla="*/ 352821875 h 140"/>
                <a:gd name="T6" fmla="*/ 350300131 w 139"/>
                <a:gd name="T7" fmla="*/ 352821875 h 1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" h="140">
                  <a:moveTo>
                    <a:pt x="139" y="140"/>
                  </a:moveTo>
                  <a:lnTo>
                    <a:pt x="139" y="0"/>
                  </a:lnTo>
                  <a:lnTo>
                    <a:pt x="0" y="140"/>
                  </a:lnTo>
                  <a:lnTo>
                    <a:pt x="139" y="140"/>
                  </a:lnTo>
                  <a:close/>
                </a:path>
              </a:pathLst>
            </a:custGeom>
            <a:solidFill>
              <a:srgbClr val="01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1"/>
            <p:cNvSpPr>
              <a:spLocks noChangeArrowheads="1"/>
            </p:cNvSpPr>
            <p:nvPr/>
          </p:nvSpPr>
          <p:spPr bwMode="auto">
            <a:xfrm>
              <a:off x="665163" y="3451225"/>
              <a:ext cx="757237" cy="758825"/>
            </a:xfrm>
            <a:prstGeom prst="ellipse">
              <a:avLst/>
            </a:pr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22" name="Freeform 12"/>
            <p:cNvSpPr>
              <a:spLocks noEditPoints="1"/>
            </p:cNvSpPr>
            <p:nvPr/>
          </p:nvSpPr>
          <p:spPr bwMode="auto">
            <a:xfrm>
              <a:off x="1077913" y="3776663"/>
              <a:ext cx="161925" cy="133350"/>
            </a:xfrm>
            <a:custGeom>
              <a:avLst/>
              <a:gdLst>
                <a:gd name="T0" fmla="*/ 133774834 w 98"/>
                <a:gd name="T1" fmla="*/ 219533611 h 81"/>
                <a:gd name="T2" fmla="*/ 0 w 98"/>
                <a:gd name="T3" fmla="*/ 108411904 h 81"/>
                <a:gd name="T4" fmla="*/ 133774834 w 98"/>
                <a:gd name="T5" fmla="*/ 0 h 81"/>
                <a:gd name="T6" fmla="*/ 267548017 w 98"/>
                <a:gd name="T7" fmla="*/ 108411904 h 81"/>
                <a:gd name="T8" fmla="*/ 133774834 w 98"/>
                <a:gd name="T9" fmla="*/ 219533611 h 81"/>
                <a:gd name="T10" fmla="*/ 133774834 w 98"/>
                <a:gd name="T11" fmla="*/ 46074894 h 81"/>
                <a:gd name="T12" fmla="*/ 46411340 w 98"/>
                <a:gd name="T13" fmla="*/ 108411904 h 81"/>
                <a:gd name="T14" fmla="*/ 133774834 w 98"/>
                <a:gd name="T15" fmla="*/ 173458717 h 81"/>
                <a:gd name="T16" fmla="*/ 221136677 w 98"/>
                <a:gd name="T17" fmla="*/ 108411904 h 81"/>
                <a:gd name="T18" fmla="*/ 133774834 w 98"/>
                <a:gd name="T19" fmla="*/ 46074894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8" h="81">
                  <a:moveTo>
                    <a:pt x="49" y="81"/>
                  </a:moveTo>
                  <a:cubicBezTo>
                    <a:pt x="22" y="81"/>
                    <a:pt x="0" y="63"/>
                    <a:pt x="0" y="40"/>
                  </a:cubicBezTo>
                  <a:cubicBezTo>
                    <a:pt x="0" y="18"/>
                    <a:pt x="22" y="0"/>
                    <a:pt x="49" y="0"/>
                  </a:cubicBezTo>
                  <a:cubicBezTo>
                    <a:pt x="76" y="0"/>
                    <a:pt x="98" y="18"/>
                    <a:pt x="98" y="40"/>
                  </a:cubicBezTo>
                  <a:cubicBezTo>
                    <a:pt x="98" y="63"/>
                    <a:pt x="76" y="81"/>
                    <a:pt x="49" y="81"/>
                  </a:cubicBezTo>
                  <a:close/>
                  <a:moveTo>
                    <a:pt x="49" y="17"/>
                  </a:moveTo>
                  <a:cubicBezTo>
                    <a:pt x="31" y="17"/>
                    <a:pt x="17" y="27"/>
                    <a:pt x="17" y="40"/>
                  </a:cubicBezTo>
                  <a:cubicBezTo>
                    <a:pt x="17" y="54"/>
                    <a:pt x="31" y="64"/>
                    <a:pt x="49" y="64"/>
                  </a:cubicBezTo>
                  <a:cubicBezTo>
                    <a:pt x="67" y="64"/>
                    <a:pt x="81" y="54"/>
                    <a:pt x="81" y="40"/>
                  </a:cubicBezTo>
                  <a:cubicBezTo>
                    <a:pt x="81" y="27"/>
                    <a:pt x="67" y="17"/>
                    <a:pt x="49" y="17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Freeform 13"/>
            <p:cNvSpPr>
              <a:spLocks/>
            </p:cNvSpPr>
            <p:nvPr/>
          </p:nvSpPr>
          <p:spPr bwMode="auto">
            <a:xfrm>
              <a:off x="903288" y="3722688"/>
              <a:ext cx="255587" cy="311150"/>
            </a:xfrm>
            <a:custGeom>
              <a:avLst/>
              <a:gdLst>
                <a:gd name="T0" fmla="*/ 424186458 w 154"/>
                <a:gd name="T1" fmla="*/ 63001255 h 188"/>
                <a:gd name="T2" fmla="*/ 424186458 w 154"/>
                <a:gd name="T3" fmla="*/ 19173791 h 188"/>
                <a:gd name="T4" fmla="*/ 404904577 w 154"/>
                <a:gd name="T5" fmla="*/ 0 h 188"/>
                <a:gd name="T6" fmla="*/ 19281882 w 154"/>
                <a:gd name="T7" fmla="*/ 0 h 188"/>
                <a:gd name="T8" fmla="*/ 0 w 154"/>
                <a:gd name="T9" fmla="*/ 19173791 h 188"/>
                <a:gd name="T10" fmla="*/ 0 w 154"/>
                <a:gd name="T11" fmla="*/ 63001255 h 188"/>
                <a:gd name="T12" fmla="*/ 0 w 154"/>
                <a:gd name="T13" fmla="*/ 63001255 h 188"/>
                <a:gd name="T14" fmla="*/ 0 w 154"/>
                <a:gd name="T15" fmla="*/ 454707659 h 188"/>
                <a:gd name="T16" fmla="*/ 60597354 w 154"/>
                <a:gd name="T17" fmla="*/ 514969801 h 188"/>
                <a:gd name="T18" fmla="*/ 363589104 w 154"/>
                <a:gd name="T19" fmla="*/ 514969801 h 188"/>
                <a:gd name="T20" fmla="*/ 424186458 w 154"/>
                <a:gd name="T21" fmla="*/ 454707659 h 188"/>
                <a:gd name="T22" fmla="*/ 424186458 w 154"/>
                <a:gd name="T23" fmla="*/ 63001255 h 1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4" h="188">
                  <a:moveTo>
                    <a:pt x="154" y="23"/>
                  </a:moveTo>
                  <a:cubicBezTo>
                    <a:pt x="154" y="7"/>
                    <a:pt x="154" y="7"/>
                    <a:pt x="154" y="7"/>
                  </a:cubicBezTo>
                  <a:cubicBezTo>
                    <a:pt x="154" y="3"/>
                    <a:pt x="151" y="0"/>
                    <a:pt x="14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8"/>
                    <a:pt x="10" y="188"/>
                    <a:pt x="22" y="188"/>
                  </a:cubicBezTo>
                  <a:cubicBezTo>
                    <a:pt x="132" y="188"/>
                    <a:pt x="132" y="188"/>
                    <a:pt x="132" y="188"/>
                  </a:cubicBezTo>
                  <a:cubicBezTo>
                    <a:pt x="144" y="188"/>
                    <a:pt x="154" y="178"/>
                    <a:pt x="154" y="166"/>
                  </a:cubicBezTo>
                  <a:cubicBezTo>
                    <a:pt x="154" y="23"/>
                    <a:pt x="154" y="23"/>
                    <a:pt x="154" y="23"/>
                  </a:cubicBez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Freeform 14"/>
            <p:cNvSpPr>
              <a:spLocks/>
            </p:cNvSpPr>
            <p:nvPr/>
          </p:nvSpPr>
          <p:spPr bwMode="auto">
            <a:xfrm>
              <a:off x="903288" y="3981450"/>
              <a:ext cx="255587" cy="52388"/>
            </a:xfrm>
            <a:custGeom>
              <a:avLst/>
              <a:gdLst>
                <a:gd name="T0" fmla="*/ 363589104 w 154"/>
                <a:gd name="T1" fmla="*/ 58964331 h 32"/>
                <a:gd name="T2" fmla="*/ 60597354 w 154"/>
                <a:gd name="T3" fmla="*/ 58964331 h 32"/>
                <a:gd name="T4" fmla="*/ 0 w 154"/>
                <a:gd name="T5" fmla="*/ 0 h 32"/>
                <a:gd name="T6" fmla="*/ 0 w 154"/>
                <a:gd name="T7" fmla="*/ 26801373 h 32"/>
                <a:gd name="T8" fmla="*/ 60597354 w 154"/>
                <a:gd name="T9" fmla="*/ 85765705 h 32"/>
                <a:gd name="T10" fmla="*/ 363589104 w 154"/>
                <a:gd name="T11" fmla="*/ 85765705 h 32"/>
                <a:gd name="T12" fmla="*/ 424186458 w 154"/>
                <a:gd name="T13" fmla="*/ 26801373 h 32"/>
                <a:gd name="T14" fmla="*/ 424186458 w 154"/>
                <a:gd name="T15" fmla="*/ 0 h 32"/>
                <a:gd name="T16" fmla="*/ 363589104 w 154"/>
                <a:gd name="T17" fmla="*/ 58964331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4" h="32">
                  <a:moveTo>
                    <a:pt x="132" y="22"/>
                  </a:moveTo>
                  <a:cubicBezTo>
                    <a:pt x="22" y="22"/>
                    <a:pt x="22" y="22"/>
                    <a:pt x="22" y="22"/>
                  </a:cubicBezTo>
                  <a:cubicBezTo>
                    <a:pt x="10" y="22"/>
                    <a:pt x="0" y="12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2"/>
                    <a:pt x="10" y="32"/>
                    <a:pt x="22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44" y="32"/>
                    <a:pt x="154" y="22"/>
                    <a:pt x="154" y="1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12"/>
                    <a:pt x="144" y="22"/>
                    <a:pt x="132" y="22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Freeform 15"/>
            <p:cNvSpPr>
              <a:spLocks/>
            </p:cNvSpPr>
            <p:nvPr/>
          </p:nvSpPr>
          <p:spPr bwMode="auto">
            <a:xfrm>
              <a:off x="946150" y="3763963"/>
              <a:ext cx="22225" cy="212725"/>
            </a:xfrm>
            <a:custGeom>
              <a:avLst/>
              <a:gdLst>
                <a:gd name="T0" fmla="*/ 20458967 w 13"/>
                <a:gd name="T1" fmla="*/ 353530669 h 128"/>
                <a:gd name="T2" fmla="*/ 0 w 13"/>
                <a:gd name="T3" fmla="*/ 336959724 h 128"/>
                <a:gd name="T4" fmla="*/ 0 w 13"/>
                <a:gd name="T5" fmla="*/ 19333046 h 128"/>
                <a:gd name="T6" fmla="*/ 20458967 w 13"/>
                <a:gd name="T7" fmla="*/ 0 h 128"/>
                <a:gd name="T8" fmla="*/ 37996202 w 13"/>
                <a:gd name="T9" fmla="*/ 19333046 h 128"/>
                <a:gd name="T10" fmla="*/ 37996202 w 13"/>
                <a:gd name="T11" fmla="*/ 336959724 h 128"/>
                <a:gd name="T12" fmla="*/ 20458967 w 13"/>
                <a:gd name="T13" fmla="*/ 353530669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" h="128">
                  <a:moveTo>
                    <a:pt x="7" y="128"/>
                  </a:moveTo>
                  <a:cubicBezTo>
                    <a:pt x="3" y="128"/>
                    <a:pt x="0" y="125"/>
                    <a:pt x="0" y="12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13" y="125"/>
                    <a:pt x="10" y="128"/>
                    <a:pt x="7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Freeform 16"/>
            <p:cNvSpPr>
              <a:spLocks/>
            </p:cNvSpPr>
            <p:nvPr/>
          </p:nvSpPr>
          <p:spPr bwMode="auto">
            <a:xfrm>
              <a:off x="1158875" y="3803650"/>
              <a:ext cx="52387" cy="77788"/>
            </a:xfrm>
            <a:custGeom>
              <a:avLst/>
              <a:gdLst>
                <a:gd name="T0" fmla="*/ 85762430 w 32"/>
                <a:gd name="T1" fmla="*/ 63001660 h 47"/>
                <a:gd name="T2" fmla="*/ 0 w 32"/>
                <a:gd name="T3" fmla="*/ 0 h 47"/>
                <a:gd name="T4" fmla="*/ 0 w 32"/>
                <a:gd name="T5" fmla="*/ 128744105 h 47"/>
                <a:gd name="T6" fmla="*/ 85762430 w 32"/>
                <a:gd name="T7" fmla="*/ 63001660 h 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" h="47">
                  <a:moveTo>
                    <a:pt x="32" y="23"/>
                  </a:moveTo>
                  <a:cubicBezTo>
                    <a:pt x="32" y="10"/>
                    <a:pt x="18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47"/>
                    <a:pt x="32" y="37"/>
                    <a:pt x="32" y="23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Freeform 17"/>
            <p:cNvSpPr>
              <a:spLocks/>
            </p:cNvSpPr>
            <p:nvPr/>
          </p:nvSpPr>
          <p:spPr bwMode="auto">
            <a:xfrm>
              <a:off x="931863" y="3729038"/>
              <a:ext cx="487362" cy="452438"/>
            </a:xfrm>
            <a:custGeom>
              <a:avLst/>
              <a:gdLst>
                <a:gd name="T0" fmla="*/ 807897004 w 294"/>
                <a:gd name="T1" fmla="*/ 252685794 h 273"/>
                <a:gd name="T2" fmla="*/ 373720454 w 294"/>
                <a:gd name="T3" fmla="*/ 0 h 273"/>
                <a:gd name="T4" fmla="*/ 376468910 w 294"/>
                <a:gd name="T5" fmla="*/ 8240006 h 273"/>
                <a:gd name="T6" fmla="*/ 376468910 w 294"/>
                <a:gd name="T7" fmla="*/ 52184497 h 273"/>
                <a:gd name="T8" fmla="*/ 376468910 w 294"/>
                <a:gd name="T9" fmla="*/ 52184497 h 273"/>
                <a:gd name="T10" fmla="*/ 376468910 w 294"/>
                <a:gd name="T11" fmla="*/ 76904516 h 273"/>
                <a:gd name="T12" fmla="*/ 511118411 w 294"/>
                <a:gd name="T13" fmla="*/ 186767401 h 273"/>
                <a:gd name="T14" fmla="*/ 376468910 w 294"/>
                <a:gd name="T15" fmla="*/ 299378059 h 273"/>
                <a:gd name="T16" fmla="*/ 376468910 w 294"/>
                <a:gd name="T17" fmla="*/ 417480950 h 273"/>
                <a:gd name="T18" fmla="*/ 376468910 w 294"/>
                <a:gd name="T19" fmla="*/ 444947085 h 273"/>
                <a:gd name="T20" fmla="*/ 316014472 w 294"/>
                <a:gd name="T21" fmla="*/ 505371589 h 273"/>
                <a:gd name="T22" fmla="*/ 13738967 w 294"/>
                <a:gd name="T23" fmla="*/ 505371589 h 273"/>
                <a:gd name="T24" fmla="*/ 0 w 294"/>
                <a:gd name="T25" fmla="*/ 505371589 h 273"/>
                <a:gd name="T26" fmla="*/ 423184382 w 294"/>
                <a:gd name="T27" fmla="*/ 749817377 h 273"/>
                <a:gd name="T28" fmla="*/ 807897004 w 294"/>
                <a:gd name="T29" fmla="*/ 252685794 h 2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4" h="273">
                  <a:moveTo>
                    <a:pt x="294" y="92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36" y="1"/>
                    <a:pt x="137" y="2"/>
                    <a:pt x="137" y="3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64" y="28"/>
                    <a:pt x="186" y="46"/>
                    <a:pt x="186" y="68"/>
                  </a:cubicBezTo>
                  <a:cubicBezTo>
                    <a:pt x="186" y="91"/>
                    <a:pt x="164" y="109"/>
                    <a:pt x="137" y="109"/>
                  </a:cubicBezTo>
                  <a:cubicBezTo>
                    <a:pt x="137" y="152"/>
                    <a:pt x="137" y="152"/>
                    <a:pt x="137" y="152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74"/>
                    <a:pt x="127" y="184"/>
                    <a:pt x="115" y="184"/>
                  </a:cubicBezTo>
                  <a:cubicBezTo>
                    <a:pt x="5" y="184"/>
                    <a:pt x="5" y="184"/>
                    <a:pt x="5" y="184"/>
                  </a:cubicBezTo>
                  <a:cubicBezTo>
                    <a:pt x="3" y="184"/>
                    <a:pt x="2" y="184"/>
                    <a:pt x="0" y="184"/>
                  </a:cubicBezTo>
                  <a:cubicBezTo>
                    <a:pt x="154" y="273"/>
                    <a:pt x="154" y="273"/>
                    <a:pt x="154" y="273"/>
                  </a:cubicBezTo>
                  <a:cubicBezTo>
                    <a:pt x="228" y="243"/>
                    <a:pt x="283" y="174"/>
                    <a:pt x="294" y="92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Freeform 18"/>
            <p:cNvSpPr>
              <a:spLocks/>
            </p:cNvSpPr>
            <p:nvPr/>
          </p:nvSpPr>
          <p:spPr bwMode="auto">
            <a:xfrm>
              <a:off x="992188" y="3584575"/>
              <a:ext cx="53975" cy="109538"/>
            </a:xfrm>
            <a:custGeom>
              <a:avLst/>
              <a:gdLst>
                <a:gd name="T0" fmla="*/ 51210468 w 32"/>
                <a:gd name="T1" fmla="*/ 163046496 h 67"/>
                <a:gd name="T2" fmla="*/ 45521166 w 32"/>
                <a:gd name="T3" fmla="*/ 179083186 h 67"/>
                <a:gd name="T4" fmla="*/ 45521166 w 32"/>
                <a:gd name="T5" fmla="*/ 179083186 h 67"/>
                <a:gd name="T6" fmla="*/ 19915088 w 32"/>
                <a:gd name="T7" fmla="*/ 163046496 h 67"/>
                <a:gd name="T8" fmla="*/ 36984682 w 32"/>
                <a:gd name="T9" fmla="*/ 16036690 h 67"/>
                <a:gd name="T10" fmla="*/ 45521166 w 32"/>
                <a:gd name="T11" fmla="*/ 0 h 67"/>
                <a:gd name="T12" fmla="*/ 45521166 w 32"/>
                <a:gd name="T13" fmla="*/ 0 h 67"/>
                <a:gd name="T14" fmla="*/ 71125556 w 32"/>
                <a:gd name="T15" fmla="*/ 16036690 h 67"/>
                <a:gd name="T16" fmla="*/ 51210468 w 32"/>
                <a:gd name="T17" fmla="*/ 163046496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67">
                  <a:moveTo>
                    <a:pt x="18" y="61"/>
                  </a:moveTo>
                  <a:cubicBezTo>
                    <a:pt x="20" y="65"/>
                    <a:pt x="19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2" y="67"/>
                    <a:pt x="8" y="65"/>
                    <a:pt x="7" y="61"/>
                  </a:cubicBezTo>
                  <a:cubicBezTo>
                    <a:pt x="0" y="43"/>
                    <a:pt x="20" y="25"/>
                    <a:pt x="13" y="6"/>
                  </a:cubicBezTo>
                  <a:cubicBezTo>
                    <a:pt x="12" y="3"/>
                    <a:pt x="12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4" y="3"/>
                    <a:pt x="25" y="6"/>
                  </a:cubicBezTo>
                  <a:cubicBezTo>
                    <a:pt x="32" y="25"/>
                    <a:pt x="11" y="43"/>
                    <a:pt x="1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Freeform 19"/>
            <p:cNvSpPr>
              <a:spLocks/>
            </p:cNvSpPr>
            <p:nvPr/>
          </p:nvSpPr>
          <p:spPr bwMode="auto">
            <a:xfrm>
              <a:off x="1038225" y="3584575"/>
              <a:ext cx="52387" cy="109538"/>
            </a:xfrm>
            <a:custGeom>
              <a:avLst/>
              <a:gdLst>
                <a:gd name="T0" fmla="*/ 50921801 w 32"/>
                <a:gd name="T1" fmla="*/ 163046496 h 67"/>
                <a:gd name="T2" fmla="*/ 42882034 w 32"/>
                <a:gd name="T3" fmla="*/ 179083186 h 67"/>
                <a:gd name="T4" fmla="*/ 42882034 w 32"/>
                <a:gd name="T5" fmla="*/ 179083186 h 67"/>
                <a:gd name="T6" fmla="*/ 18761094 w 32"/>
                <a:gd name="T7" fmla="*/ 163046496 h 67"/>
                <a:gd name="T8" fmla="*/ 37520552 w 32"/>
                <a:gd name="T9" fmla="*/ 16036690 h 67"/>
                <a:gd name="T10" fmla="*/ 42882034 w 32"/>
                <a:gd name="T11" fmla="*/ 0 h 67"/>
                <a:gd name="T12" fmla="*/ 42882034 w 32"/>
                <a:gd name="T13" fmla="*/ 0 h 67"/>
                <a:gd name="T14" fmla="*/ 67001336 w 32"/>
                <a:gd name="T15" fmla="*/ 16036690 h 67"/>
                <a:gd name="T16" fmla="*/ 50921801 w 32"/>
                <a:gd name="T17" fmla="*/ 163046496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67">
                  <a:moveTo>
                    <a:pt x="19" y="61"/>
                  </a:moveTo>
                  <a:cubicBezTo>
                    <a:pt x="20" y="65"/>
                    <a:pt x="20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3" y="67"/>
                    <a:pt x="8" y="65"/>
                    <a:pt x="7" y="61"/>
                  </a:cubicBezTo>
                  <a:cubicBezTo>
                    <a:pt x="0" y="43"/>
                    <a:pt x="21" y="25"/>
                    <a:pt x="14" y="6"/>
                  </a:cubicBezTo>
                  <a:cubicBezTo>
                    <a:pt x="12" y="3"/>
                    <a:pt x="13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3"/>
                    <a:pt x="25" y="6"/>
                  </a:cubicBezTo>
                  <a:cubicBezTo>
                    <a:pt x="32" y="25"/>
                    <a:pt x="12" y="43"/>
                    <a:pt x="19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Oval 20"/>
            <p:cNvSpPr>
              <a:spLocks noChangeArrowheads="1"/>
            </p:cNvSpPr>
            <p:nvPr/>
          </p:nvSpPr>
          <p:spPr bwMode="auto">
            <a:xfrm>
              <a:off x="3711575" y="4146550"/>
              <a:ext cx="638175" cy="638175"/>
            </a:xfrm>
            <a:prstGeom prst="ellipse">
              <a:avLst/>
            </a:pr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31" name="Freeform 21"/>
            <p:cNvSpPr>
              <a:spLocks/>
            </p:cNvSpPr>
            <p:nvPr/>
          </p:nvSpPr>
          <p:spPr bwMode="auto">
            <a:xfrm>
              <a:off x="3935413" y="4341813"/>
              <a:ext cx="128587" cy="12700"/>
            </a:xfrm>
            <a:custGeom>
              <a:avLst/>
              <a:gdLst>
                <a:gd name="T0" fmla="*/ 204131069 w 81"/>
                <a:gd name="T1" fmla="*/ 20161250 h 8"/>
                <a:gd name="T2" fmla="*/ 10080586 w 81"/>
                <a:gd name="T3" fmla="*/ 20161250 h 8"/>
                <a:gd name="T4" fmla="*/ 0 w 81"/>
                <a:gd name="T5" fmla="*/ 0 h 8"/>
                <a:gd name="T6" fmla="*/ 199090776 w 81"/>
                <a:gd name="T7" fmla="*/ 0 h 8"/>
                <a:gd name="T8" fmla="*/ 204131069 w 81"/>
                <a:gd name="T9" fmla="*/ 2016125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8">
                  <a:moveTo>
                    <a:pt x="81" y="8"/>
                  </a:moveTo>
                  <a:lnTo>
                    <a:pt x="4" y="8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Freeform 22"/>
            <p:cNvSpPr>
              <a:spLocks/>
            </p:cNvSpPr>
            <p:nvPr/>
          </p:nvSpPr>
          <p:spPr bwMode="auto">
            <a:xfrm>
              <a:off x="3840163" y="4383088"/>
              <a:ext cx="88900" cy="103188"/>
            </a:xfrm>
            <a:custGeom>
              <a:avLst/>
              <a:gdLst>
                <a:gd name="T0" fmla="*/ 124674019 w 54"/>
                <a:gd name="T1" fmla="*/ 116339477 h 62"/>
                <a:gd name="T2" fmla="*/ 35234033 w 54"/>
                <a:gd name="T3" fmla="*/ 157887626 h 62"/>
                <a:gd name="T4" fmla="*/ 21681722 w 54"/>
                <a:gd name="T5" fmla="*/ 58169739 h 62"/>
                <a:gd name="T6" fmla="*/ 111121707 w 54"/>
                <a:gd name="T7" fmla="*/ 16619925 h 62"/>
                <a:gd name="T8" fmla="*/ 124674019 w 54"/>
                <a:gd name="T9" fmla="*/ 11633947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" h="62">
                  <a:moveTo>
                    <a:pt x="46" y="42"/>
                  </a:moveTo>
                  <a:cubicBezTo>
                    <a:pt x="38" y="56"/>
                    <a:pt x="23" y="62"/>
                    <a:pt x="13" y="57"/>
                  </a:cubicBezTo>
                  <a:cubicBezTo>
                    <a:pt x="2" y="51"/>
                    <a:pt x="0" y="35"/>
                    <a:pt x="8" y="21"/>
                  </a:cubicBezTo>
                  <a:cubicBezTo>
                    <a:pt x="16" y="6"/>
                    <a:pt x="31" y="0"/>
                    <a:pt x="41" y="6"/>
                  </a:cubicBezTo>
                  <a:cubicBezTo>
                    <a:pt x="52" y="12"/>
                    <a:pt x="54" y="28"/>
                    <a:pt x="46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Freeform 23"/>
            <p:cNvSpPr>
              <a:spLocks/>
            </p:cNvSpPr>
            <p:nvPr/>
          </p:nvSpPr>
          <p:spPr bwMode="auto">
            <a:xfrm>
              <a:off x="3910013" y="4337050"/>
              <a:ext cx="46037" cy="49213"/>
            </a:xfrm>
            <a:custGeom>
              <a:avLst/>
              <a:gdLst>
                <a:gd name="T0" fmla="*/ 64879286 w 28"/>
                <a:gd name="T1" fmla="*/ 59203239 h 30"/>
                <a:gd name="T2" fmla="*/ 27033584 w 28"/>
                <a:gd name="T3" fmla="*/ 75348384 h 30"/>
                <a:gd name="T4" fmla="*/ 10813762 w 28"/>
                <a:gd name="T5" fmla="*/ 64583860 h 30"/>
                <a:gd name="T6" fmla="*/ 13516792 w 28"/>
                <a:gd name="T7" fmla="*/ 24219358 h 30"/>
                <a:gd name="T8" fmla="*/ 13516792 w 28"/>
                <a:gd name="T9" fmla="*/ 24219358 h 30"/>
                <a:gd name="T10" fmla="*/ 51362494 w 28"/>
                <a:gd name="T11" fmla="*/ 8072572 h 30"/>
                <a:gd name="T12" fmla="*/ 64879286 w 28"/>
                <a:gd name="T13" fmla="*/ 18837096 h 30"/>
                <a:gd name="T14" fmla="*/ 64879286 w 28"/>
                <a:gd name="T15" fmla="*/ 59203239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30">
                  <a:moveTo>
                    <a:pt x="24" y="22"/>
                  </a:moveTo>
                  <a:cubicBezTo>
                    <a:pt x="20" y="28"/>
                    <a:pt x="13" y="30"/>
                    <a:pt x="10" y="28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0" y="21"/>
                    <a:pt x="1" y="14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9" y="3"/>
                    <a:pt x="15" y="0"/>
                    <a:pt x="19" y="3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10"/>
                    <a:pt x="28" y="16"/>
                    <a:pt x="24" y="22"/>
                  </a:cubicBezTo>
                  <a:close/>
                </a:path>
              </a:pathLst>
            </a:cu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Freeform 24"/>
            <p:cNvSpPr>
              <a:spLocks/>
            </p:cNvSpPr>
            <p:nvPr/>
          </p:nvSpPr>
          <p:spPr bwMode="auto">
            <a:xfrm>
              <a:off x="4059238" y="4341813"/>
              <a:ext cx="66675" cy="211138"/>
            </a:xfrm>
            <a:custGeom>
              <a:avLst/>
              <a:gdLst>
                <a:gd name="T0" fmla="*/ 105846563 w 42"/>
                <a:gd name="T1" fmla="*/ 335182369 h 133"/>
                <a:gd name="T2" fmla="*/ 83165950 w 42"/>
                <a:gd name="T3" fmla="*/ 335182369 h 133"/>
                <a:gd name="T4" fmla="*/ 0 w 42"/>
                <a:gd name="T5" fmla="*/ 0 h 133"/>
                <a:gd name="T6" fmla="*/ 22682200 w 42"/>
                <a:gd name="T7" fmla="*/ 0 h 133"/>
                <a:gd name="T8" fmla="*/ 105846563 w 42"/>
                <a:gd name="T9" fmla="*/ 335182369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133">
                  <a:moveTo>
                    <a:pt x="42" y="133"/>
                  </a:moveTo>
                  <a:lnTo>
                    <a:pt x="33" y="133"/>
                  </a:lnTo>
                  <a:lnTo>
                    <a:pt x="0" y="0"/>
                  </a:lnTo>
                  <a:lnTo>
                    <a:pt x="9" y="0"/>
                  </a:lnTo>
                  <a:lnTo>
                    <a:pt x="42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Oval 25"/>
            <p:cNvSpPr>
              <a:spLocks noChangeArrowheads="1"/>
            </p:cNvSpPr>
            <p:nvPr/>
          </p:nvSpPr>
          <p:spPr bwMode="auto">
            <a:xfrm>
              <a:off x="4049713" y="4335463"/>
              <a:ext cx="31750" cy="31750"/>
            </a:xfrm>
            <a:prstGeom prst="ellipse">
              <a:avLst/>
            </a:pr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36" name="Freeform 26"/>
            <p:cNvSpPr>
              <a:spLocks/>
            </p:cNvSpPr>
            <p:nvPr/>
          </p:nvSpPr>
          <p:spPr bwMode="auto">
            <a:xfrm>
              <a:off x="3987800" y="4541838"/>
              <a:ext cx="209550" cy="53975"/>
            </a:xfrm>
            <a:custGeom>
              <a:avLst/>
              <a:gdLst>
                <a:gd name="T0" fmla="*/ 255915000 w 127"/>
                <a:gd name="T1" fmla="*/ 0 h 33"/>
                <a:gd name="T2" fmla="*/ 89842500 w 127"/>
                <a:gd name="T3" fmla="*/ 0 h 33"/>
                <a:gd name="T4" fmla="*/ 0 w 127"/>
                <a:gd name="T5" fmla="*/ 88281837 h 33"/>
                <a:gd name="T6" fmla="*/ 345757500 w 127"/>
                <a:gd name="T7" fmla="*/ 88281837 h 33"/>
                <a:gd name="T8" fmla="*/ 255915000 w 127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" h="33">
                  <a:moveTo>
                    <a:pt x="94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4"/>
                    <a:pt x="0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14"/>
                    <a:pt x="112" y="0"/>
                    <a:pt x="94" y="0"/>
                  </a:cubicBezTo>
                  <a:close/>
                </a:path>
              </a:pathLst>
            </a:cu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Freeform 27"/>
            <p:cNvSpPr>
              <a:spLocks/>
            </p:cNvSpPr>
            <p:nvPr/>
          </p:nvSpPr>
          <p:spPr bwMode="auto">
            <a:xfrm>
              <a:off x="3811588" y="4330700"/>
              <a:ext cx="182562" cy="147638"/>
            </a:xfrm>
            <a:custGeom>
              <a:avLst/>
              <a:gdLst>
                <a:gd name="T0" fmla="*/ 203828813 w 110"/>
                <a:gd name="T1" fmla="*/ 41277262 h 89"/>
                <a:gd name="T2" fmla="*/ 0 w 110"/>
                <a:gd name="T3" fmla="*/ 96313059 h 89"/>
                <a:gd name="T4" fmla="*/ 261672753 w 110"/>
                <a:gd name="T5" fmla="*/ 244909877 h 89"/>
                <a:gd name="T6" fmla="*/ 203828813 w 110"/>
                <a:gd name="T7" fmla="*/ 41277262 h 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0" h="89">
                  <a:moveTo>
                    <a:pt x="74" y="15"/>
                  </a:moveTo>
                  <a:cubicBezTo>
                    <a:pt x="48" y="0"/>
                    <a:pt x="15" y="9"/>
                    <a:pt x="0" y="35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110" y="63"/>
                    <a:pt x="100" y="30"/>
                    <a:pt x="74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Freeform 28"/>
            <p:cNvSpPr>
              <a:spLocks/>
            </p:cNvSpPr>
            <p:nvPr/>
          </p:nvSpPr>
          <p:spPr bwMode="auto">
            <a:xfrm>
              <a:off x="3803650" y="4383088"/>
              <a:ext cx="171450" cy="104775"/>
            </a:xfrm>
            <a:custGeom>
              <a:avLst/>
              <a:gdLst>
                <a:gd name="T0" fmla="*/ 277209922 w 104"/>
                <a:gd name="T1" fmla="*/ 165953621 h 63"/>
                <a:gd name="T2" fmla="*/ 266339332 w 104"/>
                <a:gd name="T3" fmla="*/ 171485076 h 63"/>
                <a:gd name="T4" fmla="*/ 5435295 w 104"/>
                <a:gd name="T5" fmla="*/ 22127482 h 63"/>
                <a:gd name="T6" fmla="*/ 2718472 w 104"/>
                <a:gd name="T7" fmla="*/ 8297182 h 63"/>
                <a:gd name="T8" fmla="*/ 2718472 w 104"/>
                <a:gd name="T9" fmla="*/ 8297182 h 63"/>
                <a:gd name="T10" fmla="*/ 16305884 w 104"/>
                <a:gd name="T11" fmla="*/ 0 h 63"/>
                <a:gd name="T12" fmla="*/ 277209922 w 104"/>
                <a:gd name="T13" fmla="*/ 152123321 h 63"/>
                <a:gd name="T14" fmla="*/ 277209922 w 104"/>
                <a:gd name="T15" fmla="*/ 165953621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" h="63">
                  <a:moveTo>
                    <a:pt x="102" y="60"/>
                  </a:moveTo>
                  <a:cubicBezTo>
                    <a:pt x="101" y="62"/>
                    <a:pt x="99" y="63"/>
                    <a:pt x="98" y="6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3" y="55"/>
                    <a:pt x="104" y="58"/>
                    <a:pt x="102" y="60"/>
                  </a:cubicBezTo>
                  <a:close/>
                </a:path>
              </a:pathLst>
            </a:cu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Freeform 29"/>
            <p:cNvSpPr>
              <a:spLocks/>
            </p:cNvSpPr>
            <p:nvPr/>
          </p:nvSpPr>
          <p:spPr bwMode="auto">
            <a:xfrm>
              <a:off x="3990975" y="4340225"/>
              <a:ext cx="357187" cy="385763"/>
            </a:xfrm>
            <a:custGeom>
              <a:avLst/>
              <a:gdLst>
                <a:gd name="T0" fmla="*/ 590659967 w 216"/>
                <a:gd name="T1" fmla="*/ 260406581 h 233"/>
                <a:gd name="T2" fmla="*/ 144930279 w 216"/>
                <a:gd name="T3" fmla="*/ 0 h 233"/>
                <a:gd name="T4" fmla="*/ 150398878 w 216"/>
                <a:gd name="T5" fmla="*/ 19187156 h 233"/>
                <a:gd name="T6" fmla="*/ 144930279 w 216"/>
                <a:gd name="T7" fmla="*/ 35634236 h 233"/>
                <a:gd name="T8" fmla="*/ 218762155 w 216"/>
                <a:gd name="T9" fmla="*/ 331676710 h 233"/>
                <a:gd name="T10" fmla="*/ 251577057 w 216"/>
                <a:gd name="T11" fmla="*/ 331676710 h 233"/>
                <a:gd name="T12" fmla="*/ 341816383 w 216"/>
                <a:gd name="T13" fmla="*/ 422133994 h 233"/>
                <a:gd name="T14" fmla="*/ 0 w 216"/>
                <a:gd name="T15" fmla="*/ 422133994 h 233"/>
                <a:gd name="T16" fmla="*/ 371897813 w 216"/>
                <a:gd name="T17" fmla="*/ 638682799 h 233"/>
                <a:gd name="T18" fmla="*/ 590659967 w 216"/>
                <a:gd name="T19" fmla="*/ 260406581 h 2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" h="233">
                  <a:moveTo>
                    <a:pt x="216" y="95"/>
                  </a:moveTo>
                  <a:cubicBezTo>
                    <a:pt x="162" y="63"/>
                    <a:pt x="107" y="32"/>
                    <a:pt x="53" y="0"/>
                  </a:cubicBezTo>
                  <a:cubicBezTo>
                    <a:pt x="54" y="2"/>
                    <a:pt x="55" y="4"/>
                    <a:pt x="55" y="7"/>
                  </a:cubicBezTo>
                  <a:cubicBezTo>
                    <a:pt x="55" y="9"/>
                    <a:pt x="54" y="11"/>
                    <a:pt x="53" y="1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110" y="121"/>
                    <a:pt x="125" y="135"/>
                    <a:pt x="125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45" y="180"/>
                    <a:pt x="91" y="206"/>
                    <a:pt x="136" y="233"/>
                  </a:cubicBezTo>
                  <a:cubicBezTo>
                    <a:pt x="180" y="201"/>
                    <a:pt x="210" y="152"/>
                    <a:pt x="216" y="95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Freeform 30"/>
            <p:cNvSpPr>
              <a:spLocks/>
            </p:cNvSpPr>
            <p:nvPr/>
          </p:nvSpPr>
          <p:spPr bwMode="auto">
            <a:xfrm>
              <a:off x="3863975" y="4354513"/>
              <a:ext cx="246062" cy="239713"/>
            </a:xfrm>
            <a:custGeom>
              <a:avLst/>
              <a:gdLst>
                <a:gd name="T0" fmla="*/ 295766524 w 148"/>
                <a:gd name="T1" fmla="*/ 308834657 h 145"/>
                <a:gd name="T2" fmla="*/ 409098026 w 148"/>
                <a:gd name="T3" fmla="*/ 308834657 h 145"/>
                <a:gd name="T4" fmla="*/ 334464761 w 148"/>
                <a:gd name="T5" fmla="*/ 21865132 h 145"/>
                <a:gd name="T6" fmla="*/ 309587561 w 148"/>
                <a:gd name="T7" fmla="*/ 0 h 145"/>
                <a:gd name="T8" fmla="*/ 146501657 w 148"/>
                <a:gd name="T9" fmla="*/ 0 h 145"/>
                <a:gd name="T10" fmla="*/ 146501657 w 148"/>
                <a:gd name="T11" fmla="*/ 24597860 h 145"/>
                <a:gd name="T12" fmla="*/ 176906940 w 148"/>
                <a:gd name="T13" fmla="*/ 196779575 h 145"/>
                <a:gd name="T14" fmla="*/ 179671812 w 148"/>
                <a:gd name="T15" fmla="*/ 199512303 h 145"/>
                <a:gd name="T16" fmla="*/ 179671812 w 148"/>
                <a:gd name="T17" fmla="*/ 213177597 h 145"/>
                <a:gd name="T18" fmla="*/ 168613986 w 148"/>
                <a:gd name="T19" fmla="*/ 218643054 h 145"/>
                <a:gd name="T20" fmla="*/ 82924557 w 148"/>
                <a:gd name="T21" fmla="*/ 169448987 h 145"/>
                <a:gd name="T22" fmla="*/ 0 w 148"/>
                <a:gd name="T23" fmla="*/ 204977760 h 145"/>
                <a:gd name="T24" fmla="*/ 204549013 w 148"/>
                <a:gd name="T25" fmla="*/ 325232679 h 145"/>
                <a:gd name="T26" fmla="*/ 204549013 w 148"/>
                <a:gd name="T27" fmla="*/ 396291878 h 145"/>
                <a:gd name="T28" fmla="*/ 204549013 w 148"/>
                <a:gd name="T29" fmla="*/ 396291878 h 145"/>
                <a:gd name="T30" fmla="*/ 295766524 w 148"/>
                <a:gd name="T31" fmla="*/ 308834657 h 1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48" h="145">
                  <a:moveTo>
                    <a:pt x="107" y="113"/>
                  </a:moveTo>
                  <a:cubicBezTo>
                    <a:pt x="148" y="113"/>
                    <a:pt x="148" y="113"/>
                    <a:pt x="148" y="113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16" y="8"/>
                    <a:pt x="112" y="5"/>
                    <a:pt x="11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3"/>
                    <a:pt x="54" y="6"/>
                    <a:pt x="53" y="9"/>
                  </a:cubicBezTo>
                  <a:cubicBezTo>
                    <a:pt x="70" y="25"/>
                    <a:pt x="75" y="50"/>
                    <a:pt x="64" y="72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6" y="73"/>
                    <a:pt x="67" y="76"/>
                    <a:pt x="65" y="78"/>
                  </a:cubicBezTo>
                  <a:cubicBezTo>
                    <a:pt x="64" y="80"/>
                    <a:pt x="62" y="81"/>
                    <a:pt x="61" y="8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2" y="74"/>
                    <a:pt x="9" y="79"/>
                    <a:pt x="0" y="75"/>
                  </a:cubicBezTo>
                  <a:cubicBezTo>
                    <a:pt x="24" y="90"/>
                    <a:pt x="49" y="104"/>
                    <a:pt x="74" y="119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75" y="127"/>
                    <a:pt x="89" y="113"/>
                    <a:pt x="107" y="113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Freeform 31"/>
            <p:cNvSpPr>
              <a:spLocks/>
            </p:cNvSpPr>
            <p:nvPr/>
          </p:nvSpPr>
          <p:spPr bwMode="auto">
            <a:xfrm>
              <a:off x="3857625" y="4475163"/>
              <a:ext cx="6350" cy="3175"/>
            </a:xfrm>
            <a:custGeom>
              <a:avLst/>
              <a:gdLst>
                <a:gd name="T0" fmla="*/ 5040313 w 4"/>
                <a:gd name="T1" fmla="*/ 5040313 h 2"/>
                <a:gd name="T2" fmla="*/ 10080625 w 4"/>
                <a:gd name="T3" fmla="*/ 5040313 h 2"/>
                <a:gd name="T4" fmla="*/ 0 w 4"/>
                <a:gd name="T5" fmla="*/ 0 h 2"/>
                <a:gd name="T6" fmla="*/ 5040313 w 4"/>
                <a:gd name="T7" fmla="*/ 5040313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2" y="2"/>
                    <a:pt x="3" y="2"/>
                    <a:pt x="4" y="2"/>
                  </a:cubicBezTo>
                  <a:cubicBezTo>
                    <a:pt x="2" y="2"/>
                    <a:pt x="1" y="1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00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Freeform 32"/>
            <p:cNvSpPr>
              <a:spLocks/>
            </p:cNvSpPr>
            <p:nvPr/>
          </p:nvSpPr>
          <p:spPr bwMode="auto">
            <a:xfrm>
              <a:off x="4070350" y="4335463"/>
              <a:ext cx="7937" cy="4763"/>
            </a:xfrm>
            <a:custGeom>
              <a:avLst/>
              <a:gdLst>
                <a:gd name="T0" fmla="*/ 0 w 5"/>
                <a:gd name="T1" fmla="*/ 0 h 3"/>
                <a:gd name="T2" fmla="*/ 12599194 w 5"/>
                <a:gd name="T3" fmla="*/ 7562056 h 3"/>
                <a:gd name="T4" fmla="*/ 0 w 5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1" y="1"/>
                    <a:pt x="3" y="2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00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Freeform 33"/>
            <p:cNvSpPr>
              <a:spLocks/>
            </p:cNvSpPr>
            <p:nvPr/>
          </p:nvSpPr>
          <p:spPr bwMode="auto">
            <a:xfrm>
              <a:off x="3987800" y="4594225"/>
              <a:ext cx="3175" cy="1588"/>
            </a:xfrm>
            <a:custGeom>
              <a:avLst/>
              <a:gdLst>
                <a:gd name="T0" fmla="*/ 0 w 2"/>
                <a:gd name="T1" fmla="*/ 2521744 h 1"/>
                <a:gd name="T2" fmla="*/ 5040313 w 2"/>
                <a:gd name="T3" fmla="*/ 2521744 h 1"/>
                <a:gd name="T4" fmla="*/ 0 w 2"/>
                <a:gd name="T5" fmla="*/ 0 h 1"/>
                <a:gd name="T6" fmla="*/ 0 w 2"/>
                <a:gd name="T7" fmla="*/ 2521744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Oval 34"/>
            <p:cNvSpPr>
              <a:spLocks noChangeArrowheads="1"/>
            </p:cNvSpPr>
            <p:nvPr/>
          </p:nvSpPr>
          <p:spPr bwMode="auto">
            <a:xfrm>
              <a:off x="1031875" y="4576763"/>
              <a:ext cx="482600" cy="484188"/>
            </a:xfrm>
            <a:prstGeom prst="ellipse">
              <a:avLst/>
            </a:pr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45" name="Freeform 35"/>
            <p:cNvSpPr>
              <a:spLocks/>
            </p:cNvSpPr>
            <p:nvPr/>
          </p:nvSpPr>
          <p:spPr bwMode="auto">
            <a:xfrm>
              <a:off x="1128713" y="4648200"/>
              <a:ext cx="273050" cy="307975"/>
            </a:xfrm>
            <a:custGeom>
              <a:avLst/>
              <a:gdLst>
                <a:gd name="T0" fmla="*/ 446378830 w 165"/>
                <a:gd name="T1" fmla="*/ 438657403 h 186"/>
                <a:gd name="T2" fmla="*/ 290283592 w 165"/>
                <a:gd name="T3" fmla="*/ 216587558 h 186"/>
                <a:gd name="T4" fmla="*/ 279330150 w 165"/>
                <a:gd name="T5" fmla="*/ 186429189 h 186"/>
                <a:gd name="T6" fmla="*/ 279330150 w 165"/>
                <a:gd name="T7" fmla="*/ 38382626 h 186"/>
                <a:gd name="T8" fmla="*/ 298498260 w 165"/>
                <a:gd name="T9" fmla="*/ 19190485 h 186"/>
                <a:gd name="T10" fmla="*/ 279330150 w 165"/>
                <a:gd name="T11" fmla="*/ 0 h 186"/>
                <a:gd name="T12" fmla="*/ 262897505 w 165"/>
                <a:gd name="T13" fmla="*/ 0 h 186"/>
                <a:gd name="T14" fmla="*/ 240990620 w 165"/>
                <a:gd name="T15" fmla="*/ 0 h 186"/>
                <a:gd name="T16" fmla="*/ 208126984 w 165"/>
                <a:gd name="T17" fmla="*/ 0 h 186"/>
                <a:gd name="T18" fmla="*/ 186220100 w 165"/>
                <a:gd name="T19" fmla="*/ 0 h 186"/>
                <a:gd name="T20" fmla="*/ 169789109 w 165"/>
                <a:gd name="T21" fmla="*/ 0 h 186"/>
                <a:gd name="T22" fmla="*/ 150619345 w 165"/>
                <a:gd name="T23" fmla="*/ 19190485 h 186"/>
                <a:gd name="T24" fmla="*/ 169789109 w 165"/>
                <a:gd name="T25" fmla="*/ 38382626 h 186"/>
                <a:gd name="T26" fmla="*/ 169789109 w 165"/>
                <a:gd name="T27" fmla="*/ 186429189 h 186"/>
                <a:gd name="T28" fmla="*/ 161572787 w 165"/>
                <a:gd name="T29" fmla="*/ 216587558 h 186"/>
                <a:gd name="T30" fmla="*/ 5477548 w 165"/>
                <a:gd name="T31" fmla="*/ 438657403 h 186"/>
                <a:gd name="T32" fmla="*/ 2738774 w 165"/>
                <a:gd name="T33" fmla="*/ 466073801 h 186"/>
                <a:gd name="T34" fmla="*/ 21908539 w 165"/>
                <a:gd name="T35" fmla="*/ 496230514 h 186"/>
                <a:gd name="T36" fmla="*/ 46554198 w 165"/>
                <a:gd name="T37" fmla="*/ 509938713 h 186"/>
                <a:gd name="T38" fmla="*/ 208126984 w 165"/>
                <a:gd name="T39" fmla="*/ 509938713 h 186"/>
                <a:gd name="T40" fmla="*/ 240990620 w 165"/>
                <a:gd name="T41" fmla="*/ 509938713 h 186"/>
                <a:gd name="T42" fmla="*/ 402563407 w 165"/>
                <a:gd name="T43" fmla="*/ 509938713 h 186"/>
                <a:gd name="T44" fmla="*/ 427209065 w 165"/>
                <a:gd name="T45" fmla="*/ 496230514 h 186"/>
                <a:gd name="T46" fmla="*/ 446378830 w 165"/>
                <a:gd name="T47" fmla="*/ 466073801 h 186"/>
                <a:gd name="T48" fmla="*/ 446378830 w 165"/>
                <a:gd name="T49" fmla="*/ 438657403 h 18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65" h="186">
                  <a:moveTo>
                    <a:pt x="163" y="160"/>
                  </a:moveTo>
                  <a:cubicBezTo>
                    <a:pt x="106" y="79"/>
                    <a:pt x="106" y="79"/>
                    <a:pt x="106" y="79"/>
                  </a:cubicBezTo>
                  <a:cubicBezTo>
                    <a:pt x="104" y="76"/>
                    <a:pt x="102" y="71"/>
                    <a:pt x="102" y="68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6" y="14"/>
                    <a:pt x="109" y="11"/>
                    <a:pt x="109" y="7"/>
                  </a:cubicBezTo>
                  <a:cubicBezTo>
                    <a:pt x="109" y="3"/>
                    <a:pt x="106" y="0"/>
                    <a:pt x="102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0" y="0"/>
                    <a:pt x="76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8" y="0"/>
                    <a:pt x="55" y="3"/>
                    <a:pt x="55" y="7"/>
                  </a:cubicBezTo>
                  <a:cubicBezTo>
                    <a:pt x="55" y="11"/>
                    <a:pt x="58" y="14"/>
                    <a:pt x="62" y="14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2" y="71"/>
                    <a:pt x="61" y="76"/>
                    <a:pt x="59" y="79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0" y="163"/>
                    <a:pt x="0" y="168"/>
                    <a:pt x="1" y="170"/>
                  </a:cubicBezTo>
                  <a:cubicBezTo>
                    <a:pt x="8" y="181"/>
                    <a:pt x="8" y="181"/>
                    <a:pt x="8" y="181"/>
                  </a:cubicBezTo>
                  <a:cubicBezTo>
                    <a:pt x="10" y="184"/>
                    <a:pt x="14" y="186"/>
                    <a:pt x="17" y="186"/>
                  </a:cubicBezTo>
                  <a:cubicBezTo>
                    <a:pt x="76" y="186"/>
                    <a:pt x="76" y="186"/>
                    <a:pt x="76" y="186"/>
                  </a:cubicBezTo>
                  <a:cubicBezTo>
                    <a:pt x="80" y="186"/>
                    <a:pt x="85" y="186"/>
                    <a:pt x="88" y="186"/>
                  </a:cubicBezTo>
                  <a:cubicBezTo>
                    <a:pt x="147" y="186"/>
                    <a:pt x="147" y="186"/>
                    <a:pt x="147" y="186"/>
                  </a:cubicBezTo>
                  <a:cubicBezTo>
                    <a:pt x="151" y="186"/>
                    <a:pt x="155" y="184"/>
                    <a:pt x="156" y="181"/>
                  </a:cubicBezTo>
                  <a:cubicBezTo>
                    <a:pt x="163" y="170"/>
                    <a:pt x="163" y="170"/>
                    <a:pt x="163" y="170"/>
                  </a:cubicBezTo>
                  <a:cubicBezTo>
                    <a:pt x="165" y="168"/>
                    <a:pt x="165" y="163"/>
                    <a:pt x="163" y="1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Freeform 36"/>
            <p:cNvSpPr>
              <a:spLocks/>
            </p:cNvSpPr>
            <p:nvPr/>
          </p:nvSpPr>
          <p:spPr bwMode="auto">
            <a:xfrm>
              <a:off x="1157288" y="4845050"/>
              <a:ext cx="215900" cy="85725"/>
            </a:xfrm>
            <a:custGeom>
              <a:avLst/>
              <a:gdLst>
                <a:gd name="T0" fmla="*/ 85685313 w 136"/>
                <a:gd name="T1" fmla="*/ 0 h 54"/>
                <a:gd name="T2" fmla="*/ 0 w 136"/>
                <a:gd name="T3" fmla="*/ 123488450 h 54"/>
                <a:gd name="T4" fmla="*/ 7561263 w 136"/>
                <a:gd name="T5" fmla="*/ 136088438 h 54"/>
                <a:gd name="T6" fmla="*/ 335181575 w 136"/>
                <a:gd name="T7" fmla="*/ 136088438 h 54"/>
                <a:gd name="T8" fmla="*/ 342741250 w 136"/>
                <a:gd name="T9" fmla="*/ 123488450 h 54"/>
                <a:gd name="T10" fmla="*/ 257055938 w 136"/>
                <a:gd name="T11" fmla="*/ 0 h 54"/>
                <a:gd name="T12" fmla="*/ 85685313 w 136"/>
                <a:gd name="T13" fmla="*/ 0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6" h="54">
                  <a:moveTo>
                    <a:pt x="34" y="0"/>
                  </a:moveTo>
                  <a:lnTo>
                    <a:pt x="0" y="49"/>
                  </a:lnTo>
                  <a:lnTo>
                    <a:pt x="3" y="54"/>
                  </a:lnTo>
                  <a:lnTo>
                    <a:pt x="133" y="54"/>
                  </a:lnTo>
                  <a:lnTo>
                    <a:pt x="136" y="49"/>
                  </a:lnTo>
                  <a:lnTo>
                    <a:pt x="102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Oval 37"/>
            <p:cNvSpPr>
              <a:spLocks noChangeArrowheads="1"/>
            </p:cNvSpPr>
            <p:nvPr/>
          </p:nvSpPr>
          <p:spPr bwMode="auto">
            <a:xfrm>
              <a:off x="1204913" y="4867275"/>
              <a:ext cx="28575" cy="28575"/>
            </a:xfrm>
            <a:prstGeom prst="ellipse">
              <a:avLst/>
            </a:prstGeom>
            <a:solidFill>
              <a:srgbClr val="8E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48" name="Oval 38"/>
            <p:cNvSpPr>
              <a:spLocks noChangeArrowheads="1"/>
            </p:cNvSpPr>
            <p:nvPr/>
          </p:nvSpPr>
          <p:spPr bwMode="auto">
            <a:xfrm>
              <a:off x="1239838" y="4884738"/>
              <a:ext cx="34925" cy="34925"/>
            </a:xfrm>
            <a:prstGeom prst="ellipse">
              <a:avLst/>
            </a:prstGeom>
            <a:solidFill>
              <a:srgbClr val="8E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49" name="Oval 39"/>
            <p:cNvSpPr>
              <a:spLocks noChangeArrowheads="1"/>
            </p:cNvSpPr>
            <p:nvPr/>
          </p:nvSpPr>
          <p:spPr bwMode="auto">
            <a:xfrm>
              <a:off x="1289050" y="4862513"/>
              <a:ext cx="26987" cy="26988"/>
            </a:xfrm>
            <a:prstGeom prst="ellipse">
              <a:avLst/>
            </a:prstGeom>
            <a:solidFill>
              <a:srgbClr val="8E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50" name="Oval 40"/>
            <p:cNvSpPr>
              <a:spLocks noChangeArrowheads="1"/>
            </p:cNvSpPr>
            <p:nvPr/>
          </p:nvSpPr>
          <p:spPr bwMode="auto">
            <a:xfrm>
              <a:off x="2151063" y="1985962"/>
              <a:ext cx="793750" cy="793750"/>
            </a:xfrm>
            <a:prstGeom prst="ellipse">
              <a:avLst/>
            </a:pr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51" name="Freeform 41"/>
            <p:cNvSpPr>
              <a:spLocks/>
            </p:cNvSpPr>
            <p:nvPr/>
          </p:nvSpPr>
          <p:spPr bwMode="auto">
            <a:xfrm>
              <a:off x="2482850" y="2509838"/>
              <a:ext cx="133350" cy="38100"/>
            </a:xfrm>
            <a:custGeom>
              <a:avLst/>
              <a:gdLst>
                <a:gd name="T0" fmla="*/ 211693125 w 84"/>
                <a:gd name="T1" fmla="*/ 60483750 h 24"/>
                <a:gd name="T2" fmla="*/ 201612500 w 84"/>
                <a:gd name="T3" fmla="*/ 0 h 24"/>
                <a:gd name="T4" fmla="*/ 7561263 w 84"/>
                <a:gd name="T5" fmla="*/ 0 h 24"/>
                <a:gd name="T6" fmla="*/ 0 w 84"/>
                <a:gd name="T7" fmla="*/ 57964388 h 24"/>
                <a:gd name="T8" fmla="*/ 211693125 w 84"/>
                <a:gd name="T9" fmla="*/ 60483750 h 24"/>
                <a:gd name="T10" fmla="*/ 211693125 w 84"/>
                <a:gd name="T11" fmla="*/ 6048375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24">
                  <a:moveTo>
                    <a:pt x="84" y="24"/>
                  </a:moveTo>
                  <a:lnTo>
                    <a:pt x="80" y="0"/>
                  </a:lnTo>
                  <a:lnTo>
                    <a:pt x="3" y="0"/>
                  </a:lnTo>
                  <a:lnTo>
                    <a:pt x="0" y="23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Freeform 42"/>
            <p:cNvSpPr>
              <a:spLocks/>
            </p:cNvSpPr>
            <p:nvPr/>
          </p:nvSpPr>
          <p:spPr bwMode="auto">
            <a:xfrm>
              <a:off x="2335213" y="2201863"/>
              <a:ext cx="427037" cy="255588"/>
            </a:xfrm>
            <a:custGeom>
              <a:avLst/>
              <a:gdLst>
                <a:gd name="T0" fmla="*/ 706824029 w 258"/>
                <a:gd name="T1" fmla="*/ 21753012 h 155"/>
                <a:gd name="T2" fmla="*/ 684907761 w 258"/>
                <a:gd name="T3" fmla="*/ 0 h 155"/>
                <a:gd name="T4" fmla="*/ 21916267 w 258"/>
                <a:gd name="T5" fmla="*/ 0 h 155"/>
                <a:gd name="T6" fmla="*/ 0 w 258"/>
                <a:gd name="T7" fmla="*/ 21753012 h 155"/>
                <a:gd name="T8" fmla="*/ 0 w 258"/>
                <a:gd name="T9" fmla="*/ 421453069 h 155"/>
                <a:gd name="T10" fmla="*/ 706824029 w 258"/>
                <a:gd name="T11" fmla="*/ 421453069 h 155"/>
                <a:gd name="T12" fmla="*/ 706824029 w 258"/>
                <a:gd name="T13" fmla="*/ 21753012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8" h="155">
                  <a:moveTo>
                    <a:pt x="258" y="8"/>
                  </a:moveTo>
                  <a:cubicBezTo>
                    <a:pt x="258" y="4"/>
                    <a:pt x="254" y="0"/>
                    <a:pt x="25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58" y="155"/>
                    <a:pt x="258" y="155"/>
                    <a:pt x="258" y="155"/>
                  </a:cubicBezTo>
                  <a:lnTo>
                    <a:pt x="258" y="8"/>
                  </a:lnTo>
                  <a:close/>
                </a:path>
              </a:pathLst>
            </a:custGeom>
            <a:solidFill>
              <a:srgbClr val="AD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Freeform 43"/>
            <p:cNvSpPr>
              <a:spLocks/>
            </p:cNvSpPr>
            <p:nvPr/>
          </p:nvSpPr>
          <p:spPr bwMode="auto">
            <a:xfrm>
              <a:off x="2335213" y="2212975"/>
              <a:ext cx="427037" cy="257175"/>
            </a:xfrm>
            <a:custGeom>
              <a:avLst/>
              <a:gdLst>
                <a:gd name="T0" fmla="*/ 706824029 w 258"/>
                <a:gd name="T1" fmla="*/ 24776737 h 155"/>
                <a:gd name="T2" fmla="*/ 684907761 w 258"/>
                <a:gd name="T3" fmla="*/ 0 h 155"/>
                <a:gd name="T4" fmla="*/ 21916267 w 258"/>
                <a:gd name="T5" fmla="*/ 0 h 155"/>
                <a:gd name="T6" fmla="*/ 0 w 258"/>
                <a:gd name="T7" fmla="*/ 24776737 h 155"/>
                <a:gd name="T8" fmla="*/ 0 w 258"/>
                <a:gd name="T9" fmla="*/ 426703101 h 155"/>
                <a:gd name="T10" fmla="*/ 706824029 w 258"/>
                <a:gd name="T11" fmla="*/ 426703101 h 155"/>
                <a:gd name="T12" fmla="*/ 706824029 w 258"/>
                <a:gd name="T13" fmla="*/ 24776737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8" h="155">
                  <a:moveTo>
                    <a:pt x="258" y="9"/>
                  </a:moveTo>
                  <a:cubicBezTo>
                    <a:pt x="258" y="4"/>
                    <a:pt x="254" y="0"/>
                    <a:pt x="25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58" y="155"/>
                    <a:pt x="258" y="155"/>
                    <a:pt x="258" y="155"/>
                  </a:cubicBezTo>
                  <a:lnTo>
                    <a:pt x="258" y="9"/>
                  </a:ln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Freeform 44"/>
            <p:cNvSpPr>
              <a:spLocks/>
            </p:cNvSpPr>
            <p:nvPr/>
          </p:nvSpPr>
          <p:spPr bwMode="auto">
            <a:xfrm>
              <a:off x="2335213" y="2470150"/>
              <a:ext cx="427037" cy="41275"/>
            </a:xfrm>
            <a:custGeom>
              <a:avLst/>
              <a:gdLst>
                <a:gd name="T0" fmla="*/ 0 w 258"/>
                <a:gd name="T1" fmla="*/ 0 h 25"/>
                <a:gd name="T2" fmla="*/ 0 w 258"/>
                <a:gd name="T3" fmla="*/ 46338617 h 25"/>
                <a:gd name="T4" fmla="*/ 21916267 w 258"/>
                <a:gd name="T5" fmla="*/ 68145025 h 25"/>
                <a:gd name="T6" fmla="*/ 684907761 w 258"/>
                <a:gd name="T7" fmla="*/ 68145025 h 25"/>
                <a:gd name="T8" fmla="*/ 706824029 w 258"/>
                <a:gd name="T9" fmla="*/ 46338617 h 25"/>
                <a:gd name="T10" fmla="*/ 706824029 w 258"/>
                <a:gd name="T11" fmla="*/ 0 h 25"/>
                <a:gd name="T12" fmla="*/ 0 w 258"/>
                <a:gd name="T13" fmla="*/ 0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8" h="25">
                  <a:moveTo>
                    <a:pt x="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21"/>
                    <a:pt x="3" y="25"/>
                    <a:pt x="8" y="25"/>
                  </a:cubicBezTo>
                  <a:cubicBezTo>
                    <a:pt x="250" y="25"/>
                    <a:pt x="250" y="25"/>
                    <a:pt x="250" y="25"/>
                  </a:cubicBezTo>
                  <a:cubicBezTo>
                    <a:pt x="254" y="25"/>
                    <a:pt x="258" y="21"/>
                    <a:pt x="258" y="17"/>
                  </a:cubicBezTo>
                  <a:cubicBezTo>
                    <a:pt x="258" y="0"/>
                    <a:pt x="258" y="0"/>
                    <a:pt x="25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Rectangle 45"/>
            <p:cNvSpPr>
              <a:spLocks noChangeArrowheads="1"/>
            </p:cNvSpPr>
            <p:nvPr/>
          </p:nvSpPr>
          <p:spPr bwMode="auto">
            <a:xfrm>
              <a:off x="2457450" y="2551113"/>
              <a:ext cx="182562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56" name="Freeform 46"/>
            <p:cNvSpPr>
              <a:spLocks/>
            </p:cNvSpPr>
            <p:nvPr/>
          </p:nvSpPr>
          <p:spPr bwMode="auto">
            <a:xfrm>
              <a:off x="2457450" y="2543175"/>
              <a:ext cx="182562" cy="7938"/>
            </a:xfrm>
            <a:custGeom>
              <a:avLst/>
              <a:gdLst>
                <a:gd name="T0" fmla="*/ 289816381 w 115"/>
                <a:gd name="T1" fmla="*/ 12602369 h 5"/>
                <a:gd name="T2" fmla="*/ 0 w 115"/>
                <a:gd name="T3" fmla="*/ 12602369 h 5"/>
                <a:gd name="T4" fmla="*/ 40322390 w 115"/>
                <a:gd name="T5" fmla="*/ 0 h 5"/>
                <a:gd name="T6" fmla="*/ 249493992 w 115"/>
                <a:gd name="T7" fmla="*/ 0 h 5"/>
                <a:gd name="T8" fmla="*/ 289816381 w 115"/>
                <a:gd name="T9" fmla="*/ 12602369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5">
                  <a:moveTo>
                    <a:pt x="115" y="5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99" y="0"/>
                  </a:lnTo>
                  <a:lnTo>
                    <a:pt x="115" y="5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7" name="Freeform 47"/>
            <p:cNvSpPr>
              <a:spLocks/>
            </p:cNvSpPr>
            <p:nvPr/>
          </p:nvSpPr>
          <p:spPr bwMode="auto">
            <a:xfrm>
              <a:off x="2352675" y="2233613"/>
              <a:ext cx="392112" cy="219075"/>
            </a:xfrm>
            <a:custGeom>
              <a:avLst/>
              <a:gdLst>
                <a:gd name="T0" fmla="*/ 622477006 w 247"/>
                <a:gd name="T1" fmla="*/ 0 h 138"/>
                <a:gd name="T2" fmla="*/ 0 w 247"/>
                <a:gd name="T3" fmla="*/ 0 h 138"/>
                <a:gd name="T4" fmla="*/ 0 w 247"/>
                <a:gd name="T5" fmla="*/ 347781563 h 138"/>
                <a:gd name="T6" fmla="*/ 622477006 w 247"/>
                <a:gd name="T7" fmla="*/ 0 h 138"/>
                <a:gd name="T8" fmla="*/ 622477006 w 247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7" h="138">
                  <a:moveTo>
                    <a:pt x="247" y="0"/>
                  </a:moveTo>
                  <a:lnTo>
                    <a:pt x="0" y="0"/>
                  </a:lnTo>
                  <a:lnTo>
                    <a:pt x="0" y="138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8" name="Freeform 48"/>
            <p:cNvSpPr>
              <a:spLocks/>
            </p:cNvSpPr>
            <p:nvPr/>
          </p:nvSpPr>
          <p:spPr bwMode="auto">
            <a:xfrm>
              <a:off x="2352675" y="2233613"/>
              <a:ext cx="392112" cy="219075"/>
            </a:xfrm>
            <a:custGeom>
              <a:avLst/>
              <a:gdLst>
                <a:gd name="T0" fmla="*/ 0 w 247"/>
                <a:gd name="T1" fmla="*/ 347781563 h 138"/>
                <a:gd name="T2" fmla="*/ 0 w 247"/>
                <a:gd name="T3" fmla="*/ 347781563 h 138"/>
                <a:gd name="T4" fmla="*/ 622477006 w 247"/>
                <a:gd name="T5" fmla="*/ 347781563 h 138"/>
                <a:gd name="T6" fmla="*/ 622477006 w 247"/>
                <a:gd name="T7" fmla="*/ 0 h 138"/>
                <a:gd name="T8" fmla="*/ 0 w 247"/>
                <a:gd name="T9" fmla="*/ 34778156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7" h="138">
                  <a:moveTo>
                    <a:pt x="0" y="138"/>
                  </a:moveTo>
                  <a:lnTo>
                    <a:pt x="0" y="138"/>
                  </a:lnTo>
                  <a:lnTo>
                    <a:pt x="247" y="138"/>
                  </a:lnTo>
                  <a:lnTo>
                    <a:pt x="247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Freeform 49"/>
            <p:cNvSpPr>
              <a:spLocks/>
            </p:cNvSpPr>
            <p:nvPr/>
          </p:nvSpPr>
          <p:spPr bwMode="auto">
            <a:xfrm>
              <a:off x="2346325" y="2205038"/>
              <a:ext cx="598487" cy="528638"/>
            </a:xfrm>
            <a:custGeom>
              <a:avLst/>
              <a:gdLst>
                <a:gd name="T0" fmla="*/ 992206895 w 361"/>
                <a:gd name="T1" fmla="*/ 294740465 h 320"/>
                <a:gd name="T2" fmla="*/ 981213634 w 361"/>
                <a:gd name="T3" fmla="*/ 171932902 h 320"/>
                <a:gd name="T4" fmla="*/ 681626957 w 361"/>
                <a:gd name="T5" fmla="*/ 0 h 320"/>
                <a:gd name="T6" fmla="*/ 689873147 w 361"/>
                <a:gd name="T7" fmla="*/ 16374562 h 320"/>
                <a:gd name="T8" fmla="*/ 689873147 w 361"/>
                <a:gd name="T9" fmla="*/ 38207311 h 320"/>
                <a:gd name="T10" fmla="*/ 689873147 w 361"/>
                <a:gd name="T11" fmla="*/ 417549680 h 320"/>
                <a:gd name="T12" fmla="*/ 689873147 w 361"/>
                <a:gd name="T13" fmla="*/ 436653336 h 320"/>
                <a:gd name="T14" fmla="*/ 689873147 w 361"/>
                <a:gd name="T15" fmla="*/ 483047928 h 320"/>
                <a:gd name="T16" fmla="*/ 667884966 w 361"/>
                <a:gd name="T17" fmla="*/ 504880678 h 320"/>
                <a:gd name="T18" fmla="*/ 439758632 w 361"/>
                <a:gd name="T19" fmla="*/ 504880678 h 320"/>
                <a:gd name="T20" fmla="*/ 448004821 w 361"/>
                <a:gd name="T21" fmla="*/ 559462551 h 320"/>
                <a:gd name="T22" fmla="*/ 486483722 w 361"/>
                <a:gd name="T23" fmla="*/ 570378926 h 320"/>
                <a:gd name="T24" fmla="*/ 486483722 w 361"/>
                <a:gd name="T25" fmla="*/ 594940769 h 320"/>
                <a:gd name="T26" fmla="*/ 184149974 w 361"/>
                <a:gd name="T27" fmla="*/ 594940769 h 320"/>
                <a:gd name="T28" fmla="*/ 184149974 w 361"/>
                <a:gd name="T29" fmla="*/ 570378926 h 320"/>
                <a:gd name="T30" fmla="*/ 225375947 w 361"/>
                <a:gd name="T31" fmla="*/ 559462551 h 320"/>
                <a:gd name="T32" fmla="*/ 233622136 w 361"/>
                <a:gd name="T33" fmla="*/ 504880678 h 320"/>
                <a:gd name="T34" fmla="*/ 2748730 w 361"/>
                <a:gd name="T35" fmla="*/ 504880678 h 320"/>
                <a:gd name="T36" fmla="*/ 0 w 361"/>
                <a:gd name="T37" fmla="*/ 504880678 h 320"/>
                <a:gd name="T38" fmla="*/ 640399326 w 361"/>
                <a:gd name="T39" fmla="*/ 873306672 h 320"/>
                <a:gd name="T40" fmla="*/ 992206895 w 361"/>
                <a:gd name="T41" fmla="*/ 294740465 h 32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61" h="320">
                  <a:moveTo>
                    <a:pt x="361" y="108"/>
                  </a:moveTo>
                  <a:cubicBezTo>
                    <a:pt x="361" y="93"/>
                    <a:pt x="360" y="78"/>
                    <a:pt x="357" y="63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50" y="1"/>
                    <a:pt x="251" y="4"/>
                    <a:pt x="251" y="6"/>
                  </a:cubicBezTo>
                  <a:cubicBezTo>
                    <a:pt x="251" y="14"/>
                    <a:pt x="251" y="14"/>
                    <a:pt x="251" y="14"/>
                  </a:cubicBezTo>
                  <a:cubicBezTo>
                    <a:pt x="251" y="153"/>
                    <a:pt x="251" y="153"/>
                    <a:pt x="251" y="153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77"/>
                    <a:pt x="251" y="177"/>
                    <a:pt x="251" y="177"/>
                  </a:cubicBezTo>
                  <a:cubicBezTo>
                    <a:pt x="251" y="181"/>
                    <a:pt x="247" y="185"/>
                    <a:pt x="243" y="185"/>
                  </a:cubicBezTo>
                  <a:cubicBezTo>
                    <a:pt x="160" y="185"/>
                    <a:pt x="160" y="185"/>
                    <a:pt x="160" y="185"/>
                  </a:cubicBezTo>
                  <a:cubicBezTo>
                    <a:pt x="163" y="205"/>
                    <a:pt x="163" y="205"/>
                    <a:pt x="163" y="205"/>
                  </a:cubicBezTo>
                  <a:cubicBezTo>
                    <a:pt x="177" y="209"/>
                    <a:pt x="177" y="209"/>
                    <a:pt x="177" y="209"/>
                  </a:cubicBezTo>
                  <a:cubicBezTo>
                    <a:pt x="177" y="218"/>
                    <a:pt x="177" y="218"/>
                    <a:pt x="177" y="218"/>
                  </a:cubicBezTo>
                  <a:cubicBezTo>
                    <a:pt x="67" y="218"/>
                    <a:pt x="67" y="218"/>
                    <a:pt x="67" y="218"/>
                  </a:cubicBezTo>
                  <a:cubicBezTo>
                    <a:pt x="67" y="209"/>
                    <a:pt x="67" y="209"/>
                    <a:pt x="67" y="209"/>
                  </a:cubicBezTo>
                  <a:cubicBezTo>
                    <a:pt x="82" y="205"/>
                    <a:pt x="82" y="205"/>
                    <a:pt x="82" y="205"/>
                  </a:cubicBezTo>
                  <a:cubicBezTo>
                    <a:pt x="85" y="185"/>
                    <a:pt x="85" y="185"/>
                    <a:pt x="85" y="185"/>
                  </a:cubicBezTo>
                  <a:cubicBezTo>
                    <a:pt x="1" y="185"/>
                    <a:pt x="1" y="185"/>
                    <a:pt x="1" y="185"/>
                  </a:cubicBezTo>
                  <a:cubicBezTo>
                    <a:pt x="1" y="185"/>
                    <a:pt x="0" y="185"/>
                    <a:pt x="0" y="185"/>
                  </a:cubicBezTo>
                  <a:cubicBezTo>
                    <a:pt x="233" y="320"/>
                    <a:pt x="233" y="320"/>
                    <a:pt x="233" y="320"/>
                  </a:cubicBezTo>
                  <a:cubicBezTo>
                    <a:pt x="309" y="280"/>
                    <a:pt x="361" y="200"/>
                    <a:pt x="361" y="108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0" name="Freeform 50"/>
            <p:cNvSpPr>
              <a:spLocks noEditPoints="1"/>
            </p:cNvSpPr>
            <p:nvPr/>
          </p:nvSpPr>
          <p:spPr bwMode="auto">
            <a:xfrm>
              <a:off x="3395663" y="2371725"/>
              <a:ext cx="528637" cy="563563"/>
            </a:xfrm>
            <a:custGeom>
              <a:avLst/>
              <a:gdLst>
                <a:gd name="T0" fmla="*/ 711268655 w 319"/>
                <a:gd name="T1" fmla="*/ 934127220 h 340"/>
                <a:gd name="T2" fmla="*/ 631628414 w 319"/>
                <a:gd name="T3" fmla="*/ 851704474 h 340"/>
                <a:gd name="T4" fmla="*/ 648105648 w 319"/>
                <a:gd name="T5" fmla="*/ 832472058 h 340"/>
                <a:gd name="T6" fmla="*/ 735983677 w 319"/>
                <a:gd name="T7" fmla="*/ 912148263 h 340"/>
                <a:gd name="T8" fmla="*/ 711268655 w 319"/>
                <a:gd name="T9" fmla="*/ 934127220 h 340"/>
                <a:gd name="T10" fmla="*/ 826609294 w 319"/>
                <a:gd name="T11" fmla="*/ 772028269 h 340"/>
                <a:gd name="T12" fmla="*/ 722254030 w 319"/>
                <a:gd name="T13" fmla="*/ 722575616 h 340"/>
                <a:gd name="T14" fmla="*/ 730491818 w 319"/>
                <a:gd name="T15" fmla="*/ 697848460 h 340"/>
                <a:gd name="T16" fmla="*/ 840340598 w 319"/>
                <a:gd name="T17" fmla="*/ 741806374 h 340"/>
                <a:gd name="T18" fmla="*/ 826609294 w 319"/>
                <a:gd name="T19" fmla="*/ 772028269 h 340"/>
                <a:gd name="T20" fmla="*/ 876040996 w 319"/>
                <a:gd name="T21" fmla="*/ 574212683 h 340"/>
                <a:gd name="T22" fmla="*/ 760700357 w 319"/>
                <a:gd name="T23" fmla="*/ 568717944 h 340"/>
                <a:gd name="T24" fmla="*/ 760700357 w 319"/>
                <a:gd name="T25" fmla="*/ 543992446 h 340"/>
                <a:gd name="T26" fmla="*/ 760700357 w 319"/>
                <a:gd name="T27" fmla="*/ 541244248 h 340"/>
                <a:gd name="T28" fmla="*/ 876040996 w 319"/>
                <a:gd name="T29" fmla="*/ 541244248 h 340"/>
                <a:gd name="T30" fmla="*/ 876040996 w 319"/>
                <a:gd name="T31" fmla="*/ 543992446 h 340"/>
                <a:gd name="T32" fmla="*/ 876040996 w 319"/>
                <a:gd name="T33" fmla="*/ 574212683 h 340"/>
                <a:gd name="T34" fmla="*/ 738731264 w 319"/>
                <a:gd name="T35" fmla="*/ 409367191 h 340"/>
                <a:gd name="T36" fmla="*/ 730491818 w 319"/>
                <a:gd name="T37" fmla="*/ 387388234 h 340"/>
                <a:gd name="T38" fmla="*/ 840340598 w 319"/>
                <a:gd name="T39" fmla="*/ 343428662 h 340"/>
                <a:gd name="T40" fmla="*/ 851324316 w 319"/>
                <a:gd name="T41" fmla="*/ 373650557 h 340"/>
                <a:gd name="T42" fmla="*/ 738731264 w 319"/>
                <a:gd name="T43" fmla="*/ 409367191 h 340"/>
                <a:gd name="T44" fmla="*/ 661836952 w 319"/>
                <a:gd name="T45" fmla="*/ 271995394 h 340"/>
                <a:gd name="T46" fmla="*/ 648105648 w 319"/>
                <a:gd name="T47" fmla="*/ 252764636 h 340"/>
                <a:gd name="T48" fmla="*/ 733237748 w 319"/>
                <a:gd name="T49" fmla="*/ 173088430 h 340"/>
                <a:gd name="T50" fmla="*/ 752460911 w 319"/>
                <a:gd name="T51" fmla="*/ 197815586 h 340"/>
                <a:gd name="T52" fmla="*/ 661836952 w 319"/>
                <a:gd name="T53" fmla="*/ 271995394 h 340"/>
                <a:gd name="T54" fmla="*/ 71400796 w 319"/>
                <a:gd name="T55" fmla="*/ 203310325 h 340"/>
                <a:gd name="T56" fmla="*/ 0 w 319"/>
                <a:gd name="T57" fmla="*/ 109898100 h 340"/>
                <a:gd name="T58" fmla="*/ 24716680 w 319"/>
                <a:gd name="T59" fmla="*/ 90665684 h 340"/>
                <a:gd name="T60" fmla="*/ 90625616 w 319"/>
                <a:gd name="T61" fmla="*/ 186826107 h 340"/>
                <a:gd name="T62" fmla="*/ 71400796 w 319"/>
                <a:gd name="T63" fmla="*/ 203310325 h 340"/>
                <a:gd name="T64" fmla="*/ 543750384 w 319"/>
                <a:gd name="T65" fmla="*/ 170340232 h 340"/>
                <a:gd name="T66" fmla="*/ 521779634 w 319"/>
                <a:gd name="T67" fmla="*/ 159350753 h 340"/>
                <a:gd name="T68" fmla="*/ 571211336 w 319"/>
                <a:gd name="T69" fmla="*/ 54949050 h 340"/>
                <a:gd name="T70" fmla="*/ 601419875 w 319"/>
                <a:gd name="T71" fmla="*/ 68685069 h 340"/>
                <a:gd name="T72" fmla="*/ 543750384 w 319"/>
                <a:gd name="T73" fmla="*/ 170340232 h 340"/>
                <a:gd name="T74" fmla="*/ 211458114 w 319"/>
                <a:gd name="T75" fmla="*/ 131877057 h 340"/>
                <a:gd name="T76" fmla="*/ 178503646 w 319"/>
                <a:gd name="T77" fmla="*/ 19232416 h 340"/>
                <a:gd name="T78" fmla="*/ 208712185 w 319"/>
                <a:gd name="T79" fmla="*/ 10989479 h 340"/>
                <a:gd name="T80" fmla="*/ 236174794 w 319"/>
                <a:gd name="T81" fmla="*/ 123634119 h 340"/>
                <a:gd name="T82" fmla="*/ 211458114 w 319"/>
                <a:gd name="T83" fmla="*/ 131877057 h 340"/>
                <a:gd name="T84" fmla="*/ 392707690 w 319"/>
                <a:gd name="T85" fmla="*/ 118139380 h 340"/>
                <a:gd name="T86" fmla="*/ 367992667 w 319"/>
                <a:gd name="T87" fmla="*/ 115392839 h 340"/>
                <a:gd name="T88" fmla="*/ 378976385 w 319"/>
                <a:gd name="T89" fmla="*/ 0 h 340"/>
                <a:gd name="T90" fmla="*/ 409184924 w 319"/>
                <a:gd name="T91" fmla="*/ 2748198 h 340"/>
                <a:gd name="T92" fmla="*/ 392707690 w 319"/>
                <a:gd name="T93" fmla="*/ 118139380 h 34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19" h="340">
                  <a:moveTo>
                    <a:pt x="259" y="340"/>
                  </a:moveTo>
                  <a:cubicBezTo>
                    <a:pt x="230" y="310"/>
                    <a:pt x="230" y="310"/>
                    <a:pt x="230" y="310"/>
                  </a:cubicBezTo>
                  <a:cubicBezTo>
                    <a:pt x="232" y="308"/>
                    <a:pt x="234" y="306"/>
                    <a:pt x="236" y="303"/>
                  </a:cubicBezTo>
                  <a:cubicBezTo>
                    <a:pt x="268" y="332"/>
                    <a:pt x="268" y="332"/>
                    <a:pt x="268" y="332"/>
                  </a:cubicBezTo>
                  <a:cubicBezTo>
                    <a:pt x="265" y="335"/>
                    <a:pt x="262" y="338"/>
                    <a:pt x="259" y="340"/>
                  </a:cubicBezTo>
                  <a:close/>
                  <a:moveTo>
                    <a:pt x="301" y="281"/>
                  </a:moveTo>
                  <a:cubicBezTo>
                    <a:pt x="263" y="263"/>
                    <a:pt x="263" y="263"/>
                    <a:pt x="263" y="263"/>
                  </a:cubicBezTo>
                  <a:cubicBezTo>
                    <a:pt x="264" y="260"/>
                    <a:pt x="265" y="257"/>
                    <a:pt x="266" y="254"/>
                  </a:cubicBezTo>
                  <a:cubicBezTo>
                    <a:pt x="306" y="270"/>
                    <a:pt x="306" y="270"/>
                    <a:pt x="306" y="270"/>
                  </a:cubicBezTo>
                  <a:cubicBezTo>
                    <a:pt x="305" y="273"/>
                    <a:pt x="303" y="277"/>
                    <a:pt x="301" y="281"/>
                  </a:cubicBezTo>
                  <a:close/>
                  <a:moveTo>
                    <a:pt x="319" y="209"/>
                  </a:moveTo>
                  <a:cubicBezTo>
                    <a:pt x="277" y="207"/>
                    <a:pt x="277" y="207"/>
                    <a:pt x="277" y="207"/>
                  </a:cubicBezTo>
                  <a:cubicBezTo>
                    <a:pt x="277" y="204"/>
                    <a:pt x="277" y="201"/>
                    <a:pt x="277" y="198"/>
                  </a:cubicBezTo>
                  <a:cubicBezTo>
                    <a:pt x="277" y="197"/>
                    <a:pt x="277" y="197"/>
                    <a:pt x="277" y="197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19" y="198"/>
                    <a:pt x="319" y="198"/>
                    <a:pt x="319" y="198"/>
                  </a:cubicBezTo>
                  <a:cubicBezTo>
                    <a:pt x="319" y="202"/>
                    <a:pt x="319" y="206"/>
                    <a:pt x="319" y="209"/>
                  </a:cubicBezTo>
                  <a:close/>
                  <a:moveTo>
                    <a:pt x="269" y="149"/>
                  </a:moveTo>
                  <a:cubicBezTo>
                    <a:pt x="268" y="147"/>
                    <a:pt x="267" y="144"/>
                    <a:pt x="266" y="141"/>
                  </a:cubicBezTo>
                  <a:cubicBezTo>
                    <a:pt x="306" y="125"/>
                    <a:pt x="306" y="125"/>
                    <a:pt x="306" y="125"/>
                  </a:cubicBezTo>
                  <a:cubicBezTo>
                    <a:pt x="307" y="129"/>
                    <a:pt x="308" y="133"/>
                    <a:pt x="310" y="136"/>
                  </a:cubicBezTo>
                  <a:lnTo>
                    <a:pt x="269" y="149"/>
                  </a:lnTo>
                  <a:close/>
                  <a:moveTo>
                    <a:pt x="241" y="99"/>
                  </a:moveTo>
                  <a:cubicBezTo>
                    <a:pt x="240" y="97"/>
                    <a:pt x="238" y="94"/>
                    <a:pt x="236" y="92"/>
                  </a:cubicBezTo>
                  <a:cubicBezTo>
                    <a:pt x="267" y="63"/>
                    <a:pt x="267" y="63"/>
                    <a:pt x="267" y="63"/>
                  </a:cubicBezTo>
                  <a:cubicBezTo>
                    <a:pt x="269" y="66"/>
                    <a:pt x="272" y="69"/>
                    <a:pt x="274" y="72"/>
                  </a:cubicBezTo>
                  <a:lnTo>
                    <a:pt x="241" y="99"/>
                  </a:lnTo>
                  <a:close/>
                  <a:moveTo>
                    <a:pt x="26" y="7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3" y="37"/>
                    <a:pt x="6" y="35"/>
                    <a:pt x="9" y="33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1" y="70"/>
                    <a:pt x="28" y="72"/>
                    <a:pt x="26" y="74"/>
                  </a:cubicBezTo>
                  <a:close/>
                  <a:moveTo>
                    <a:pt x="198" y="62"/>
                  </a:moveTo>
                  <a:cubicBezTo>
                    <a:pt x="195" y="61"/>
                    <a:pt x="192" y="59"/>
                    <a:pt x="190" y="58"/>
                  </a:cubicBezTo>
                  <a:cubicBezTo>
                    <a:pt x="208" y="20"/>
                    <a:pt x="208" y="20"/>
                    <a:pt x="208" y="20"/>
                  </a:cubicBezTo>
                  <a:cubicBezTo>
                    <a:pt x="212" y="21"/>
                    <a:pt x="215" y="23"/>
                    <a:pt x="219" y="25"/>
                  </a:cubicBezTo>
                  <a:lnTo>
                    <a:pt x="198" y="62"/>
                  </a:lnTo>
                  <a:close/>
                  <a:moveTo>
                    <a:pt x="77" y="48"/>
                  </a:moveTo>
                  <a:cubicBezTo>
                    <a:pt x="65" y="7"/>
                    <a:pt x="65" y="7"/>
                    <a:pt x="65" y="7"/>
                  </a:cubicBezTo>
                  <a:cubicBezTo>
                    <a:pt x="69" y="6"/>
                    <a:pt x="73" y="5"/>
                    <a:pt x="76" y="4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3" y="46"/>
                    <a:pt x="80" y="47"/>
                    <a:pt x="77" y="48"/>
                  </a:cubicBezTo>
                  <a:close/>
                  <a:moveTo>
                    <a:pt x="143" y="43"/>
                  </a:moveTo>
                  <a:cubicBezTo>
                    <a:pt x="140" y="43"/>
                    <a:pt x="137" y="43"/>
                    <a:pt x="134" y="4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2" y="0"/>
                    <a:pt x="146" y="1"/>
                    <a:pt x="149" y="1"/>
                  </a:cubicBezTo>
                  <a:lnTo>
                    <a:pt x="1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Freeform 51"/>
            <p:cNvSpPr>
              <a:spLocks/>
            </p:cNvSpPr>
            <p:nvPr/>
          </p:nvSpPr>
          <p:spPr bwMode="auto">
            <a:xfrm>
              <a:off x="3335338" y="2439988"/>
              <a:ext cx="522287" cy="520700"/>
            </a:xfrm>
            <a:custGeom>
              <a:avLst/>
              <a:gdLst>
                <a:gd name="T0" fmla="*/ 692784690 w 315"/>
                <a:gd name="T1" fmla="*/ 718637080 h 315"/>
                <a:gd name="T2" fmla="*/ 142955755 w 315"/>
                <a:gd name="T3" fmla="*/ 688580292 h 315"/>
                <a:gd name="T4" fmla="*/ 175944397 w 315"/>
                <a:gd name="T5" fmla="*/ 142088285 h 315"/>
                <a:gd name="T6" fmla="*/ 723024278 w 315"/>
                <a:gd name="T7" fmla="*/ 174877508 h 315"/>
                <a:gd name="T8" fmla="*/ 692784690 w 315"/>
                <a:gd name="T9" fmla="*/ 71863708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5" h="315">
                  <a:moveTo>
                    <a:pt x="252" y="263"/>
                  </a:moveTo>
                  <a:cubicBezTo>
                    <a:pt x="194" y="315"/>
                    <a:pt x="104" y="310"/>
                    <a:pt x="52" y="252"/>
                  </a:cubicBezTo>
                  <a:cubicBezTo>
                    <a:pt x="0" y="194"/>
                    <a:pt x="6" y="104"/>
                    <a:pt x="64" y="52"/>
                  </a:cubicBezTo>
                  <a:cubicBezTo>
                    <a:pt x="122" y="0"/>
                    <a:pt x="211" y="6"/>
                    <a:pt x="263" y="64"/>
                  </a:cubicBezTo>
                  <a:cubicBezTo>
                    <a:pt x="315" y="122"/>
                    <a:pt x="310" y="211"/>
                    <a:pt x="252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Freeform 52"/>
            <p:cNvSpPr>
              <a:spLocks/>
            </p:cNvSpPr>
            <p:nvPr/>
          </p:nvSpPr>
          <p:spPr bwMode="auto">
            <a:xfrm>
              <a:off x="3494088" y="2535238"/>
              <a:ext cx="203200" cy="255588"/>
            </a:xfrm>
            <a:custGeom>
              <a:avLst/>
              <a:gdLst>
                <a:gd name="T0" fmla="*/ 169211083 w 123"/>
                <a:gd name="T1" fmla="*/ 0 h 154"/>
                <a:gd name="T2" fmla="*/ 335693008 w 123"/>
                <a:gd name="T3" fmla="*/ 168022555 h 154"/>
                <a:gd name="T4" fmla="*/ 308401431 w 123"/>
                <a:gd name="T5" fmla="*/ 264430681 h 154"/>
                <a:gd name="T6" fmla="*/ 308401431 w 123"/>
                <a:gd name="T7" fmla="*/ 264430681 h 154"/>
                <a:gd name="T8" fmla="*/ 292024833 w 123"/>
                <a:gd name="T9" fmla="*/ 283710978 h 154"/>
                <a:gd name="T10" fmla="*/ 231983363 w 123"/>
                <a:gd name="T11" fmla="*/ 424189778 h 154"/>
                <a:gd name="T12" fmla="*/ 169211083 w 123"/>
                <a:gd name="T13" fmla="*/ 424189778 h 154"/>
                <a:gd name="T14" fmla="*/ 103709646 w 123"/>
                <a:gd name="T15" fmla="*/ 424189778 h 154"/>
                <a:gd name="T16" fmla="*/ 43668176 w 123"/>
                <a:gd name="T17" fmla="*/ 283710978 h 154"/>
                <a:gd name="T18" fmla="*/ 30020735 w 123"/>
                <a:gd name="T19" fmla="*/ 264430681 h 154"/>
                <a:gd name="T20" fmla="*/ 30020735 w 123"/>
                <a:gd name="T21" fmla="*/ 264430681 h 154"/>
                <a:gd name="T22" fmla="*/ 0 w 123"/>
                <a:gd name="T23" fmla="*/ 168022555 h 154"/>
                <a:gd name="T24" fmla="*/ 169211083 w 123"/>
                <a:gd name="T25" fmla="*/ 0 h 1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3" h="154">
                  <a:moveTo>
                    <a:pt x="62" y="0"/>
                  </a:moveTo>
                  <a:cubicBezTo>
                    <a:pt x="96" y="0"/>
                    <a:pt x="123" y="27"/>
                    <a:pt x="123" y="61"/>
                  </a:cubicBezTo>
                  <a:cubicBezTo>
                    <a:pt x="123" y="74"/>
                    <a:pt x="119" y="86"/>
                    <a:pt x="113" y="96"/>
                  </a:cubicBezTo>
                  <a:cubicBezTo>
                    <a:pt x="113" y="96"/>
                    <a:pt x="113" y="96"/>
                    <a:pt x="113" y="96"/>
                  </a:cubicBezTo>
                  <a:cubicBezTo>
                    <a:pt x="111" y="98"/>
                    <a:pt x="109" y="101"/>
                    <a:pt x="107" y="103"/>
                  </a:cubicBezTo>
                  <a:cubicBezTo>
                    <a:pt x="99" y="114"/>
                    <a:pt x="85" y="135"/>
                    <a:pt x="85" y="154"/>
                  </a:cubicBezTo>
                  <a:cubicBezTo>
                    <a:pt x="62" y="154"/>
                    <a:pt x="62" y="154"/>
                    <a:pt x="62" y="154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39" y="135"/>
                    <a:pt x="25" y="114"/>
                    <a:pt x="16" y="103"/>
                  </a:cubicBezTo>
                  <a:cubicBezTo>
                    <a:pt x="14" y="101"/>
                    <a:pt x="12" y="98"/>
                    <a:pt x="11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4" y="86"/>
                    <a:pt x="0" y="74"/>
                    <a:pt x="0" y="61"/>
                  </a:cubicBezTo>
                  <a:cubicBezTo>
                    <a:pt x="0" y="27"/>
                    <a:pt x="28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3" name="Freeform 53"/>
            <p:cNvSpPr>
              <a:spLocks/>
            </p:cNvSpPr>
            <p:nvPr/>
          </p:nvSpPr>
          <p:spPr bwMode="auto">
            <a:xfrm>
              <a:off x="3546475" y="2805113"/>
              <a:ext cx="98425" cy="12700"/>
            </a:xfrm>
            <a:custGeom>
              <a:avLst/>
              <a:gdLst>
                <a:gd name="T0" fmla="*/ 164194587 w 59"/>
                <a:gd name="T1" fmla="*/ 9875157 h 7"/>
                <a:gd name="T2" fmla="*/ 158629404 w 59"/>
                <a:gd name="T3" fmla="*/ 23041429 h 7"/>
                <a:gd name="T4" fmla="*/ 5565183 w 59"/>
                <a:gd name="T5" fmla="*/ 23041429 h 7"/>
                <a:gd name="T6" fmla="*/ 0 w 59"/>
                <a:gd name="T7" fmla="*/ 9875157 h 7"/>
                <a:gd name="T8" fmla="*/ 0 w 59"/>
                <a:gd name="T9" fmla="*/ 9875157 h 7"/>
                <a:gd name="T10" fmla="*/ 5565183 w 59"/>
                <a:gd name="T11" fmla="*/ 0 h 7"/>
                <a:gd name="T12" fmla="*/ 158629404 w 59"/>
                <a:gd name="T13" fmla="*/ 0 h 7"/>
                <a:gd name="T14" fmla="*/ 164194587 w 59"/>
                <a:gd name="T15" fmla="*/ 987515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" h="7">
                  <a:moveTo>
                    <a:pt x="59" y="3"/>
                  </a:moveTo>
                  <a:cubicBezTo>
                    <a:pt x="59" y="5"/>
                    <a:pt x="58" y="7"/>
                    <a:pt x="57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1"/>
                    <a:pt x="59" y="3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4" name="Freeform 54"/>
            <p:cNvSpPr>
              <a:spLocks/>
            </p:cNvSpPr>
            <p:nvPr/>
          </p:nvSpPr>
          <p:spPr bwMode="auto">
            <a:xfrm>
              <a:off x="3546475" y="2822575"/>
              <a:ext cx="98425" cy="11113"/>
            </a:xfrm>
            <a:custGeom>
              <a:avLst/>
              <a:gdLst>
                <a:gd name="T0" fmla="*/ 164194587 w 59"/>
                <a:gd name="T1" fmla="*/ 7561603 h 7"/>
                <a:gd name="T2" fmla="*/ 158629404 w 59"/>
                <a:gd name="T3" fmla="*/ 17642681 h 7"/>
                <a:gd name="T4" fmla="*/ 5565183 w 59"/>
                <a:gd name="T5" fmla="*/ 17642681 h 7"/>
                <a:gd name="T6" fmla="*/ 0 w 59"/>
                <a:gd name="T7" fmla="*/ 7561603 h 7"/>
                <a:gd name="T8" fmla="*/ 0 w 59"/>
                <a:gd name="T9" fmla="*/ 7561603 h 7"/>
                <a:gd name="T10" fmla="*/ 5565183 w 59"/>
                <a:gd name="T11" fmla="*/ 0 h 7"/>
                <a:gd name="T12" fmla="*/ 158629404 w 59"/>
                <a:gd name="T13" fmla="*/ 0 h 7"/>
                <a:gd name="T14" fmla="*/ 164194587 w 59"/>
                <a:gd name="T15" fmla="*/ 756160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" h="7">
                  <a:moveTo>
                    <a:pt x="59" y="3"/>
                  </a:moveTo>
                  <a:cubicBezTo>
                    <a:pt x="59" y="5"/>
                    <a:pt x="58" y="7"/>
                    <a:pt x="57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2"/>
                    <a:pt x="59" y="3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5" name="Freeform 55"/>
            <p:cNvSpPr>
              <a:spLocks/>
            </p:cNvSpPr>
            <p:nvPr/>
          </p:nvSpPr>
          <p:spPr bwMode="auto">
            <a:xfrm>
              <a:off x="3546475" y="2838450"/>
              <a:ext cx="98425" cy="11113"/>
            </a:xfrm>
            <a:custGeom>
              <a:avLst/>
              <a:gdLst>
                <a:gd name="T0" fmla="*/ 164194587 w 59"/>
                <a:gd name="T1" fmla="*/ 10081079 h 7"/>
                <a:gd name="T2" fmla="*/ 158629404 w 59"/>
                <a:gd name="T3" fmla="*/ 17642681 h 7"/>
                <a:gd name="T4" fmla="*/ 5565183 w 59"/>
                <a:gd name="T5" fmla="*/ 17642681 h 7"/>
                <a:gd name="T6" fmla="*/ 0 w 59"/>
                <a:gd name="T7" fmla="*/ 10081079 h 7"/>
                <a:gd name="T8" fmla="*/ 0 w 59"/>
                <a:gd name="T9" fmla="*/ 10081079 h 7"/>
                <a:gd name="T10" fmla="*/ 5565183 w 59"/>
                <a:gd name="T11" fmla="*/ 0 h 7"/>
                <a:gd name="T12" fmla="*/ 158629404 w 59"/>
                <a:gd name="T13" fmla="*/ 0 h 7"/>
                <a:gd name="T14" fmla="*/ 164194587 w 59"/>
                <a:gd name="T15" fmla="*/ 10081079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" h="7">
                  <a:moveTo>
                    <a:pt x="59" y="4"/>
                  </a:moveTo>
                  <a:cubicBezTo>
                    <a:pt x="59" y="6"/>
                    <a:pt x="58" y="7"/>
                    <a:pt x="57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2"/>
                    <a:pt x="59" y="4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6" name="Freeform 56"/>
            <p:cNvSpPr>
              <a:spLocks noEditPoints="1"/>
            </p:cNvSpPr>
            <p:nvPr/>
          </p:nvSpPr>
          <p:spPr bwMode="auto">
            <a:xfrm>
              <a:off x="3529013" y="2628900"/>
              <a:ext cx="133350" cy="166688"/>
            </a:xfrm>
            <a:custGeom>
              <a:avLst/>
              <a:gdLst>
                <a:gd name="T0" fmla="*/ 146355741 w 81"/>
                <a:gd name="T1" fmla="*/ 275097914 h 101"/>
                <a:gd name="T2" fmla="*/ 135514880 w 81"/>
                <a:gd name="T3" fmla="*/ 275097914 h 101"/>
                <a:gd name="T4" fmla="*/ 135514880 w 81"/>
                <a:gd name="T5" fmla="*/ 84436549 h 101"/>
                <a:gd name="T6" fmla="*/ 84018731 w 81"/>
                <a:gd name="T7" fmla="*/ 84436549 h 101"/>
                <a:gd name="T8" fmla="*/ 84018731 w 81"/>
                <a:gd name="T9" fmla="*/ 275097914 h 101"/>
                <a:gd name="T10" fmla="*/ 75887674 w 81"/>
                <a:gd name="T11" fmla="*/ 275097914 h 101"/>
                <a:gd name="T12" fmla="*/ 75887674 w 81"/>
                <a:gd name="T13" fmla="*/ 84436549 h 101"/>
                <a:gd name="T14" fmla="*/ 43365091 w 81"/>
                <a:gd name="T15" fmla="*/ 84436549 h 101"/>
                <a:gd name="T16" fmla="*/ 0 w 81"/>
                <a:gd name="T17" fmla="*/ 40856714 h 101"/>
                <a:gd name="T18" fmla="*/ 43365091 w 81"/>
                <a:gd name="T19" fmla="*/ 0 h 101"/>
                <a:gd name="T20" fmla="*/ 84018731 w 81"/>
                <a:gd name="T21" fmla="*/ 40856714 h 101"/>
                <a:gd name="T22" fmla="*/ 84018731 w 81"/>
                <a:gd name="T23" fmla="*/ 73540765 h 101"/>
                <a:gd name="T24" fmla="*/ 135514880 w 81"/>
                <a:gd name="T25" fmla="*/ 73540765 h 101"/>
                <a:gd name="T26" fmla="*/ 135514880 w 81"/>
                <a:gd name="T27" fmla="*/ 40856714 h 101"/>
                <a:gd name="T28" fmla="*/ 178879970 w 81"/>
                <a:gd name="T29" fmla="*/ 0 h 101"/>
                <a:gd name="T30" fmla="*/ 219533611 w 81"/>
                <a:gd name="T31" fmla="*/ 40856714 h 101"/>
                <a:gd name="T32" fmla="*/ 178879970 w 81"/>
                <a:gd name="T33" fmla="*/ 84436549 h 101"/>
                <a:gd name="T34" fmla="*/ 146355741 w 81"/>
                <a:gd name="T35" fmla="*/ 84436549 h 101"/>
                <a:gd name="T36" fmla="*/ 146355741 w 81"/>
                <a:gd name="T37" fmla="*/ 275097914 h 101"/>
                <a:gd name="T38" fmla="*/ 146355741 w 81"/>
                <a:gd name="T39" fmla="*/ 73540765 h 101"/>
                <a:gd name="T40" fmla="*/ 178879970 w 81"/>
                <a:gd name="T41" fmla="*/ 73540765 h 101"/>
                <a:gd name="T42" fmla="*/ 208692750 w 81"/>
                <a:gd name="T43" fmla="*/ 40856714 h 101"/>
                <a:gd name="T44" fmla="*/ 178879970 w 81"/>
                <a:gd name="T45" fmla="*/ 10895784 h 101"/>
                <a:gd name="T46" fmla="*/ 146355741 w 81"/>
                <a:gd name="T47" fmla="*/ 40856714 h 101"/>
                <a:gd name="T48" fmla="*/ 146355741 w 81"/>
                <a:gd name="T49" fmla="*/ 73540765 h 101"/>
                <a:gd name="T50" fmla="*/ 43365091 w 81"/>
                <a:gd name="T51" fmla="*/ 10895784 h 101"/>
                <a:gd name="T52" fmla="*/ 10840861 w 81"/>
                <a:gd name="T53" fmla="*/ 40856714 h 101"/>
                <a:gd name="T54" fmla="*/ 43365091 w 81"/>
                <a:gd name="T55" fmla="*/ 73540765 h 101"/>
                <a:gd name="T56" fmla="*/ 75887674 w 81"/>
                <a:gd name="T57" fmla="*/ 73540765 h 101"/>
                <a:gd name="T58" fmla="*/ 75887674 w 81"/>
                <a:gd name="T59" fmla="*/ 40856714 h 101"/>
                <a:gd name="T60" fmla="*/ 43365091 w 81"/>
                <a:gd name="T61" fmla="*/ 10895784 h 10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81" h="101">
                  <a:moveTo>
                    <a:pt x="54" y="101"/>
                  </a:moveTo>
                  <a:cubicBezTo>
                    <a:pt x="50" y="101"/>
                    <a:pt x="50" y="101"/>
                    <a:pt x="50" y="10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" y="0"/>
                    <a:pt x="31" y="7"/>
                    <a:pt x="31" y="1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7"/>
                    <a:pt x="57" y="0"/>
                    <a:pt x="66" y="0"/>
                  </a:cubicBezTo>
                  <a:cubicBezTo>
                    <a:pt x="74" y="0"/>
                    <a:pt x="81" y="7"/>
                    <a:pt x="81" y="15"/>
                  </a:cubicBezTo>
                  <a:cubicBezTo>
                    <a:pt x="81" y="24"/>
                    <a:pt x="74" y="31"/>
                    <a:pt x="66" y="31"/>
                  </a:cubicBezTo>
                  <a:cubicBezTo>
                    <a:pt x="54" y="31"/>
                    <a:pt x="54" y="31"/>
                    <a:pt x="54" y="31"/>
                  </a:cubicBezTo>
                  <a:lnTo>
                    <a:pt x="54" y="101"/>
                  </a:lnTo>
                  <a:close/>
                  <a:moveTo>
                    <a:pt x="54" y="27"/>
                  </a:moveTo>
                  <a:cubicBezTo>
                    <a:pt x="66" y="27"/>
                    <a:pt x="66" y="27"/>
                    <a:pt x="66" y="27"/>
                  </a:cubicBezTo>
                  <a:cubicBezTo>
                    <a:pt x="72" y="27"/>
                    <a:pt x="77" y="22"/>
                    <a:pt x="77" y="15"/>
                  </a:cubicBezTo>
                  <a:cubicBezTo>
                    <a:pt x="77" y="9"/>
                    <a:pt x="72" y="4"/>
                    <a:pt x="66" y="4"/>
                  </a:cubicBezTo>
                  <a:cubicBezTo>
                    <a:pt x="59" y="4"/>
                    <a:pt x="54" y="9"/>
                    <a:pt x="54" y="15"/>
                  </a:cubicBezTo>
                  <a:lnTo>
                    <a:pt x="54" y="27"/>
                  </a:lnTo>
                  <a:close/>
                  <a:moveTo>
                    <a:pt x="16" y="4"/>
                  </a:moveTo>
                  <a:cubicBezTo>
                    <a:pt x="9" y="4"/>
                    <a:pt x="4" y="9"/>
                    <a:pt x="4" y="15"/>
                  </a:cubicBezTo>
                  <a:cubicBezTo>
                    <a:pt x="4" y="22"/>
                    <a:pt x="9" y="27"/>
                    <a:pt x="16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9"/>
                    <a:pt x="22" y="4"/>
                    <a:pt x="16" y="4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7" name="Freeform 57"/>
            <p:cNvSpPr>
              <a:spLocks noEditPoints="1"/>
            </p:cNvSpPr>
            <p:nvPr/>
          </p:nvSpPr>
          <p:spPr bwMode="auto">
            <a:xfrm>
              <a:off x="3484563" y="2525713"/>
              <a:ext cx="222250" cy="274638"/>
            </a:xfrm>
            <a:custGeom>
              <a:avLst/>
              <a:gdLst>
                <a:gd name="T0" fmla="*/ 184309935 w 134"/>
                <a:gd name="T1" fmla="*/ 0 h 166"/>
                <a:gd name="T2" fmla="*/ 0 w 134"/>
                <a:gd name="T3" fmla="*/ 183392006 h 166"/>
                <a:gd name="T4" fmla="*/ 30259172 w 134"/>
                <a:gd name="T5" fmla="*/ 287405358 h 166"/>
                <a:gd name="T6" fmla="*/ 46765381 w 134"/>
                <a:gd name="T7" fmla="*/ 306565495 h 166"/>
                <a:gd name="T8" fmla="*/ 104533795 w 134"/>
                <a:gd name="T9" fmla="*/ 437949998 h 166"/>
                <a:gd name="T10" fmla="*/ 107285382 w 134"/>
                <a:gd name="T11" fmla="*/ 448899120 h 166"/>
                <a:gd name="T12" fmla="*/ 118288416 w 134"/>
                <a:gd name="T13" fmla="*/ 454373681 h 166"/>
                <a:gd name="T14" fmla="*/ 184309935 w 134"/>
                <a:gd name="T15" fmla="*/ 454373681 h 166"/>
                <a:gd name="T16" fmla="*/ 247579866 w 134"/>
                <a:gd name="T17" fmla="*/ 454373681 h 166"/>
                <a:gd name="T18" fmla="*/ 258584558 w 134"/>
                <a:gd name="T19" fmla="*/ 448899120 h 166"/>
                <a:gd name="T20" fmla="*/ 264086075 w 134"/>
                <a:gd name="T21" fmla="*/ 437949998 h 166"/>
                <a:gd name="T22" fmla="*/ 319104560 w 134"/>
                <a:gd name="T23" fmla="*/ 306565495 h 166"/>
                <a:gd name="T24" fmla="*/ 335609110 w 134"/>
                <a:gd name="T25" fmla="*/ 287405358 h 166"/>
                <a:gd name="T26" fmla="*/ 368619869 w 134"/>
                <a:gd name="T27" fmla="*/ 183392006 h 166"/>
                <a:gd name="T28" fmla="*/ 184309935 w 134"/>
                <a:gd name="T29" fmla="*/ 0 h 166"/>
                <a:gd name="T30" fmla="*/ 324606076 w 134"/>
                <a:gd name="T31" fmla="*/ 279192689 h 166"/>
                <a:gd name="T32" fmla="*/ 324606076 w 134"/>
                <a:gd name="T33" fmla="*/ 279192689 h 166"/>
                <a:gd name="T34" fmla="*/ 308099868 w 134"/>
                <a:gd name="T35" fmla="*/ 298354480 h 166"/>
                <a:gd name="T36" fmla="*/ 247579866 w 134"/>
                <a:gd name="T37" fmla="*/ 437949998 h 166"/>
                <a:gd name="T38" fmla="*/ 184309935 w 134"/>
                <a:gd name="T39" fmla="*/ 437949998 h 166"/>
                <a:gd name="T40" fmla="*/ 118288416 w 134"/>
                <a:gd name="T41" fmla="*/ 437949998 h 166"/>
                <a:gd name="T42" fmla="*/ 57768414 w 134"/>
                <a:gd name="T43" fmla="*/ 298354480 h 166"/>
                <a:gd name="T44" fmla="*/ 44013793 w 134"/>
                <a:gd name="T45" fmla="*/ 279192689 h 166"/>
                <a:gd name="T46" fmla="*/ 44013793 w 134"/>
                <a:gd name="T47" fmla="*/ 279192689 h 166"/>
                <a:gd name="T48" fmla="*/ 13754621 w 134"/>
                <a:gd name="T49" fmla="*/ 183392006 h 166"/>
                <a:gd name="T50" fmla="*/ 184309935 w 134"/>
                <a:gd name="T51" fmla="*/ 16423683 h 166"/>
                <a:gd name="T52" fmla="*/ 352115319 w 134"/>
                <a:gd name="T53" fmla="*/ 183392006 h 166"/>
                <a:gd name="T54" fmla="*/ 324606076 w 134"/>
                <a:gd name="T55" fmla="*/ 279192689 h 16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4" h="166"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81"/>
                    <a:pt x="4" y="94"/>
                    <a:pt x="11" y="105"/>
                  </a:cubicBezTo>
                  <a:cubicBezTo>
                    <a:pt x="13" y="107"/>
                    <a:pt x="15" y="110"/>
                    <a:pt x="17" y="112"/>
                  </a:cubicBezTo>
                  <a:cubicBezTo>
                    <a:pt x="24" y="121"/>
                    <a:pt x="38" y="142"/>
                    <a:pt x="38" y="160"/>
                  </a:cubicBezTo>
                  <a:cubicBezTo>
                    <a:pt x="38" y="162"/>
                    <a:pt x="38" y="163"/>
                    <a:pt x="39" y="164"/>
                  </a:cubicBezTo>
                  <a:cubicBezTo>
                    <a:pt x="40" y="165"/>
                    <a:pt x="42" y="166"/>
                    <a:pt x="43" y="166"/>
                  </a:cubicBezTo>
                  <a:cubicBezTo>
                    <a:pt x="67" y="166"/>
                    <a:pt x="67" y="166"/>
                    <a:pt x="67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1" y="166"/>
                    <a:pt x="93" y="165"/>
                    <a:pt x="94" y="164"/>
                  </a:cubicBezTo>
                  <a:cubicBezTo>
                    <a:pt x="95" y="163"/>
                    <a:pt x="96" y="162"/>
                    <a:pt x="96" y="160"/>
                  </a:cubicBezTo>
                  <a:cubicBezTo>
                    <a:pt x="95" y="142"/>
                    <a:pt x="110" y="121"/>
                    <a:pt x="116" y="112"/>
                  </a:cubicBezTo>
                  <a:cubicBezTo>
                    <a:pt x="118" y="110"/>
                    <a:pt x="120" y="107"/>
                    <a:pt x="122" y="105"/>
                  </a:cubicBezTo>
                  <a:cubicBezTo>
                    <a:pt x="130" y="94"/>
                    <a:pt x="134" y="81"/>
                    <a:pt x="134" y="67"/>
                  </a:cubicBezTo>
                  <a:cubicBezTo>
                    <a:pt x="134" y="30"/>
                    <a:pt x="104" y="0"/>
                    <a:pt x="67" y="0"/>
                  </a:cubicBezTo>
                  <a:close/>
                  <a:moveTo>
                    <a:pt x="118" y="102"/>
                  </a:moveTo>
                  <a:cubicBezTo>
                    <a:pt x="118" y="102"/>
                    <a:pt x="118" y="102"/>
                    <a:pt x="118" y="102"/>
                  </a:cubicBezTo>
                  <a:cubicBezTo>
                    <a:pt x="116" y="104"/>
                    <a:pt x="114" y="107"/>
                    <a:pt x="112" y="109"/>
                  </a:cubicBezTo>
                  <a:cubicBezTo>
                    <a:pt x="104" y="120"/>
                    <a:pt x="90" y="141"/>
                    <a:pt x="90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44" y="141"/>
                    <a:pt x="30" y="120"/>
                    <a:pt x="21" y="109"/>
                  </a:cubicBezTo>
                  <a:cubicBezTo>
                    <a:pt x="19" y="107"/>
                    <a:pt x="17" y="104"/>
                    <a:pt x="16" y="102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9" y="92"/>
                    <a:pt x="5" y="80"/>
                    <a:pt x="5" y="67"/>
                  </a:cubicBezTo>
                  <a:cubicBezTo>
                    <a:pt x="5" y="33"/>
                    <a:pt x="33" y="6"/>
                    <a:pt x="67" y="6"/>
                  </a:cubicBezTo>
                  <a:cubicBezTo>
                    <a:pt x="101" y="6"/>
                    <a:pt x="128" y="33"/>
                    <a:pt x="128" y="67"/>
                  </a:cubicBezTo>
                  <a:cubicBezTo>
                    <a:pt x="128" y="80"/>
                    <a:pt x="124" y="92"/>
                    <a:pt x="118" y="102"/>
                  </a:cubicBezTo>
                  <a:close/>
                </a:path>
              </a:pathLst>
            </a:cu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8" name="Oval 58"/>
            <p:cNvSpPr>
              <a:spLocks noChangeArrowheads="1"/>
            </p:cNvSpPr>
            <p:nvPr/>
          </p:nvSpPr>
          <p:spPr bwMode="auto">
            <a:xfrm>
              <a:off x="3806825" y="3124200"/>
              <a:ext cx="569912" cy="568325"/>
            </a:xfrm>
            <a:prstGeom prst="ellipse">
              <a:avLst/>
            </a:pr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69" name="Freeform 59"/>
            <p:cNvSpPr>
              <a:spLocks/>
            </p:cNvSpPr>
            <p:nvPr/>
          </p:nvSpPr>
          <p:spPr bwMode="auto">
            <a:xfrm>
              <a:off x="3968750" y="3438525"/>
              <a:ext cx="134937" cy="217488"/>
            </a:xfrm>
            <a:custGeom>
              <a:avLst/>
              <a:gdLst>
                <a:gd name="T0" fmla="*/ 222014678 w 81"/>
                <a:gd name="T1" fmla="*/ 111302779 h 132"/>
                <a:gd name="T2" fmla="*/ 183162817 w 81"/>
                <a:gd name="T3" fmla="*/ 266040548 h 132"/>
                <a:gd name="T4" fmla="*/ 105457430 w 81"/>
                <a:gd name="T5" fmla="*/ 0 h 132"/>
                <a:gd name="T6" fmla="*/ 222014678 w 81"/>
                <a:gd name="T7" fmla="*/ 111302779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132">
                  <a:moveTo>
                    <a:pt x="80" y="41"/>
                  </a:moveTo>
                  <a:cubicBezTo>
                    <a:pt x="72" y="48"/>
                    <a:pt x="52" y="67"/>
                    <a:pt x="66" y="98"/>
                  </a:cubicBezTo>
                  <a:cubicBezTo>
                    <a:pt x="81" y="132"/>
                    <a:pt x="0" y="59"/>
                    <a:pt x="38" y="0"/>
                  </a:cubicBezTo>
                  <a:cubicBezTo>
                    <a:pt x="51" y="19"/>
                    <a:pt x="66" y="33"/>
                    <a:pt x="80" y="41"/>
                  </a:cubicBezTo>
                  <a:close/>
                </a:path>
              </a:pathLst>
            </a:custGeom>
            <a:solidFill>
              <a:srgbClr val="AD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0" name="Freeform 60"/>
            <p:cNvSpPr>
              <a:spLocks/>
            </p:cNvSpPr>
            <p:nvPr/>
          </p:nvSpPr>
          <p:spPr bwMode="auto">
            <a:xfrm>
              <a:off x="4148138" y="3376613"/>
              <a:ext cx="139700" cy="180975"/>
            </a:xfrm>
            <a:custGeom>
              <a:avLst/>
              <a:gdLst>
                <a:gd name="T0" fmla="*/ 0 w 84"/>
                <a:gd name="T1" fmla="*/ 0 h 109"/>
                <a:gd name="T2" fmla="*/ 27658937 w 84"/>
                <a:gd name="T3" fmla="*/ 159887262 h 109"/>
                <a:gd name="T4" fmla="*/ 177016531 w 84"/>
                <a:gd name="T5" fmla="*/ 215019884 h 109"/>
                <a:gd name="T6" fmla="*/ 0 w 84"/>
                <a:gd name="T7" fmla="*/ 0 h 1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109">
                  <a:moveTo>
                    <a:pt x="0" y="0"/>
                  </a:moveTo>
                  <a:cubicBezTo>
                    <a:pt x="8" y="21"/>
                    <a:pt x="12" y="42"/>
                    <a:pt x="10" y="58"/>
                  </a:cubicBezTo>
                  <a:cubicBezTo>
                    <a:pt x="21" y="55"/>
                    <a:pt x="47" y="50"/>
                    <a:pt x="64" y="78"/>
                  </a:cubicBezTo>
                  <a:cubicBezTo>
                    <a:pt x="84" y="109"/>
                    <a:pt x="70" y="3"/>
                    <a:pt x="0" y="0"/>
                  </a:cubicBezTo>
                  <a:close/>
                </a:path>
              </a:pathLst>
            </a:custGeom>
            <a:solidFill>
              <a:srgbClr val="AD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1" name="Freeform 61"/>
            <p:cNvSpPr>
              <a:spLocks/>
            </p:cNvSpPr>
            <p:nvPr/>
          </p:nvSpPr>
          <p:spPr bwMode="auto">
            <a:xfrm>
              <a:off x="3970338" y="3252788"/>
              <a:ext cx="222250" cy="295275"/>
            </a:xfrm>
            <a:custGeom>
              <a:avLst/>
              <a:gdLst>
                <a:gd name="T0" fmla="*/ 0 w 134"/>
                <a:gd name="T1" fmla="*/ 90808674 h 178"/>
                <a:gd name="T2" fmla="*/ 60520002 w 134"/>
                <a:gd name="T3" fmla="*/ 266921965 h 178"/>
                <a:gd name="T4" fmla="*/ 316352972 w 134"/>
                <a:gd name="T5" fmla="*/ 478809978 h 178"/>
                <a:gd name="T6" fmla="*/ 283342213 w 134"/>
                <a:gd name="T7" fmla="*/ 148596314 h 178"/>
                <a:gd name="T8" fmla="*/ 170555313 w 134"/>
                <a:gd name="T9" fmla="*/ 0 h 178"/>
                <a:gd name="T10" fmla="*/ 90779174 w 134"/>
                <a:gd name="T11" fmla="*/ 57787640 h 178"/>
                <a:gd name="T12" fmla="*/ 0 w 134"/>
                <a:gd name="T13" fmla="*/ 90808674 h 1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4" h="178">
                  <a:moveTo>
                    <a:pt x="0" y="33"/>
                  </a:moveTo>
                  <a:cubicBezTo>
                    <a:pt x="3" y="53"/>
                    <a:pt x="10" y="75"/>
                    <a:pt x="22" y="97"/>
                  </a:cubicBezTo>
                  <a:cubicBezTo>
                    <a:pt x="48" y="147"/>
                    <a:pt x="87" y="178"/>
                    <a:pt x="115" y="174"/>
                  </a:cubicBezTo>
                  <a:cubicBezTo>
                    <a:pt x="134" y="153"/>
                    <a:pt x="129" y="103"/>
                    <a:pt x="103" y="54"/>
                  </a:cubicBezTo>
                  <a:cubicBezTo>
                    <a:pt x="91" y="32"/>
                    <a:pt x="77" y="14"/>
                    <a:pt x="62" y="0"/>
                  </a:cubicBezTo>
                  <a:cubicBezTo>
                    <a:pt x="55" y="8"/>
                    <a:pt x="45" y="15"/>
                    <a:pt x="33" y="21"/>
                  </a:cubicBezTo>
                  <a:cubicBezTo>
                    <a:pt x="22" y="27"/>
                    <a:pt x="10" y="31"/>
                    <a:pt x="0" y="33"/>
                  </a:cubicBez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2" name="Freeform 62"/>
            <p:cNvSpPr>
              <a:spLocks/>
            </p:cNvSpPr>
            <p:nvPr/>
          </p:nvSpPr>
          <p:spPr bwMode="auto">
            <a:xfrm>
              <a:off x="4017963" y="3309938"/>
              <a:ext cx="84137" cy="84138"/>
            </a:xfrm>
            <a:custGeom>
              <a:avLst/>
              <a:gdLst>
                <a:gd name="T0" fmla="*/ 124591752 w 50"/>
                <a:gd name="T1" fmla="*/ 42474545 h 50"/>
                <a:gd name="T2" fmla="*/ 99106655 w 50"/>
                <a:gd name="T3" fmla="*/ 124593233 h 50"/>
                <a:gd name="T4" fmla="*/ 16988943 w 50"/>
                <a:gd name="T5" fmla="*/ 99109516 h 50"/>
                <a:gd name="T6" fmla="*/ 42474040 w 50"/>
                <a:gd name="T7" fmla="*/ 16990828 h 50"/>
                <a:gd name="T8" fmla="*/ 124591752 w 50"/>
                <a:gd name="T9" fmla="*/ 42474545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50">
                  <a:moveTo>
                    <a:pt x="44" y="15"/>
                  </a:moveTo>
                  <a:cubicBezTo>
                    <a:pt x="50" y="26"/>
                    <a:pt x="46" y="39"/>
                    <a:pt x="35" y="44"/>
                  </a:cubicBezTo>
                  <a:cubicBezTo>
                    <a:pt x="25" y="50"/>
                    <a:pt x="12" y="46"/>
                    <a:pt x="6" y="35"/>
                  </a:cubicBezTo>
                  <a:cubicBezTo>
                    <a:pt x="0" y="25"/>
                    <a:pt x="4" y="12"/>
                    <a:pt x="15" y="6"/>
                  </a:cubicBezTo>
                  <a:cubicBezTo>
                    <a:pt x="26" y="0"/>
                    <a:pt x="39" y="4"/>
                    <a:pt x="44" y="15"/>
                  </a:cubicBezTo>
                  <a:close/>
                </a:path>
              </a:pathLst>
            </a:cu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3" name="Freeform 63"/>
            <p:cNvSpPr>
              <a:spLocks/>
            </p:cNvSpPr>
            <p:nvPr/>
          </p:nvSpPr>
          <p:spPr bwMode="auto">
            <a:xfrm>
              <a:off x="4027488" y="3319463"/>
              <a:ext cx="66675" cy="65088"/>
            </a:xfrm>
            <a:custGeom>
              <a:avLst/>
              <a:gdLst>
                <a:gd name="T0" fmla="*/ 95205395 w 41"/>
                <a:gd name="T1" fmla="*/ 31772707 h 40"/>
                <a:gd name="T2" fmla="*/ 76692512 w 41"/>
                <a:gd name="T3" fmla="*/ 95319749 h 40"/>
                <a:gd name="T4" fmla="*/ 13222791 w 41"/>
                <a:gd name="T5" fmla="*/ 76785941 h 40"/>
                <a:gd name="T6" fmla="*/ 31735674 w 41"/>
                <a:gd name="T7" fmla="*/ 13238899 h 40"/>
                <a:gd name="T8" fmla="*/ 95205395 w 41"/>
                <a:gd name="T9" fmla="*/ 3177270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40">
                  <a:moveTo>
                    <a:pt x="36" y="12"/>
                  </a:moveTo>
                  <a:cubicBezTo>
                    <a:pt x="41" y="21"/>
                    <a:pt x="37" y="31"/>
                    <a:pt x="29" y="36"/>
                  </a:cubicBezTo>
                  <a:cubicBezTo>
                    <a:pt x="20" y="40"/>
                    <a:pt x="9" y="37"/>
                    <a:pt x="5" y="29"/>
                  </a:cubicBezTo>
                  <a:cubicBezTo>
                    <a:pt x="0" y="20"/>
                    <a:pt x="3" y="9"/>
                    <a:pt x="12" y="5"/>
                  </a:cubicBezTo>
                  <a:cubicBezTo>
                    <a:pt x="21" y="0"/>
                    <a:pt x="31" y="3"/>
                    <a:pt x="3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4" name="Freeform 64"/>
            <p:cNvSpPr>
              <a:spLocks/>
            </p:cNvSpPr>
            <p:nvPr/>
          </p:nvSpPr>
          <p:spPr bwMode="auto">
            <a:xfrm>
              <a:off x="3968750" y="3236913"/>
              <a:ext cx="104775" cy="69850"/>
            </a:xfrm>
            <a:custGeom>
              <a:avLst/>
              <a:gdLst>
                <a:gd name="T0" fmla="*/ 74679629 w 63"/>
                <a:gd name="T1" fmla="*/ 47498000 h 43"/>
                <a:gd name="T2" fmla="*/ 0 w 63"/>
                <a:gd name="T3" fmla="*/ 73885056 h 43"/>
                <a:gd name="T4" fmla="*/ 2765727 w 63"/>
                <a:gd name="T5" fmla="*/ 113465640 h 43"/>
                <a:gd name="T6" fmla="*/ 94039720 w 63"/>
                <a:gd name="T7" fmla="*/ 81800848 h 43"/>
                <a:gd name="T8" fmla="*/ 174250804 w 63"/>
                <a:gd name="T9" fmla="*/ 26387056 h 43"/>
                <a:gd name="T10" fmla="*/ 141060412 w 63"/>
                <a:gd name="T11" fmla="*/ 0 h 43"/>
                <a:gd name="T12" fmla="*/ 74679629 w 63"/>
                <a:gd name="T13" fmla="*/ 47498000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3" h="43">
                  <a:moveTo>
                    <a:pt x="27" y="18"/>
                  </a:moveTo>
                  <a:cubicBezTo>
                    <a:pt x="18" y="23"/>
                    <a:pt x="9" y="26"/>
                    <a:pt x="0" y="28"/>
                  </a:cubicBezTo>
                  <a:cubicBezTo>
                    <a:pt x="0" y="33"/>
                    <a:pt x="0" y="38"/>
                    <a:pt x="1" y="43"/>
                  </a:cubicBezTo>
                  <a:cubicBezTo>
                    <a:pt x="11" y="41"/>
                    <a:pt x="23" y="37"/>
                    <a:pt x="34" y="31"/>
                  </a:cubicBezTo>
                  <a:cubicBezTo>
                    <a:pt x="46" y="25"/>
                    <a:pt x="56" y="18"/>
                    <a:pt x="63" y="10"/>
                  </a:cubicBezTo>
                  <a:cubicBezTo>
                    <a:pt x="59" y="7"/>
                    <a:pt x="55" y="3"/>
                    <a:pt x="51" y="0"/>
                  </a:cubicBezTo>
                  <a:cubicBezTo>
                    <a:pt x="44" y="7"/>
                    <a:pt x="37" y="13"/>
                    <a:pt x="27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5" name="Freeform 65"/>
            <p:cNvSpPr>
              <a:spLocks/>
            </p:cNvSpPr>
            <p:nvPr/>
          </p:nvSpPr>
          <p:spPr bwMode="auto">
            <a:xfrm>
              <a:off x="3967163" y="3213100"/>
              <a:ext cx="85725" cy="69850"/>
            </a:xfrm>
            <a:custGeom>
              <a:avLst/>
              <a:gdLst>
                <a:gd name="T0" fmla="*/ 32613417 w 52"/>
                <a:gd name="T1" fmla="*/ 2765727 h 42"/>
                <a:gd name="T2" fmla="*/ 2718472 w 52"/>
                <a:gd name="T3" fmla="*/ 116167202 h 42"/>
                <a:gd name="T4" fmla="*/ 76097423 w 52"/>
                <a:gd name="T5" fmla="*/ 88508265 h 42"/>
                <a:gd name="T6" fmla="*/ 141322608 w 52"/>
                <a:gd name="T7" fmla="*/ 38721846 h 42"/>
                <a:gd name="T8" fmla="*/ 32613417 w 52"/>
                <a:gd name="T9" fmla="*/ 276572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42">
                  <a:moveTo>
                    <a:pt x="12" y="1"/>
                  </a:moveTo>
                  <a:cubicBezTo>
                    <a:pt x="4" y="10"/>
                    <a:pt x="0" y="24"/>
                    <a:pt x="1" y="42"/>
                  </a:cubicBezTo>
                  <a:cubicBezTo>
                    <a:pt x="10" y="40"/>
                    <a:pt x="19" y="37"/>
                    <a:pt x="28" y="32"/>
                  </a:cubicBezTo>
                  <a:cubicBezTo>
                    <a:pt x="38" y="27"/>
                    <a:pt x="45" y="21"/>
                    <a:pt x="52" y="14"/>
                  </a:cubicBezTo>
                  <a:cubicBezTo>
                    <a:pt x="38" y="5"/>
                    <a:pt x="24" y="0"/>
                    <a:pt x="12" y="1"/>
                  </a:cubicBez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6" name="Freeform 66"/>
            <p:cNvSpPr>
              <a:spLocks/>
            </p:cNvSpPr>
            <p:nvPr/>
          </p:nvSpPr>
          <p:spPr bwMode="auto">
            <a:xfrm>
              <a:off x="4087813" y="3409950"/>
              <a:ext cx="92075" cy="158750"/>
            </a:xfrm>
            <a:custGeom>
              <a:avLst/>
              <a:gdLst>
                <a:gd name="T0" fmla="*/ 16816243 w 55"/>
                <a:gd name="T1" fmla="*/ 2735130 h 96"/>
                <a:gd name="T2" fmla="*/ 5604856 w 55"/>
                <a:gd name="T3" fmla="*/ 2735130 h 96"/>
                <a:gd name="T4" fmla="*/ 5604856 w 55"/>
                <a:gd name="T5" fmla="*/ 2735130 h 96"/>
                <a:gd name="T6" fmla="*/ 2802428 w 55"/>
                <a:gd name="T7" fmla="*/ 10938867 h 96"/>
                <a:gd name="T8" fmla="*/ 137325677 w 55"/>
                <a:gd name="T9" fmla="*/ 259781146 h 96"/>
                <a:gd name="T10" fmla="*/ 148537064 w 55"/>
                <a:gd name="T11" fmla="*/ 262516276 h 96"/>
                <a:gd name="T12" fmla="*/ 148537064 w 55"/>
                <a:gd name="T13" fmla="*/ 262516276 h 96"/>
                <a:gd name="T14" fmla="*/ 154141920 w 55"/>
                <a:gd name="T15" fmla="*/ 251577409 h 96"/>
                <a:gd name="T16" fmla="*/ 16816243 w 55"/>
                <a:gd name="T17" fmla="*/ 273513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5" h="96">
                  <a:moveTo>
                    <a:pt x="6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50" y="96"/>
                    <a:pt x="51" y="96"/>
                    <a:pt x="53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4" y="95"/>
                    <a:pt x="55" y="93"/>
                    <a:pt x="55" y="92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AD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7" name="Freeform 67"/>
            <p:cNvSpPr>
              <a:spLocks noEditPoints="1"/>
            </p:cNvSpPr>
            <p:nvPr/>
          </p:nvSpPr>
          <p:spPr bwMode="auto">
            <a:xfrm>
              <a:off x="2035175" y="3794125"/>
              <a:ext cx="1050925" cy="1077913"/>
            </a:xfrm>
            <a:custGeom>
              <a:avLst/>
              <a:gdLst>
                <a:gd name="T0" fmla="*/ 1742024220 w 634"/>
                <a:gd name="T1" fmla="*/ 652503292 h 651"/>
                <a:gd name="T2" fmla="*/ 1739275902 w 634"/>
                <a:gd name="T3" fmla="*/ 647019348 h 651"/>
                <a:gd name="T4" fmla="*/ 1739275902 w 634"/>
                <a:gd name="T5" fmla="*/ 0 h 651"/>
                <a:gd name="T6" fmla="*/ 0 w 634"/>
                <a:gd name="T7" fmla="*/ 0 h 651"/>
                <a:gd name="T8" fmla="*/ 0 w 634"/>
                <a:gd name="T9" fmla="*/ 1066486460 h 651"/>
                <a:gd name="T10" fmla="*/ 189589191 w 634"/>
                <a:gd name="T11" fmla="*/ 1066486460 h 651"/>
                <a:gd name="T12" fmla="*/ 186842530 w 634"/>
                <a:gd name="T13" fmla="*/ 1066486460 h 651"/>
                <a:gd name="T14" fmla="*/ 0 w 634"/>
                <a:gd name="T15" fmla="*/ 1066486460 h 651"/>
                <a:gd name="T16" fmla="*/ 0 w 634"/>
                <a:gd name="T17" fmla="*/ 1124059598 h 651"/>
                <a:gd name="T18" fmla="*/ 686918727 w 634"/>
                <a:gd name="T19" fmla="*/ 1784787151 h 651"/>
                <a:gd name="T20" fmla="*/ 1060602130 w 634"/>
                <a:gd name="T21" fmla="*/ 1784787151 h 651"/>
                <a:gd name="T22" fmla="*/ 1742024220 w 634"/>
                <a:gd name="T23" fmla="*/ 1346129545 h 651"/>
                <a:gd name="T24" fmla="*/ 1742024220 w 634"/>
                <a:gd name="T25" fmla="*/ 1066486460 h 651"/>
                <a:gd name="T26" fmla="*/ 1742024220 w 634"/>
                <a:gd name="T27" fmla="*/ 652503292 h 651"/>
                <a:gd name="T28" fmla="*/ 406654931 w 634"/>
                <a:gd name="T29" fmla="*/ 1066486460 h 651"/>
                <a:gd name="T30" fmla="*/ 403908271 w 634"/>
                <a:gd name="T31" fmla="*/ 1066486460 h 651"/>
                <a:gd name="T32" fmla="*/ 829796456 w 634"/>
                <a:gd name="T33" fmla="*/ 1066486460 h 651"/>
                <a:gd name="T34" fmla="*/ 829796456 w 634"/>
                <a:gd name="T35" fmla="*/ 1066486460 h 651"/>
                <a:gd name="T36" fmla="*/ 406654931 w 634"/>
                <a:gd name="T37" fmla="*/ 1066486460 h 6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34" h="651">
                  <a:moveTo>
                    <a:pt x="634" y="238"/>
                  </a:moveTo>
                  <a:cubicBezTo>
                    <a:pt x="633" y="236"/>
                    <a:pt x="633" y="236"/>
                    <a:pt x="633" y="236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69" y="389"/>
                    <a:pt x="69" y="389"/>
                    <a:pt x="69" y="389"/>
                  </a:cubicBezTo>
                  <a:cubicBezTo>
                    <a:pt x="69" y="389"/>
                    <a:pt x="68" y="389"/>
                    <a:pt x="68" y="389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402"/>
                    <a:pt x="0" y="410"/>
                    <a:pt x="0" y="410"/>
                  </a:cubicBezTo>
                  <a:cubicBezTo>
                    <a:pt x="0" y="555"/>
                    <a:pt x="105" y="651"/>
                    <a:pt x="250" y="651"/>
                  </a:cubicBezTo>
                  <a:cubicBezTo>
                    <a:pt x="386" y="651"/>
                    <a:pt x="386" y="651"/>
                    <a:pt x="386" y="651"/>
                  </a:cubicBezTo>
                  <a:cubicBezTo>
                    <a:pt x="551" y="651"/>
                    <a:pt x="634" y="517"/>
                    <a:pt x="634" y="491"/>
                  </a:cubicBezTo>
                  <a:cubicBezTo>
                    <a:pt x="634" y="389"/>
                    <a:pt x="634" y="389"/>
                    <a:pt x="634" y="389"/>
                  </a:cubicBezTo>
                  <a:lnTo>
                    <a:pt x="634" y="238"/>
                  </a:lnTo>
                  <a:close/>
                  <a:moveTo>
                    <a:pt x="148" y="389"/>
                  </a:moveTo>
                  <a:cubicBezTo>
                    <a:pt x="148" y="389"/>
                    <a:pt x="148" y="389"/>
                    <a:pt x="147" y="389"/>
                  </a:cubicBezTo>
                  <a:cubicBezTo>
                    <a:pt x="302" y="389"/>
                    <a:pt x="302" y="389"/>
                    <a:pt x="302" y="389"/>
                  </a:cubicBezTo>
                  <a:cubicBezTo>
                    <a:pt x="302" y="389"/>
                    <a:pt x="302" y="389"/>
                    <a:pt x="302" y="389"/>
                  </a:cubicBezTo>
                  <a:lnTo>
                    <a:pt x="148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8" name="Freeform 68"/>
            <p:cNvSpPr>
              <a:spLocks/>
            </p:cNvSpPr>
            <p:nvPr/>
          </p:nvSpPr>
          <p:spPr bwMode="auto">
            <a:xfrm>
              <a:off x="1835150" y="3794125"/>
              <a:ext cx="1385887" cy="449263"/>
            </a:xfrm>
            <a:custGeom>
              <a:avLst/>
              <a:gdLst>
                <a:gd name="T0" fmla="*/ 79507195 w 837"/>
                <a:gd name="T1" fmla="*/ 744786875 h 271"/>
                <a:gd name="T2" fmla="*/ 2147483647 w 837"/>
                <a:gd name="T3" fmla="*/ 744786875 h 271"/>
                <a:gd name="T4" fmla="*/ 2147483647 w 837"/>
                <a:gd name="T5" fmla="*/ 629359440 h 271"/>
                <a:gd name="T6" fmla="*/ 2147483647 w 837"/>
                <a:gd name="T7" fmla="*/ 566147639 h 271"/>
                <a:gd name="T8" fmla="*/ 2147483647 w 837"/>
                <a:gd name="T9" fmla="*/ 401249882 h 271"/>
                <a:gd name="T10" fmla="*/ 2147483647 w 837"/>
                <a:gd name="T11" fmla="*/ 338039738 h 271"/>
                <a:gd name="T12" fmla="*/ 2147483647 w 837"/>
                <a:gd name="T13" fmla="*/ 173141981 h 271"/>
                <a:gd name="T14" fmla="*/ 2147483647 w 837"/>
                <a:gd name="T15" fmla="*/ 109931838 h 271"/>
                <a:gd name="T16" fmla="*/ 2147483647 w 837"/>
                <a:gd name="T17" fmla="*/ 0 h 271"/>
                <a:gd name="T18" fmla="*/ 79507195 w 837"/>
                <a:gd name="T19" fmla="*/ 0 h 271"/>
                <a:gd name="T20" fmla="*/ 21932448 w 837"/>
                <a:gd name="T21" fmla="*/ 109931838 h 271"/>
                <a:gd name="T22" fmla="*/ 10966224 w 837"/>
                <a:gd name="T23" fmla="*/ 173141981 h 271"/>
                <a:gd name="T24" fmla="*/ 0 w 837"/>
                <a:gd name="T25" fmla="*/ 338039738 h 271"/>
                <a:gd name="T26" fmla="*/ 0 w 837"/>
                <a:gd name="T27" fmla="*/ 373766922 h 271"/>
                <a:gd name="T28" fmla="*/ 0 w 837"/>
                <a:gd name="T29" fmla="*/ 401249882 h 271"/>
                <a:gd name="T30" fmla="*/ 10966224 w 837"/>
                <a:gd name="T31" fmla="*/ 566147639 h 271"/>
                <a:gd name="T32" fmla="*/ 21932448 w 837"/>
                <a:gd name="T33" fmla="*/ 629359440 h 271"/>
                <a:gd name="T34" fmla="*/ 79507195 w 837"/>
                <a:gd name="T35" fmla="*/ 744786875 h 27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37" h="271">
                  <a:moveTo>
                    <a:pt x="29" y="271"/>
                  </a:moveTo>
                  <a:cubicBezTo>
                    <a:pt x="837" y="271"/>
                    <a:pt x="837" y="271"/>
                    <a:pt x="837" y="271"/>
                  </a:cubicBezTo>
                  <a:cubicBezTo>
                    <a:pt x="837" y="229"/>
                    <a:pt x="837" y="229"/>
                    <a:pt x="837" y="229"/>
                  </a:cubicBezTo>
                  <a:cubicBezTo>
                    <a:pt x="837" y="206"/>
                    <a:pt x="837" y="206"/>
                    <a:pt x="837" y="206"/>
                  </a:cubicBezTo>
                  <a:cubicBezTo>
                    <a:pt x="837" y="146"/>
                    <a:pt x="837" y="146"/>
                    <a:pt x="837" y="146"/>
                  </a:cubicBezTo>
                  <a:cubicBezTo>
                    <a:pt x="837" y="123"/>
                    <a:pt x="837" y="123"/>
                    <a:pt x="837" y="123"/>
                  </a:cubicBezTo>
                  <a:cubicBezTo>
                    <a:pt x="837" y="63"/>
                    <a:pt x="837" y="63"/>
                    <a:pt x="837" y="63"/>
                  </a:cubicBezTo>
                  <a:cubicBezTo>
                    <a:pt x="837" y="40"/>
                    <a:pt x="837" y="40"/>
                    <a:pt x="837" y="40"/>
                  </a:cubicBezTo>
                  <a:cubicBezTo>
                    <a:pt x="837" y="0"/>
                    <a:pt x="837" y="0"/>
                    <a:pt x="837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1" y="0"/>
                    <a:pt x="13" y="15"/>
                    <a:pt x="8" y="40"/>
                  </a:cubicBezTo>
                  <a:cubicBezTo>
                    <a:pt x="7" y="47"/>
                    <a:pt x="5" y="55"/>
                    <a:pt x="4" y="63"/>
                  </a:cubicBezTo>
                  <a:cubicBezTo>
                    <a:pt x="2" y="81"/>
                    <a:pt x="0" y="101"/>
                    <a:pt x="0" y="123"/>
                  </a:cubicBezTo>
                  <a:cubicBezTo>
                    <a:pt x="0" y="127"/>
                    <a:pt x="0" y="131"/>
                    <a:pt x="0" y="136"/>
                  </a:cubicBezTo>
                  <a:cubicBezTo>
                    <a:pt x="0" y="139"/>
                    <a:pt x="0" y="143"/>
                    <a:pt x="0" y="146"/>
                  </a:cubicBezTo>
                  <a:cubicBezTo>
                    <a:pt x="0" y="168"/>
                    <a:pt x="2" y="189"/>
                    <a:pt x="4" y="206"/>
                  </a:cubicBezTo>
                  <a:cubicBezTo>
                    <a:pt x="5" y="215"/>
                    <a:pt x="6" y="222"/>
                    <a:pt x="8" y="229"/>
                  </a:cubicBezTo>
                  <a:cubicBezTo>
                    <a:pt x="13" y="255"/>
                    <a:pt x="21" y="271"/>
                    <a:pt x="29" y="271"/>
                  </a:cubicBez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9" name="Freeform 69"/>
            <p:cNvSpPr>
              <a:spLocks/>
            </p:cNvSpPr>
            <p:nvPr/>
          </p:nvSpPr>
          <p:spPr bwMode="auto">
            <a:xfrm>
              <a:off x="3429000" y="3889375"/>
              <a:ext cx="280987" cy="257175"/>
            </a:xfrm>
            <a:custGeom>
              <a:avLst/>
              <a:gdLst>
                <a:gd name="T0" fmla="*/ 60483642 w 177"/>
                <a:gd name="T1" fmla="*/ 380544388 h 162"/>
                <a:gd name="T2" fmla="*/ 446066069 w 177"/>
                <a:gd name="T3" fmla="*/ 204133450 h 162"/>
                <a:gd name="T4" fmla="*/ 60483642 w 177"/>
                <a:gd name="T5" fmla="*/ 25201563 h 162"/>
                <a:gd name="T6" fmla="*/ 0 w 177"/>
                <a:gd name="T7" fmla="*/ 0 h 162"/>
                <a:gd name="T8" fmla="*/ 0 w 177"/>
                <a:gd name="T9" fmla="*/ 408265313 h 162"/>
                <a:gd name="T10" fmla="*/ 60483642 w 177"/>
                <a:gd name="T11" fmla="*/ 380544388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7" h="162">
                  <a:moveTo>
                    <a:pt x="24" y="151"/>
                  </a:moveTo>
                  <a:lnTo>
                    <a:pt x="177" y="81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24" y="151"/>
                  </a:ln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0" name="Freeform 70"/>
            <p:cNvSpPr>
              <a:spLocks/>
            </p:cNvSpPr>
            <p:nvPr/>
          </p:nvSpPr>
          <p:spPr bwMode="auto">
            <a:xfrm>
              <a:off x="3221038" y="3794125"/>
              <a:ext cx="207962" cy="449263"/>
            </a:xfrm>
            <a:custGeom>
              <a:avLst/>
              <a:gdLst>
                <a:gd name="T0" fmla="*/ 330138881 w 131"/>
                <a:gd name="T1" fmla="*/ 559475310 h 283"/>
                <a:gd name="T2" fmla="*/ 330138881 w 131"/>
                <a:gd name="T3" fmla="*/ 151209543 h 283"/>
                <a:gd name="T4" fmla="*/ 0 w 131"/>
                <a:gd name="T5" fmla="*/ 0 h 283"/>
                <a:gd name="T6" fmla="*/ 0 w 131"/>
                <a:gd name="T7" fmla="*/ 105846680 h 283"/>
                <a:gd name="T8" fmla="*/ 0 w 131"/>
                <a:gd name="T9" fmla="*/ 166330498 h 283"/>
                <a:gd name="T10" fmla="*/ 0 w 131"/>
                <a:gd name="T11" fmla="*/ 322580359 h 283"/>
                <a:gd name="T12" fmla="*/ 0 w 131"/>
                <a:gd name="T13" fmla="*/ 355343220 h 283"/>
                <a:gd name="T14" fmla="*/ 0 w 131"/>
                <a:gd name="T15" fmla="*/ 383064176 h 283"/>
                <a:gd name="T16" fmla="*/ 0 w 131"/>
                <a:gd name="T17" fmla="*/ 541834991 h 283"/>
                <a:gd name="T18" fmla="*/ 0 w 131"/>
                <a:gd name="T19" fmla="*/ 602318808 h 283"/>
                <a:gd name="T20" fmla="*/ 0 w 131"/>
                <a:gd name="T21" fmla="*/ 713205806 h 283"/>
                <a:gd name="T22" fmla="*/ 330138881 w 131"/>
                <a:gd name="T23" fmla="*/ 559475310 h 28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1" h="283">
                  <a:moveTo>
                    <a:pt x="131" y="222"/>
                  </a:moveTo>
                  <a:lnTo>
                    <a:pt x="131" y="6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0" y="66"/>
                  </a:lnTo>
                  <a:lnTo>
                    <a:pt x="0" y="128"/>
                  </a:lnTo>
                  <a:lnTo>
                    <a:pt x="0" y="141"/>
                  </a:lnTo>
                  <a:lnTo>
                    <a:pt x="0" y="152"/>
                  </a:lnTo>
                  <a:lnTo>
                    <a:pt x="0" y="215"/>
                  </a:lnTo>
                  <a:lnTo>
                    <a:pt x="0" y="239"/>
                  </a:lnTo>
                  <a:lnTo>
                    <a:pt x="0" y="283"/>
                  </a:lnTo>
                  <a:lnTo>
                    <a:pt x="131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1" name="Freeform 71"/>
            <p:cNvSpPr>
              <a:spLocks/>
            </p:cNvSpPr>
            <p:nvPr/>
          </p:nvSpPr>
          <p:spPr bwMode="auto">
            <a:xfrm>
              <a:off x="1846263" y="3841750"/>
              <a:ext cx="1374775" cy="28575"/>
            </a:xfrm>
            <a:custGeom>
              <a:avLst/>
              <a:gdLst>
                <a:gd name="T0" fmla="*/ 2147483647 w 830"/>
                <a:gd name="T1" fmla="*/ 0 h 17"/>
                <a:gd name="T2" fmla="*/ 10973355 w 830"/>
                <a:gd name="T3" fmla="*/ 0 h 17"/>
                <a:gd name="T4" fmla="*/ 2742925 w 830"/>
                <a:gd name="T5" fmla="*/ 31079515 h 17"/>
                <a:gd name="T6" fmla="*/ 0 w 830"/>
                <a:gd name="T7" fmla="*/ 48031213 h 17"/>
                <a:gd name="T8" fmla="*/ 2147483647 w 830"/>
                <a:gd name="T9" fmla="*/ 48031213 h 17"/>
                <a:gd name="T10" fmla="*/ 2147483647 w 830"/>
                <a:gd name="T11" fmla="*/ 31079515 h 17"/>
                <a:gd name="T12" fmla="*/ 2147483647 w 830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0" h="17">
                  <a:moveTo>
                    <a:pt x="83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3"/>
                    <a:pt x="2" y="7"/>
                    <a:pt x="1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830" y="17"/>
                    <a:pt x="830" y="17"/>
                    <a:pt x="830" y="17"/>
                  </a:cubicBezTo>
                  <a:cubicBezTo>
                    <a:pt x="830" y="11"/>
                    <a:pt x="830" y="11"/>
                    <a:pt x="830" y="11"/>
                  </a:cubicBezTo>
                  <a:lnTo>
                    <a:pt x="830" y="0"/>
                  </a:ln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2" name="Freeform 72"/>
            <p:cNvSpPr>
              <a:spLocks/>
            </p:cNvSpPr>
            <p:nvPr/>
          </p:nvSpPr>
          <p:spPr bwMode="auto">
            <a:xfrm>
              <a:off x="1846263" y="4165600"/>
              <a:ext cx="1374775" cy="26988"/>
            </a:xfrm>
            <a:custGeom>
              <a:avLst/>
              <a:gdLst>
                <a:gd name="T0" fmla="*/ 2742925 w 830"/>
                <a:gd name="T1" fmla="*/ 12601808 h 17"/>
                <a:gd name="T2" fmla="*/ 8230430 w 830"/>
                <a:gd name="T3" fmla="*/ 42844244 h 17"/>
                <a:gd name="T4" fmla="*/ 2147483647 w 830"/>
                <a:gd name="T5" fmla="*/ 42844244 h 17"/>
                <a:gd name="T6" fmla="*/ 2147483647 w 830"/>
                <a:gd name="T7" fmla="*/ 12601808 h 17"/>
                <a:gd name="T8" fmla="*/ 2147483647 w 830"/>
                <a:gd name="T9" fmla="*/ 0 h 17"/>
                <a:gd name="T10" fmla="*/ 0 w 830"/>
                <a:gd name="T11" fmla="*/ 0 h 17"/>
                <a:gd name="T12" fmla="*/ 2742925 w 830"/>
                <a:gd name="T13" fmla="*/ 12601808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0" h="17">
                  <a:moveTo>
                    <a:pt x="1" y="5"/>
                  </a:moveTo>
                  <a:cubicBezTo>
                    <a:pt x="2" y="9"/>
                    <a:pt x="2" y="13"/>
                    <a:pt x="3" y="17"/>
                  </a:cubicBezTo>
                  <a:cubicBezTo>
                    <a:pt x="830" y="17"/>
                    <a:pt x="830" y="17"/>
                    <a:pt x="830" y="17"/>
                  </a:cubicBezTo>
                  <a:cubicBezTo>
                    <a:pt x="830" y="5"/>
                    <a:pt x="830" y="5"/>
                    <a:pt x="830" y="5"/>
                  </a:cubicBezTo>
                  <a:cubicBezTo>
                    <a:pt x="830" y="0"/>
                    <a:pt x="830" y="0"/>
                    <a:pt x="8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3" name="Freeform 73"/>
            <p:cNvSpPr>
              <a:spLocks/>
            </p:cNvSpPr>
            <p:nvPr/>
          </p:nvSpPr>
          <p:spPr bwMode="auto">
            <a:xfrm>
              <a:off x="1835150" y="3949700"/>
              <a:ext cx="1385887" cy="28575"/>
            </a:xfrm>
            <a:custGeom>
              <a:avLst/>
              <a:gdLst>
                <a:gd name="T0" fmla="*/ 0 w 837"/>
                <a:gd name="T1" fmla="*/ 48031213 h 17"/>
                <a:gd name="T2" fmla="*/ 2147483647 w 837"/>
                <a:gd name="T3" fmla="*/ 48031213 h 17"/>
                <a:gd name="T4" fmla="*/ 2147483647 w 837"/>
                <a:gd name="T5" fmla="*/ 0 h 17"/>
                <a:gd name="T6" fmla="*/ 2741970 w 837"/>
                <a:gd name="T7" fmla="*/ 0 h 17"/>
                <a:gd name="T8" fmla="*/ 0 w 837"/>
                <a:gd name="T9" fmla="*/ 4803121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7" h="17">
                  <a:moveTo>
                    <a:pt x="0" y="17"/>
                  </a:moveTo>
                  <a:cubicBezTo>
                    <a:pt x="837" y="17"/>
                    <a:pt x="837" y="17"/>
                    <a:pt x="837" y="17"/>
                  </a:cubicBezTo>
                  <a:cubicBezTo>
                    <a:pt x="837" y="0"/>
                    <a:pt x="837" y="0"/>
                    <a:pt x="83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0" y="11"/>
                    <a:pt x="0" y="17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4" name="Freeform 74"/>
            <p:cNvSpPr>
              <a:spLocks/>
            </p:cNvSpPr>
            <p:nvPr/>
          </p:nvSpPr>
          <p:spPr bwMode="auto">
            <a:xfrm>
              <a:off x="1835150" y="4057650"/>
              <a:ext cx="1385887" cy="28575"/>
            </a:xfrm>
            <a:custGeom>
              <a:avLst/>
              <a:gdLst>
                <a:gd name="T0" fmla="*/ 2741970 w 837"/>
                <a:gd name="T1" fmla="*/ 48031213 h 17"/>
                <a:gd name="T2" fmla="*/ 2147483647 w 837"/>
                <a:gd name="T3" fmla="*/ 48031213 h 17"/>
                <a:gd name="T4" fmla="*/ 2147483647 w 837"/>
                <a:gd name="T5" fmla="*/ 0 h 17"/>
                <a:gd name="T6" fmla="*/ 0 w 837"/>
                <a:gd name="T7" fmla="*/ 0 h 17"/>
                <a:gd name="T8" fmla="*/ 2741970 w 837"/>
                <a:gd name="T9" fmla="*/ 4803121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7" h="17">
                  <a:moveTo>
                    <a:pt x="1" y="17"/>
                  </a:moveTo>
                  <a:cubicBezTo>
                    <a:pt x="837" y="17"/>
                    <a:pt x="837" y="17"/>
                    <a:pt x="837" y="17"/>
                  </a:cubicBezTo>
                  <a:cubicBezTo>
                    <a:pt x="837" y="0"/>
                    <a:pt x="837" y="0"/>
                    <a:pt x="8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1" y="17"/>
                  </a:cubicBezTo>
                  <a:close/>
                </a:path>
              </a:pathLst>
            </a:custGeom>
            <a:solidFill>
              <a:srgbClr val="C2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5" name="Freeform 75"/>
            <p:cNvSpPr>
              <a:spLocks/>
            </p:cNvSpPr>
            <p:nvPr/>
          </p:nvSpPr>
          <p:spPr bwMode="auto">
            <a:xfrm>
              <a:off x="2579688" y="3579813"/>
              <a:ext cx="231775" cy="523875"/>
            </a:xfrm>
            <a:custGeom>
              <a:avLst/>
              <a:gdLst>
                <a:gd name="T0" fmla="*/ 383692674 w 139"/>
                <a:gd name="T1" fmla="*/ 189639434 h 316"/>
                <a:gd name="T2" fmla="*/ 383692674 w 139"/>
                <a:gd name="T3" fmla="*/ 189639434 h 316"/>
                <a:gd name="T4" fmla="*/ 191846337 w 139"/>
                <a:gd name="T5" fmla="*/ 0 h 316"/>
                <a:gd name="T6" fmla="*/ 0 w 139"/>
                <a:gd name="T7" fmla="*/ 189639434 h 316"/>
                <a:gd name="T8" fmla="*/ 2779633 w 139"/>
                <a:gd name="T9" fmla="*/ 678857451 h 316"/>
                <a:gd name="T10" fmla="*/ 194625970 w 139"/>
                <a:gd name="T11" fmla="*/ 868496885 h 316"/>
                <a:gd name="T12" fmla="*/ 386472307 w 139"/>
                <a:gd name="T13" fmla="*/ 678857451 h 316"/>
                <a:gd name="T14" fmla="*/ 383692674 w 139"/>
                <a:gd name="T15" fmla="*/ 189639434 h 3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9" h="316">
                  <a:moveTo>
                    <a:pt x="138" y="69"/>
                  </a:moveTo>
                  <a:cubicBezTo>
                    <a:pt x="138" y="69"/>
                    <a:pt x="138" y="69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1" y="285"/>
                    <a:pt x="32" y="316"/>
                    <a:pt x="70" y="316"/>
                  </a:cubicBezTo>
                  <a:cubicBezTo>
                    <a:pt x="108" y="316"/>
                    <a:pt x="139" y="285"/>
                    <a:pt x="139" y="247"/>
                  </a:cubicBezTo>
                  <a:lnTo>
                    <a:pt x="138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6" name="Freeform 76"/>
            <p:cNvSpPr>
              <a:spLocks/>
            </p:cNvSpPr>
            <p:nvPr/>
          </p:nvSpPr>
          <p:spPr bwMode="auto">
            <a:xfrm>
              <a:off x="2306638" y="3579813"/>
              <a:ext cx="230187" cy="523875"/>
            </a:xfrm>
            <a:custGeom>
              <a:avLst/>
              <a:gdLst>
                <a:gd name="T0" fmla="*/ 378452268 w 139"/>
                <a:gd name="T1" fmla="*/ 189639434 h 316"/>
                <a:gd name="T2" fmla="*/ 189225306 w 139"/>
                <a:gd name="T3" fmla="*/ 0 h 316"/>
                <a:gd name="T4" fmla="*/ 0 w 139"/>
                <a:gd name="T5" fmla="*/ 189639434 h 316"/>
                <a:gd name="T6" fmla="*/ 2742372 w 139"/>
                <a:gd name="T7" fmla="*/ 678857451 h 316"/>
                <a:gd name="T8" fmla="*/ 2742372 w 139"/>
                <a:gd name="T9" fmla="*/ 678857451 h 316"/>
                <a:gd name="T10" fmla="*/ 191969334 w 139"/>
                <a:gd name="T11" fmla="*/ 868496885 h 316"/>
                <a:gd name="T12" fmla="*/ 381194640 w 139"/>
                <a:gd name="T13" fmla="*/ 678857451 h 316"/>
                <a:gd name="T14" fmla="*/ 378452268 w 139"/>
                <a:gd name="T15" fmla="*/ 189639434 h 3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9" h="316">
                  <a:moveTo>
                    <a:pt x="138" y="69"/>
                  </a:moveTo>
                  <a:cubicBezTo>
                    <a:pt x="138" y="31"/>
                    <a:pt x="107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1" y="285"/>
                    <a:pt x="32" y="316"/>
                    <a:pt x="70" y="316"/>
                  </a:cubicBezTo>
                  <a:cubicBezTo>
                    <a:pt x="108" y="316"/>
                    <a:pt x="139" y="285"/>
                    <a:pt x="139" y="247"/>
                  </a:cubicBezTo>
                  <a:lnTo>
                    <a:pt x="138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7" name="Freeform 77"/>
            <p:cNvSpPr>
              <a:spLocks/>
            </p:cNvSpPr>
            <p:nvPr/>
          </p:nvSpPr>
          <p:spPr bwMode="auto">
            <a:xfrm>
              <a:off x="2855913" y="3579813"/>
              <a:ext cx="228600" cy="523875"/>
            </a:xfrm>
            <a:custGeom>
              <a:avLst/>
              <a:gdLst>
                <a:gd name="T0" fmla="*/ 378680870 w 138"/>
                <a:gd name="T1" fmla="*/ 340802239 h 316"/>
                <a:gd name="T2" fmla="*/ 378680870 w 138"/>
                <a:gd name="T3" fmla="*/ 189639434 h 316"/>
                <a:gd name="T4" fmla="*/ 189340435 w 138"/>
                <a:gd name="T5" fmla="*/ 0 h 316"/>
                <a:gd name="T6" fmla="*/ 0 w 138"/>
                <a:gd name="T7" fmla="*/ 189639434 h 316"/>
                <a:gd name="T8" fmla="*/ 0 w 138"/>
                <a:gd name="T9" fmla="*/ 527694646 h 316"/>
                <a:gd name="T10" fmla="*/ 0 w 138"/>
                <a:gd name="T11" fmla="*/ 527694646 h 316"/>
                <a:gd name="T12" fmla="*/ 0 w 138"/>
                <a:gd name="T13" fmla="*/ 678857451 h 316"/>
                <a:gd name="T14" fmla="*/ 189340435 w 138"/>
                <a:gd name="T15" fmla="*/ 868496885 h 316"/>
                <a:gd name="T16" fmla="*/ 378680870 w 138"/>
                <a:gd name="T17" fmla="*/ 678857451 h 316"/>
                <a:gd name="T18" fmla="*/ 378680870 w 138"/>
                <a:gd name="T19" fmla="*/ 340802239 h 3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8" h="316">
                  <a:moveTo>
                    <a:pt x="138" y="124"/>
                  </a:moveTo>
                  <a:cubicBezTo>
                    <a:pt x="138" y="69"/>
                    <a:pt x="138" y="69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85"/>
                    <a:pt x="31" y="316"/>
                    <a:pt x="69" y="316"/>
                  </a:cubicBezTo>
                  <a:cubicBezTo>
                    <a:pt x="107" y="316"/>
                    <a:pt x="138" y="285"/>
                    <a:pt x="138" y="247"/>
                  </a:cubicBezTo>
                  <a:cubicBezTo>
                    <a:pt x="138" y="124"/>
                    <a:pt x="138" y="124"/>
                    <a:pt x="138" y="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8" name="Freeform 78"/>
            <p:cNvSpPr>
              <a:spLocks/>
            </p:cNvSpPr>
            <p:nvPr/>
          </p:nvSpPr>
          <p:spPr bwMode="auto">
            <a:xfrm>
              <a:off x="2033588" y="3579813"/>
              <a:ext cx="228600" cy="523875"/>
            </a:xfrm>
            <a:custGeom>
              <a:avLst/>
              <a:gdLst>
                <a:gd name="T0" fmla="*/ 378680870 w 138"/>
                <a:gd name="T1" fmla="*/ 189639434 h 316"/>
                <a:gd name="T2" fmla="*/ 189340435 w 138"/>
                <a:gd name="T3" fmla="*/ 0 h 316"/>
                <a:gd name="T4" fmla="*/ 0 w 138"/>
                <a:gd name="T5" fmla="*/ 189639434 h 316"/>
                <a:gd name="T6" fmla="*/ 0 w 138"/>
                <a:gd name="T7" fmla="*/ 678857451 h 316"/>
                <a:gd name="T8" fmla="*/ 189340435 w 138"/>
                <a:gd name="T9" fmla="*/ 868496885 h 316"/>
                <a:gd name="T10" fmla="*/ 378680870 w 138"/>
                <a:gd name="T11" fmla="*/ 678857451 h 316"/>
                <a:gd name="T12" fmla="*/ 378680870 w 138"/>
                <a:gd name="T13" fmla="*/ 189639434 h 3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16">
                  <a:moveTo>
                    <a:pt x="138" y="69"/>
                  </a:moveTo>
                  <a:cubicBezTo>
                    <a:pt x="138" y="31"/>
                    <a:pt x="107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85"/>
                    <a:pt x="31" y="316"/>
                    <a:pt x="69" y="316"/>
                  </a:cubicBezTo>
                  <a:cubicBezTo>
                    <a:pt x="107" y="316"/>
                    <a:pt x="138" y="285"/>
                    <a:pt x="138" y="247"/>
                  </a:cubicBezTo>
                  <a:lnTo>
                    <a:pt x="138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2324100" y="3814763"/>
              <a:ext cx="801688" cy="1057275"/>
            </a:xfrm>
            <a:custGeom>
              <a:avLst/>
              <a:gdLst>
                <a:gd name="T0" fmla="*/ 484 w 484"/>
                <a:gd name="T1" fmla="*/ 354 h 639"/>
                <a:gd name="T2" fmla="*/ 455 w 484"/>
                <a:gd name="T3" fmla="*/ 214 h 639"/>
                <a:gd name="T4" fmla="*/ 404 w 484"/>
                <a:gd name="T5" fmla="*/ 68 h 639"/>
                <a:gd name="T6" fmla="*/ 333 w 484"/>
                <a:gd name="T7" fmla="*/ 2 h 639"/>
                <a:gd name="T8" fmla="*/ 273 w 484"/>
                <a:gd name="T9" fmla="*/ 31 h 639"/>
                <a:gd name="T10" fmla="*/ 255 w 484"/>
                <a:gd name="T11" fmla="*/ 80 h 639"/>
                <a:gd name="T12" fmla="*/ 304 w 484"/>
                <a:gd name="T13" fmla="*/ 284 h 639"/>
                <a:gd name="T14" fmla="*/ 128 w 484"/>
                <a:gd name="T15" fmla="*/ 377 h 639"/>
                <a:gd name="T16" fmla="*/ 111 w 484"/>
                <a:gd name="T17" fmla="*/ 639 h 639"/>
                <a:gd name="T18" fmla="*/ 212 w 484"/>
                <a:gd name="T19" fmla="*/ 639 h 639"/>
                <a:gd name="T20" fmla="*/ 459 w 484"/>
                <a:gd name="T21" fmla="*/ 485 h 639"/>
                <a:gd name="T22" fmla="*/ 484 w 484"/>
                <a:gd name="T23" fmla="*/ 354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4" h="639">
                  <a:moveTo>
                    <a:pt x="484" y="354"/>
                  </a:moveTo>
                  <a:cubicBezTo>
                    <a:pt x="484" y="300"/>
                    <a:pt x="472" y="246"/>
                    <a:pt x="455" y="214"/>
                  </a:cubicBezTo>
                  <a:cubicBezTo>
                    <a:pt x="404" y="68"/>
                    <a:pt x="404" y="68"/>
                    <a:pt x="404" y="68"/>
                  </a:cubicBezTo>
                  <a:cubicBezTo>
                    <a:pt x="392" y="31"/>
                    <a:pt x="371" y="0"/>
                    <a:pt x="333" y="2"/>
                  </a:cubicBezTo>
                  <a:cubicBezTo>
                    <a:pt x="315" y="2"/>
                    <a:pt x="286" y="17"/>
                    <a:pt x="273" y="31"/>
                  </a:cubicBezTo>
                  <a:cubicBezTo>
                    <a:pt x="261" y="44"/>
                    <a:pt x="254" y="62"/>
                    <a:pt x="255" y="80"/>
                  </a:cubicBezTo>
                  <a:cubicBezTo>
                    <a:pt x="304" y="284"/>
                    <a:pt x="304" y="284"/>
                    <a:pt x="304" y="284"/>
                  </a:cubicBezTo>
                  <a:cubicBezTo>
                    <a:pt x="128" y="377"/>
                    <a:pt x="128" y="377"/>
                    <a:pt x="128" y="377"/>
                  </a:cubicBezTo>
                  <a:cubicBezTo>
                    <a:pt x="0" y="445"/>
                    <a:pt x="54" y="639"/>
                    <a:pt x="111" y="639"/>
                  </a:cubicBezTo>
                  <a:cubicBezTo>
                    <a:pt x="212" y="639"/>
                    <a:pt x="212" y="639"/>
                    <a:pt x="212" y="639"/>
                  </a:cubicBezTo>
                  <a:cubicBezTo>
                    <a:pt x="368" y="639"/>
                    <a:pt x="451" y="520"/>
                    <a:pt x="459" y="485"/>
                  </a:cubicBezTo>
                  <a:cubicBezTo>
                    <a:pt x="474" y="454"/>
                    <a:pt x="484" y="405"/>
                    <a:pt x="484" y="35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90" name="Freeform 80"/>
            <p:cNvSpPr>
              <a:spLocks/>
            </p:cNvSpPr>
            <p:nvPr/>
          </p:nvSpPr>
          <p:spPr bwMode="auto">
            <a:xfrm>
              <a:off x="2060575" y="4773613"/>
              <a:ext cx="246062" cy="177800"/>
            </a:xfrm>
            <a:custGeom>
              <a:avLst/>
              <a:gdLst>
                <a:gd name="T0" fmla="*/ 406352402 w 149"/>
                <a:gd name="T1" fmla="*/ 0 h 108"/>
                <a:gd name="T2" fmla="*/ 87271090 w 149"/>
                <a:gd name="T3" fmla="*/ 0 h 108"/>
                <a:gd name="T4" fmla="*/ 0 w 149"/>
                <a:gd name="T5" fmla="*/ 92149789 h 108"/>
                <a:gd name="T6" fmla="*/ 0 w 149"/>
                <a:gd name="T7" fmla="*/ 292711481 h 108"/>
                <a:gd name="T8" fmla="*/ 406352402 w 149"/>
                <a:gd name="T9" fmla="*/ 292711481 h 108"/>
                <a:gd name="T10" fmla="*/ 406352402 w 149"/>
                <a:gd name="T11" fmla="*/ 0 h 1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9" h="108">
                  <a:moveTo>
                    <a:pt x="149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4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49" y="108"/>
                    <a:pt x="149" y="108"/>
                    <a:pt x="149" y="108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01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1" name="Freeform 81"/>
            <p:cNvSpPr>
              <a:spLocks/>
            </p:cNvSpPr>
            <p:nvPr/>
          </p:nvSpPr>
          <p:spPr bwMode="auto">
            <a:xfrm>
              <a:off x="2306638" y="4773613"/>
              <a:ext cx="754062" cy="177800"/>
            </a:xfrm>
            <a:custGeom>
              <a:avLst/>
              <a:gdLst>
                <a:gd name="T0" fmla="*/ 1161800725 w 455"/>
                <a:gd name="T1" fmla="*/ 0 h 108"/>
                <a:gd name="T2" fmla="*/ 0 w 455"/>
                <a:gd name="T3" fmla="*/ 0 h 108"/>
                <a:gd name="T4" fmla="*/ 0 w 455"/>
                <a:gd name="T5" fmla="*/ 292711481 h 108"/>
                <a:gd name="T6" fmla="*/ 1249691208 w 455"/>
                <a:gd name="T7" fmla="*/ 292711481 h 108"/>
                <a:gd name="T8" fmla="*/ 1249691208 w 455"/>
                <a:gd name="T9" fmla="*/ 92149789 h 108"/>
                <a:gd name="T10" fmla="*/ 1161800725 w 455"/>
                <a:gd name="T11" fmla="*/ 0 h 1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5" h="108">
                  <a:moveTo>
                    <a:pt x="42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55" y="108"/>
                    <a:pt x="455" y="108"/>
                    <a:pt x="455" y="108"/>
                  </a:cubicBezTo>
                  <a:cubicBezTo>
                    <a:pt x="455" y="34"/>
                    <a:pt x="455" y="34"/>
                    <a:pt x="455" y="34"/>
                  </a:cubicBezTo>
                  <a:cubicBezTo>
                    <a:pt x="455" y="15"/>
                    <a:pt x="440" y="0"/>
                    <a:pt x="423" y="0"/>
                  </a:cubicBezTo>
                  <a:close/>
                </a:path>
              </a:pathLst>
            </a:custGeom>
            <a:solidFill>
              <a:srgbClr val="0133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2" name="Rectangle 82"/>
            <p:cNvSpPr>
              <a:spLocks noChangeArrowheads="1"/>
            </p:cNvSpPr>
            <p:nvPr/>
          </p:nvSpPr>
          <p:spPr bwMode="auto">
            <a:xfrm>
              <a:off x="2060575" y="4951413"/>
              <a:ext cx="246062" cy="1947863"/>
            </a:xfrm>
            <a:prstGeom prst="rect">
              <a:avLst/>
            </a:pr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93" name="Rectangle 83"/>
            <p:cNvSpPr>
              <a:spLocks noChangeArrowheads="1"/>
            </p:cNvSpPr>
            <p:nvPr/>
          </p:nvSpPr>
          <p:spPr bwMode="auto">
            <a:xfrm>
              <a:off x="2306638" y="4951413"/>
              <a:ext cx="754062" cy="1947863"/>
            </a:xfrm>
            <a:prstGeom prst="rect">
              <a:avLst/>
            </a:pr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94" name="Freeform 84"/>
            <p:cNvSpPr>
              <a:spLocks/>
            </p:cNvSpPr>
            <p:nvPr/>
          </p:nvSpPr>
          <p:spPr bwMode="auto">
            <a:xfrm>
              <a:off x="3246438" y="5033963"/>
              <a:ext cx="646112" cy="1193800"/>
            </a:xfrm>
            <a:custGeom>
              <a:avLst/>
              <a:gdLst>
                <a:gd name="T0" fmla="*/ 422674874 w 390"/>
                <a:gd name="T1" fmla="*/ 1976641387 h 721"/>
                <a:gd name="T2" fmla="*/ 389739728 w 390"/>
                <a:gd name="T3" fmla="*/ 1976641387 h 721"/>
                <a:gd name="T4" fmla="*/ 389739728 w 390"/>
                <a:gd name="T5" fmla="*/ 1551704883 h 721"/>
                <a:gd name="T6" fmla="*/ 307400209 w 390"/>
                <a:gd name="T7" fmla="*/ 1469458520 h 721"/>
                <a:gd name="T8" fmla="*/ 299166423 w 390"/>
                <a:gd name="T9" fmla="*/ 1469458520 h 721"/>
                <a:gd name="T10" fmla="*/ 205847970 w 390"/>
                <a:gd name="T11" fmla="*/ 1433818374 h 721"/>
                <a:gd name="T12" fmla="*/ 183891759 w 390"/>
                <a:gd name="T13" fmla="*/ 1384471882 h 721"/>
                <a:gd name="T14" fmla="*/ 301911571 w 390"/>
                <a:gd name="T15" fmla="*/ 1299483587 h 721"/>
                <a:gd name="T16" fmla="*/ 790458391 w 390"/>
                <a:gd name="T17" fmla="*/ 1299483587 h 721"/>
                <a:gd name="T18" fmla="*/ 872797910 w 390"/>
                <a:gd name="T19" fmla="*/ 1244653231 h 721"/>
                <a:gd name="T20" fmla="*/ 790458391 w 390"/>
                <a:gd name="T21" fmla="*/ 1189822874 h 721"/>
                <a:gd name="T22" fmla="*/ 115274664 w 390"/>
                <a:gd name="T23" fmla="*/ 1189822874 h 721"/>
                <a:gd name="T24" fmla="*/ 0 w 390"/>
                <a:gd name="T25" fmla="*/ 1104836236 h 721"/>
                <a:gd name="T26" fmla="*/ 115274664 w 390"/>
                <a:gd name="T27" fmla="*/ 1019847941 h 721"/>
                <a:gd name="T28" fmla="*/ 955137429 w 390"/>
                <a:gd name="T29" fmla="*/ 1019847941 h 721"/>
                <a:gd name="T30" fmla="*/ 1037476949 w 390"/>
                <a:gd name="T31" fmla="*/ 970501449 h 721"/>
                <a:gd name="T32" fmla="*/ 955137429 w 390"/>
                <a:gd name="T33" fmla="*/ 921153300 h 721"/>
                <a:gd name="T34" fmla="*/ 351314288 w 390"/>
                <a:gd name="T35" fmla="*/ 921153300 h 721"/>
                <a:gd name="T36" fmla="*/ 236039624 w 390"/>
                <a:gd name="T37" fmla="*/ 838906937 h 721"/>
                <a:gd name="T38" fmla="*/ 351314288 w 390"/>
                <a:gd name="T39" fmla="*/ 759402507 h 721"/>
                <a:gd name="T40" fmla="*/ 510504688 w 390"/>
                <a:gd name="T41" fmla="*/ 759402507 h 721"/>
                <a:gd name="T42" fmla="*/ 592844207 w 390"/>
                <a:gd name="T43" fmla="*/ 677157800 h 721"/>
                <a:gd name="T44" fmla="*/ 592844207 w 390"/>
                <a:gd name="T45" fmla="*/ 0 h 721"/>
                <a:gd name="T46" fmla="*/ 625779352 w 390"/>
                <a:gd name="T47" fmla="*/ 0 h 721"/>
                <a:gd name="T48" fmla="*/ 625779352 w 390"/>
                <a:gd name="T49" fmla="*/ 677157800 h 721"/>
                <a:gd name="T50" fmla="*/ 510504688 w 390"/>
                <a:gd name="T51" fmla="*/ 792300720 h 721"/>
                <a:gd name="T52" fmla="*/ 351314288 w 390"/>
                <a:gd name="T53" fmla="*/ 792300720 h 721"/>
                <a:gd name="T54" fmla="*/ 268974769 w 390"/>
                <a:gd name="T55" fmla="*/ 838906937 h 721"/>
                <a:gd name="T56" fmla="*/ 351314288 w 390"/>
                <a:gd name="T57" fmla="*/ 888255086 h 721"/>
                <a:gd name="T58" fmla="*/ 955137429 w 390"/>
                <a:gd name="T59" fmla="*/ 888255086 h 721"/>
                <a:gd name="T60" fmla="*/ 1070412094 w 390"/>
                <a:gd name="T61" fmla="*/ 970501449 h 721"/>
                <a:gd name="T62" fmla="*/ 955137429 w 390"/>
                <a:gd name="T63" fmla="*/ 1052746155 h 721"/>
                <a:gd name="T64" fmla="*/ 115274664 w 390"/>
                <a:gd name="T65" fmla="*/ 1052746155 h 721"/>
                <a:gd name="T66" fmla="*/ 32935145 w 390"/>
                <a:gd name="T67" fmla="*/ 1104836236 h 721"/>
                <a:gd name="T68" fmla="*/ 115274664 w 390"/>
                <a:gd name="T69" fmla="*/ 1156924660 h 721"/>
                <a:gd name="T70" fmla="*/ 790458391 w 390"/>
                <a:gd name="T71" fmla="*/ 1156924660 h 721"/>
                <a:gd name="T72" fmla="*/ 905733055 w 390"/>
                <a:gd name="T73" fmla="*/ 1244653231 h 721"/>
                <a:gd name="T74" fmla="*/ 790458391 w 390"/>
                <a:gd name="T75" fmla="*/ 1332381801 h 721"/>
                <a:gd name="T76" fmla="*/ 301911571 w 390"/>
                <a:gd name="T77" fmla="*/ 1332381801 h 721"/>
                <a:gd name="T78" fmla="*/ 216826904 w 390"/>
                <a:gd name="T79" fmla="*/ 1384471882 h 721"/>
                <a:gd name="T80" fmla="*/ 230550985 w 390"/>
                <a:gd name="T81" fmla="*/ 1411886232 h 721"/>
                <a:gd name="T82" fmla="*/ 299166423 w 390"/>
                <a:gd name="T83" fmla="*/ 1436560306 h 721"/>
                <a:gd name="T84" fmla="*/ 307400209 w 390"/>
                <a:gd name="T85" fmla="*/ 1436560306 h 721"/>
                <a:gd name="T86" fmla="*/ 422674874 w 390"/>
                <a:gd name="T87" fmla="*/ 1551704883 h 721"/>
                <a:gd name="T88" fmla="*/ 422674874 w 390"/>
                <a:gd name="T89" fmla="*/ 1976641387 h 72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90" h="721">
                  <a:moveTo>
                    <a:pt x="154" y="721"/>
                  </a:moveTo>
                  <a:cubicBezTo>
                    <a:pt x="142" y="721"/>
                    <a:pt x="142" y="721"/>
                    <a:pt x="142" y="721"/>
                  </a:cubicBezTo>
                  <a:cubicBezTo>
                    <a:pt x="142" y="566"/>
                    <a:pt x="142" y="566"/>
                    <a:pt x="142" y="566"/>
                  </a:cubicBezTo>
                  <a:cubicBezTo>
                    <a:pt x="142" y="549"/>
                    <a:pt x="128" y="536"/>
                    <a:pt x="112" y="536"/>
                  </a:cubicBezTo>
                  <a:cubicBezTo>
                    <a:pt x="109" y="536"/>
                    <a:pt x="109" y="536"/>
                    <a:pt x="109" y="536"/>
                  </a:cubicBezTo>
                  <a:cubicBezTo>
                    <a:pt x="96" y="536"/>
                    <a:pt x="83" y="531"/>
                    <a:pt x="75" y="523"/>
                  </a:cubicBezTo>
                  <a:cubicBezTo>
                    <a:pt x="70" y="518"/>
                    <a:pt x="67" y="512"/>
                    <a:pt x="67" y="505"/>
                  </a:cubicBezTo>
                  <a:cubicBezTo>
                    <a:pt x="68" y="488"/>
                    <a:pt x="87" y="474"/>
                    <a:pt x="110" y="474"/>
                  </a:cubicBezTo>
                  <a:cubicBezTo>
                    <a:pt x="288" y="474"/>
                    <a:pt x="288" y="474"/>
                    <a:pt x="288" y="474"/>
                  </a:cubicBezTo>
                  <a:cubicBezTo>
                    <a:pt x="305" y="474"/>
                    <a:pt x="318" y="465"/>
                    <a:pt x="318" y="454"/>
                  </a:cubicBezTo>
                  <a:cubicBezTo>
                    <a:pt x="318" y="443"/>
                    <a:pt x="305" y="434"/>
                    <a:pt x="288" y="434"/>
                  </a:cubicBezTo>
                  <a:cubicBezTo>
                    <a:pt x="42" y="434"/>
                    <a:pt x="42" y="434"/>
                    <a:pt x="42" y="434"/>
                  </a:cubicBezTo>
                  <a:cubicBezTo>
                    <a:pt x="19" y="434"/>
                    <a:pt x="0" y="420"/>
                    <a:pt x="0" y="403"/>
                  </a:cubicBezTo>
                  <a:cubicBezTo>
                    <a:pt x="0" y="386"/>
                    <a:pt x="19" y="372"/>
                    <a:pt x="42" y="372"/>
                  </a:cubicBezTo>
                  <a:cubicBezTo>
                    <a:pt x="348" y="372"/>
                    <a:pt x="348" y="372"/>
                    <a:pt x="348" y="372"/>
                  </a:cubicBezTo>
                  <a:cubicBezTo>
                    <a:pt x="364" y="372"/>
                    <a:pt x="378" y="364"/>
                    <a:pt x="378" y="354"/>
                  </a:cubicBezTo>
                  <a:cubicBezTo>
                    <a:pt x="378" y="344"/>
                    <a:pt x="364" y="336"/>
                    <a:pt x="348" y="336"/>
                  </a:cubicBezTo>
                  <a:cubicBezTo>
                    <a:pt x="128" y="336"/>
                    <a:pt x="128" y="336"/>
                    <a:pt x="128" y="336"/>
                  </a:cubicBezTo>
                  <a:cubicBezTo>
                    <a:pt x="104" y="336"/>
                    <a:pt x="86" y="323"/>
                    <a:pt x="86" y="306"/>
                  </a:cubicBezTo>
                  <a:cubicBezTo>
                    <a:pt x="86" y="290"/>
                    <a:pt x="104" y="277"/>
                    <a:pt x="128" y="277"/>
                  </a:cubicBezTo>
                  <a:cubicBezTo>
                    <a:pt x="186" y="277"/>
                    <a:pt x="186" y="277"/>
                    <a:pt x="186" y="277"/>
                  </a:cubicBezTo>
                  <a:cubicBezTo>
                    <a:pt x="203" y="277"/>
                    <a:pt x="216" y="264"/>
                    <a:pt x="216" y="247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247"/>
                    <a:pt x="228" y="247"/>
                    <a:pt x="228" y="247"/>
                  </a:cubicBezTo>
                  <a:cubicBezTo>
                    <a:pt x="228" y="270"/>
                    <a:pt x="209" y="289"/>
                    <a:pt x="186" y="289"/>
                  </a:cubicBezTo>
                  <a:cubicBezTo>
                    <a:pt x="128" y="289"/>
                    <a:pt x="128" y="289"/>
                    <a:pt x="128" y="289"/>
                  </a:cubicBezTo>
                  <a:cubicBezTo>
                    <a:pt x="112" y="289"/>
                    <a:pt x="98" y="297"/>
                    <a:pt x="98" y="306"/>
                  </a:cubicBezTo>
                  <a:cubicBezTo>
                    <a:pt x="98" y="315"/>
                    <a:pt x="112" y="324"/>
                    <a:pt x="128" y="324"/>
                  </a:cubicBezTo>
                  <a:cubicBezTo>
                    <a:pt x="348" y="324"/>
                    <a:pt x="348" y="324"/>
                    <a:pt x="348" y="324"/>
                  </a:cubicBezTo>
                  <a:cubicBezTo>
                    <a:pt x="371" y="324"/>
                    <a:pt x="390" y="337"/>
                    <a:pt x="390" y="354"/>
                  </a:cubicBezTo>
                  <a:cubicBezTo>
                    <a:pt x="390" y="371"/>
                    <a:pt x="371" y="384"/>
                    <a:pt x="348" y="384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25" y="384"/>
                    <a:pt x="12" y="393"/>
                    <a:pt x="12" y="403"/>
                  </a:cubicBezTo>
                  <a:cubicBezTo>
                    <a:pt x="12" y="414"/>
                    <a:pt x="25" y="422"/>
                    <a:pt x="42" y="422"/>
                  </a:cubicBezTo>
                  <a:cubicBezTo>
                    <a:pt x="288" y="422"/>
                    <a:pt x="288" y="422"/>
                    <a:pt x="288" y="422"/>
                  </a:cubicBezTo>
                  <a:cubicBezTo>
                    <a:pt x="311" y="422"/>
                    <a:pt x="330" y="437"/>
                    <a:pt x="330" y="454"/>
                  </a:cubicBezTo>
                  <a:cubicBezTo>
                    <a:pt x="330" y="472"/>
                    <a:pt x="311" y="486"/>
                    <a:pt x="288" y="486"/>
                  </a:cubicBezTo>
                  <a:cubicBezTo>
                    <a:pt x="110" y="486"/>
                    <a:pt x="110" y="486"/>
                    <a:pt x="110" y="486"/>
                  </a:cubicBezTo>
                  <a:cubicBezTo>
                    <a:pt x="93" y="486"/>
                    <a:pt x="79" y="495"/>
                    <a:pt x="79" y="505"/>
                  </a:cubicBezTo>
                  <a:cubicBezTo>
                    <a:pt x="79" y="509"/>
                    <a:pt x="82" y="513"/>
                    <a:pt x="84" y="515"/>
                  </a:cubicBezTo>
                  <a:cubicBezTo>
                    <a:pt x="89" y="520"/>
                    <a:pt x="99" y="524"/>
                    <a:pt x="109" y="524"/>
                  </a:cubicBezTo>
                  <a:cubicBezTo>
                    <a:pt x="112" y="524"/>
                    <a:pt x="112" y="524"/>
                    <a:pt x="112" y="524"/>
                  </a:cubicBezTo>
                  <a:cubicBezTo>
                    <a:pt x="135" y="524"/>
                    <a:pt x="154" y="543"/>
                    <a:pt x="154" y="566"/>
                  </a:cubicBezTo>
                  <a:lnTo>
                    <a:pt x="154" y="721"/>
                  </a:lnTo>
                  <a:close/>
                </a:path>
              </a:pathLst>
            </a:custGeom>
            <a:solidFill>
              <a:srgbClr val="319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5" name="Rectangle 85"/>
            <p:cNvSpPr>
              <a:spLocks noChangeArrowheads="1"/>
            </p:cNvSpPr>
            <p:nvPr/>
          </p:nvSpPr>
          <p:spPr bwMode="auto">
            <a:xfrm>
              <a:off x="3459163" y="6081713"/>
              <a:ext cx="46037" cy="595313"/>
            </a:xfrm>
            <a:prstGeom prst="rect">
              <a:avLst/>
            </a:prstGeom>
            <a:solidFill>
              <a:srgbClr val="023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96" name="Freeform 86"/>
            <p:cNvSpPr>
              <a:spLocks/>
            </p:cNvSpPr>
            <p:nvPr/>
          </p:nvSpPr>
          <p:spPr bwMode="auto">
            <a:xfrm>
              <a:off x="3287713" y="6081713"/>
              <a:ext cx="339725" cy="595313"/>
            </a:xfrm>
            <a:custGeom>
              <a:avLst/>
              <a:gdLst>
                <a:gd name="T0" fmla="*/ 562990613 w 205"/>
                <a:gd name="T1" fmla="*/ 669965250 h 360"/>
                <a:gd name="T2" fmla="*/ 562990613 w 205"/>
                <a:gd name="T3" fmla="*/ 382837522 h 360"/>
                <a:gd name="T4" fmla="*/ 562990613 w 205"/>
                <a:gd name="T5" fmla="*/ 317207571 h 360"/>
                <a:gd name="T6" fmla="*/ 282868293 w 205"/>
                <a:gd name="T7" fmla="*/ 0 h 360"/>
                <a:gd name="T8" fmla="*/ 0 w 205"/>
                <a:gd name="T9" fmla="*/ 317207571 h 360"/>
                <a:gd name="T10" fmla="*/ 0 w 205"/>
                <a:gd name="T11" fmla="*/ 382837522 h 360"/>
                <a:gd name="T12" fmla="*/ 0 w 205"/>
                <a:gd name="T13" fmla="*/ 669965250 h 360"/>
                <a:gd name="T14" fmla="*/ 282868293 w 205"/>
                <a:gd name="T15" fmla="*/ 984437689 h 360"/>
                <a:gd name="T16" fmla="*/ 562990613 w 205"/>
                <a:gd name="T17" fmla="*/ 66996525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5" h="360">
                  <a:moveTo>
                    <a:pt x="205" y="245"/>
                  </a:moveTo>
                  <a:cubicBezTo>
                    <a:pt x="205" y="140"/>
                    <a:pt x="205" y="140"/>
                    <a:pt x="205" y="140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5" y="52"/>
                    <a:pt x="159" y="0"/>
                    <a:pt x="103" y="0"/>
                  </a:cubicBezTo>
                  <a:cubicBezTo>
                    <a:pt x="46" y="0"/>
                    <a:pt x="0" y="52"/>
                    <a:pt x="0" y="11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308"/>
                    <a:pt x="46" y="360"/>
                    <a:pt x="103" y="360"/>
                  </a:cubicBezTo>
                  <a:cubicBezTo>
                    <a:pt x="159" y="360"/>
                    <a:pt x="205" y="308"/>
                    <a:pt x="205" y="245"/>
                  </a:cubicBezTo>
                  <a:close/>
                </a:path>
              </a:pathLst>
            </a:custGeom>
            <a:solidFill>
              <a:srgbClr val="0265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7" name="Freeform 87"/>
            <p:cNvSpPr>
              <a:spLocks/>
            </p:cNvSpPr>
            <p:nvPr/>
          </p:nvSpPr>
          <p:spPr bwMode="auto">
            <a:xfrm>
              <a:off x="3327400" y="6269038"/>
              <a:ext cx="338137" cy="407988"/>
            </a:xfrm>
            <a:custGeom>
              <a:avLst/>
              <a:gdLst>
                <a:gd name="T0" fmla="*/ 280237669 w 204"/>
                <a:gd name="T1" fmla="*/ 673903677 h 247"/>
                <a:gd name="T2" fmla="*/ 560473680 w 204"/>
                <a:gd name="T3" fmla="*/ 360142735 h 247"/>
                <a:gd name="T4" fmla="*/ 560473680 w 204"/>
                <a:gd name="T5" fmla="*/ 73665785 h 247"/>
                <a:gd name="T6" fmla="*/ 280237669 w 204"/>
                <a:gd name="T7" fmla="*/ 0 h 247"/>
                <a:gd name="T8" fmla="*/ 0 w 204"/>
                <a:gd name="T9" fmla="*/ 73665785 h 247"/>
                <a:gd name="T10" fmla="*/ 0 w 204"/>
                <a:gd name="T11" fmla="*/ 360142735 h 247"/>
                <a:gd name="T12" fmla="*/ 280237669 w 204"/>
                <a:gd name="T13" fmla="*/ 673903677 h 2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4" h="247">
                  <a:moveTo>
                    <a:pt x="102" y="247"/>
                  </a:moveTo>
                  <a:cubicBezTo>
                    <a:pt x="159" y="247"/>
                    <a:pt x="204" y="195"/>
                    <a:pt x="204" y="132"/>
                  </a:cubicBezTo>
                  <a:cubicBezTo>
                    <a:pt x="204" y="27"/>
                    <a:pt x="204" y="27"/>
                    <a:pt x="204" y="27"/>
                  </a:cubicBezTo>
                  <a:cubicBezTo>
                    <a:pt x="174" y="10"/>
                    <a:pt x="139" y="0"/>
                    <a:pt x="102" y="0"/>
                  </a:cubicBezTo>
                  <a:cubicBezTo>
                    <a:pt x="65" y="0"/>
                    <a:pt x="30" y="10"/>
                    <a:pt x="0" y="27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95"/>
                    <a:pt x="46" y="247"/>
                    <a:pt x="102" y="247"/>
                  </a:cubicBezTo>
                  <a:close/>
                </a:path>
              </a:pathLst>
            </a:custGeom>
            <a:solidFill>
              <a:srgbClr val="56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8" name="Freeform 88"/>
            <p:cNvSpPr>
              <a:spLocks/>
            </p:cNvSpPr>
            <p:nvPr/>
          </p:nvSpPr>
          <p:spPr bwMode="auto">
            <a:xfrm>
              <a:off x="3327400" y="6081713"/>
              <a:ext cx="169862" cy="231775"/>
            </a:xfrm>
            <a:custGeom>
              <a:avLst/>
              <a:gdLst>
                <a:gd name="T0" fmla="*/ 0 w 102"/>
                <a:gd name="T1" fmla="*/ 317932390 h 140"/>
                <a:gd name="T2" fmla="*/ 0 w 102"/>
                <a:gd name="T3" fmla="*/ 383711790 h 140"/>
                <a:gd name="T4" fmla="*/ 282873520 w 102"/>
                <a:gd name="T5" fmla="*/ 309710999 h 140"/>
                <a:gd name="T6" fmla="*/ 282873520 w 102"/>
                <a:gd name="T7" fmla="*/ 0 h 140"/>
                <a:gd name="T8" fmla="*/ 0 w 102"/>
                <a:gd name="T9" fmla="*/ 317932390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140">
                  <a:moveTo>
                    <a:pt x="0" y="116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30" y="123"/>
                    <a:pt x="65" y="113"/>
                    <a:pt x="102" y="113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46" y="0"/>
                    <a:pt x="0" y="52"/>
                    <a:pt x="0" y="116"/>
                  </a:cubicBezTo>
                  <a:close/>
                </a:path>
              </a:pathLst>
            </a:custGeom>
            <a:solidFill>
              <a:srgbClr val="037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9" name="Freeform 89"/>
            <p:cNvSpPr>
              <a:spLocks/>
            </p:cNvSpPr>
            <p:nvPr/>
          </p:nvSpPr>
          <p:spPr bwMode="auto">
            <a:xfrm>
              <a:off x="3497263" y="6081713"/>
              <a:ext cx="168275" cy="231775"/>
            </a:xfrm>
            <a:custGeom>
              <a:avLst/>
              <a:gdLst>
                <a:gd name="T0" fmla="*/ 0 w 102"/>
                <a:gd name="T1" fmla="*/ 0 h 140"/>
                <a:gd name="T2" fmla="*/ 0 w 102"/>
                <a:gd name="T3" fmla="*/ 309710999 h 140"/>
                <a:gd name="T4" fmla="*/ 0 w 102"/>
                <a:gd name="T5" fmla="*/ 309710999 h 140"/>
                <a:gd name="T6" fmla="*/ 277612506 w 102"/>
                <a:gd name="T7" fmla="*/ 383711790 h 140"/>
                <a:gd name="T8" fmla="*/ 277612506 w 102"/>
                <a:gd name="T9" fmla="*/ 317932390 h 140"/>
                <a:gd name="T10" fmla="*/ 0 w 102"/>
                <a:gd name="T11" fmla="*/ 0 h 1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" h="140">
                  <a:moveTo>
                    <a:pt x="0" y="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37" y="113"/>
                    <a:pt x="72" y="123"/>
                    <a:pt x="102" y="140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2" y="52"/>
                    <a:pt x="57" y="0"/>
                    <a:pt x="0" y="0"/>
                  </a:cubicBezTo>
                  <a:close/>
                </a:path>
              </a:pathLst>
            </a:custGeom>
            <a:solidFill>
              <a:srgbClr val="319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0" name="Freeform 90"/>
            <p:cNvSpPr>
              <a:spLocks/>
            </p:cNvSpPr>
            <p:nvPr/>
          </p:nvSpPr>
          <p:spPr bwMode="auto">
            <a:xfrm>
              <a:off x="3479800" y="6135688"/>
              <a:ext cx="33337" cy="95250"/>
            </a:xfrm>
            <a:custGeom>
              <a:avLst/>
              <a:gdLst>
                <a:gd name="T0" fmla="*/ 55567778 w 20"/>
                <a:gd name="T1" fmla="*/ 125658145 h 57"/>
                <a:gd name="T2" fmla="*/ 27784723 w 20"/>
                <a:gd name="T3" fmla="*/ 159167763 h 57"/>
                <a:gd name="T4" fmla="*/ 27784723 w 20"/>
                <a:gd name="T5" fmla="*/ 159167763 h 57"/>
                <a:gd name="T6" fmla="*/ 0 w 20"/>
                <a:gd name="T7" fmla="*/ 125658145 h 57"/>
                <a:gd name="T8" fmla="*/ 0 w 20"/>
                <a:gd name="T9" fmla="*/ 30717289 h 57"/>
                <a:gd name="T10" fmla="*/ 27784723 w 20"/>
                <a:gd name="T11" fmla="*/ 0 h 57"/>
                <a:gd name="T12" fmla="*/ 27784723 w 20"/>
                <a:gd name="T13" fmla="*/ 0 h 57"/>
                <a:gd name="T14" fmla="*/ 55567778 w 20"/>
                <a:gd name="T15" fmla="*/ 30717289 h 57"/>
                <a:gd name="T16" fmla="*/ 55567778 w 20"/>
                <a:gd name="T17" fmla="*/ 125658145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57">
                  <a:moveTo>
                    <a:pt x="20" y="45"/>
                  </a:moveTo>
                  <a:cubicBezTo>
                    <a:pt x="20" y="52"/>
                    <a:pt x="16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5" y="57"/>
                    <a:pt x="0" y="52"/>
                    <a:pt x="0" y="4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5"/>
                    <a:pt x="20" y="11"/>
                  </a:cubicBezTo>
                  <a:lnTo>
                    <a:pt x="20" y="45"/>
                  </a:lnTo>
                  <a:close/>
                </a:path>
              </a:pathLst>
            </a:custGeom>
            <a:solidFill>
              <a:srgbClr val="0265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1" name="Oval 91"/>
            <p:cNvSpPr>
              <a:spLocks noChangeArrowheads="1"/>
            </p:cNvSpPr>
            <p:nvPr/>
          </p:nvSpPr>
          <p:spPr bwMode="auto">
            <a:xfrm>
              <a:off x="765175" y="2913063"/>
              <a:ext cx="257175" cy="257175"/>
            </a:xfrm>
            <a:prstGeom prst="ellipse">
              <a:avLst/>
            </a:prstGeom>
            <a:solidFill>
              <a:srgbClr val="319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502" name="Freeform 92"/>
            <p:cNvSpPr>
              <a:spLocks/>
            </p:cNvSpPr>
            <p:nvPr/>
          </p:nvSpPr>
          <p:spPr bwMode="auto">
            <a:xfrm>
              <a:off x="820738" y="2968625"/>
              <a:ext cx="147637" cy="146050"/>
            </a:xfrm>
            <a:custGeom>
              <a:avLst/>
              <a:gdLst>
                <a:gd name="T0" fmla="*/ 11006421 w 89"/>
                <a:gd name="T1" fmla="*/ 107715978 h 89"/>
                <a:gd name="T2" fmla="*/ 110070848 w 89"/>
                <a:gd name="T3" fmla="*/ 107715978 h 89"/>
                <a:gd name="T4" fmla="*/ 110070848 w 89"/>
                <a:gd name="T5" fmla="*/ 10771598 h 89"/>
                <a:gd name="T6" fmla="*/ 123829290 w 89"/>
                <a:gd name="T7" fmla="*/ 0 h 89"/>
                <a:gd name="T8" fmla="*/ 134835711 w 89"/>
                <a:gd name="T9" fmla="*/ 10771598 h 89"/>
                <a:gd name="T10" fmla="*/ 134835711 w 89"/>
                <a:gd name="T11" fmla="*/ 107715978 h 89"/>
                <a:gd name="T12" fmla="*/ 233900138 w 89"/>
                <a:gd name="T13" fmla="*/ 107715978 h 89"/>
                <a:gd name="T14" fmla="*/ 244906559 w 89"/>
                <a:gd name="T15" fmla="*/ 121182116 h 89"/>
                <a:gd name="T16" fmla="*/ 233900138 w 89"/>
                <a:gd name="T17" fmla="*/ 131953713 h 89"/>
                <a:gd name="T18" fmla="*/ 134835711 w 89"/>
                <a:gd name="T19" fmla="*/ 131953713 h 89"/>
                <a:gd name="T20" fmla="*/ 134835711 w 89"/>
                <a:gd name="T21" fmla="*/ 228898093 h 89"/>
                <a:gd name="T22" fmla="*/ 123829290 w 89"/>
                <a:gd name="T23" fmla="*/ 239669691 h 89"/>
                <a:gd name="T24" fmla="*/ 110070848 w 89"/>
                <a:gd name="T25" fmla="*/ 228898093 h 89"/>
                <a:gd name="T26" fmla="*/ 110070848 w 89"/>
                <a:gd name="T27" fmla="*/ 131953713 h 89"/>
                <a:gd name="T28" fmla="*/ 11006421 w 89"/>
                <a:gd name="T29" fmla="*/ 131953713 h 89"/>
                <a:gd name="T30" fmla="*/ 0 w 89"/>
                <a:gd name="T31" fmla="*/ 121182116 h 89"/>
                <a:gd name="T32" fmla="*/ 11006421 w 89"/>
                <a:gd name="T33" fmla="*/ 107715978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9">
                  <a:moveTo>
                    <a:pt x="4" y="4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7" y="40"/>
                    <a:pt x="89" y="42"/>
                    <a:pt x="89" y="45"/>
                  </a:cubicBezTo>
                  <a:cubicBezTo>
                    <a:pt x="89" y="47"/>
                    <a:pt x="87" y="49"/>
                    <a:pt x="85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7"/>
                    <a:pt x="47" y="89"/>
                    <a:pt x="45" y="89"/>
                  </a:cubicBezTo>
                  <a:cubicBezTo>
                    <a:pt x="42" y="89"/>
                    <a:pt x="40" y="87"/>
                    <a:pt x="40" y="85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2" y="49"/>
                    <a:pt x="0" y="47"/>
                    <a:pt x="0" y="45"/>
                  </a:cubicBezTo>
                  <a:cubicBezTo>
                    <a:pt x="0" y="42"/>
                    <a:pt x="2" y="40"/>
                    <a:pt x="4" y="40"/>
                  </a:cubicBezTo>
                  <a:close/>
                </a:path>
              </a:pathLst>
            </a:custGeom>
            <a:solidFill>
              <a:srgbClr val="037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3" name="Freeform 93"/>
            <p:cNvSpPr>
              <a:spLocks/>
            </p:cNvSpPr>
            <p:nvPr/>
          </p:nvSpPr>
          <p:spPr bwMode="auto">
            <a:xfrm>
              <a:off x="479426" y="3108325"/>
              <a:ext cx="112712" cy="111125"/>
            </a:xfrm>
            <a:custGeom>
              <a:avLst/>
              <a:gdLst>
                <a:gd name="T0" fmla="*/ 10989420 w 68"/>
                <a:gd name="T1" fmla="*/ 82526069 h 67"/>
                <a:gd name="T2" fmla="*/ 85168834 w 68"/>
                <a:gd name="T3" fmla="*/ 82526069 h 67"/>
                <a:gd name="T4" fmla="*/ 85168834 w 68"/>
                <a:gd name="T5" fmla="*/ 8253104 h 67"/>
                <a:gd name="T6" fmla="*/ 93411728 w 68"/>
                <a:gd name="T7" fmla="*/ 0 h 67"/>
                <a:gd name="T8" fmla="*/ 101654621 w 68"/>
                <a:gd name="T9" fmla="*/ 8253104 h 67"/>
                <a:gd name="T10" fmla="*/ 101654621 w 68"/>
                <a:gd name="T11" fmla="*/ 82526069 h 67"/>
                <a:gd name="T12" fmla="*/ 175834035 w 68"/>
                <a:gd name="T13" fmla="*/ 82526069 h 67"/>
                <a:gd name="T14" fmla="*/ 186823455 w 68"/>
                <a:gd name="T15" fmla="*/ 90779174 h 67"/>
                <a:gd name="T16" fmla="*/ 175834035 w 68"/>
                <a:gd name="T17" fmla="*/ 101783866 h 67"/>
                <a:gd name="T18" fmla="*/ 101654621 w 68"/>
                <a:gd name="T19" fmla="*/ 101783866 h 67"/>
                <a:gd name="T20" fmla="*/ 101654621 w 68"/>
                <a:gd name="T21" fmla="*/ 176056830 h 67"/>
                <a:gd name="T22" fmla="*/ 93411728 w 68"/>
                <a:gd name="T23" fmla="*/ 184309935 h 67"/>
                <a:gd name="T24" fmla="*/ 85168834 w 68"/>
                <a:gd name="T25" fmla="*/ 176056830 h 67"/>
                <a:gd name="T26" fmla="*/ 85168834 w 68"/>
                <a:gd name="T27" fmla="*/ 101783866 h 67"/>
                <a:gd name="T28" fmla="*/ 10989420 w 68"/>
                <a:gd name="T29" fmla="*/ 101783866 h 67"/>
                <a:gd name="T30" fmla="*/ 0 w 68"/>
                <a:gd name="T31" fmla="*/ 90779174 h 67"/>
                <a:gd name="T32" fmla="*/ 10989420 w 68"/>
                <a:gd name="T33" fmla="*/ 82526069 h 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8" h="67">
                  <a:moveTo>
                    <a:pt x="4" y="30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1"/>
                    <a:pt x="32" y="0"/>
                    <a:pt x="34" y="0"/>
                  </a:cubicBezTo>
                  <a:cubicBezTo>
                    <a:pt x="36" y="0"/>
                    <a:pt x="37" y="1"/>
                    <a:pt x="37" y="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6" y="30"/>
                    <a:pt x="68" y="32"/>
                    <a:pt x="68" y="33"/>
                  </a:cubicBezTo>
                  <a:cubicBezTo>
                    <a:pt x="68" y="35"/>
                    <a:pt x="66" y="37"/>
                    <a:pt x="64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6"/>
                    <a:pt x="36" y="67"/>
                    <a:pt x="34" y="67"/>
                  </a:cubicBezTo>
                  <a:cubicBezTo>
                    <a:pt x="32" y="67"/>
                    <a:pt x="31" y="66"/>
                    <a:pt x="31" y="64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2" y="37"/>
                    <a:pt x="0" y="35"/>
                    <a:pt x="0" y="33"/>
                  </a:cubicBezTo>
                  <a:cubicBezTo>
                    <a:pt x="0" y="32"/>
                    <a:pt x="2" y="30"/>
                    <a:pt x="4" y="30"/>
                  </a:cubicBez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4" name="Freeform 94"/>
            <p:cNvSpPr>
              <a:spLocks/>
            </p:cNvSpPr>
            <p:nvPr/>
          </p:nvSpPr>
          <p:spPr bwMode="auto">
            <a:xfrm>
              <a:off x="588963" y="3030538"/>
              <a:ext cx="155575" cy="155575"/>
            </a:xfrm>
            <a:custGeom>
              <a:avLst/>
              <a:gdLst>
                <a:gd name="T0" fmla="*/ 13695565 w 94"/>
                <a:gd name="T1" fmla="*/ 115046057 h 94"/>
                <a:gd name="T2" fmla="*/ 115046057 w 94"/>
                <a:gd name="T3" fmla="*/ 115046057 h 94"/>
                <a:gd name="T4" fmla="*/ 115046057 w 94"/>
                <a:gd name="T5" fmla="*/ 13695565 h 94"/>
                <a:gd name="T6" fmla="*/ 128743278 w 94"/>
                <a:gd name="T7" fmla="*/ 0 h 94"/>
                <a:gd name="T8" fmla="*/ 142438843 w 94"/>
                <a:gd name="T9" fmla="*/ 13695565 h 94"/>
                <a:gd name="T10" fmla="*/ 142438843 w 94"/>
                <a:gd name="T11" fmla="*/ 115046057 h 94"/>
                <a:gd name="T12" fmla="*/ 243789335 w 94"/>
                <a:gd name="T13" fmla="*/ 115046057 h 94"/>
                <a:gd name="T14" fmla="*/ 257484900 w 94"/>
                <a:gd name="T15" fmla="*/ 128743278 h 94"/>
                <a:gd name="T16" fmla="*/ 243789335 w 94"/>
                <a:gd name="T17" fmla="*/ 139699730 h 94"/>
                <a:gd name="T18" fmla="*/ 142438843 w 94"/>
                <a:gd name="T19" fmla="*/ 139699730 h 94"/>
                <a:gd name="T20" fmla="*/ 142438843 w 94"/>
                <a:gd name="T21" fmla="*/ 243789335 h 94"/>
                <a:gd name="T22" fmla="*/ 128743278 w 94"/>
                <a:gd name="T23" fmla="*/ 257484900 h 94"/>
                <a:gd name="T24" fmla="*/ 115046057 w 94"/>
                <a:gd name="T25" fmla="*/ 243789335 h 94"/>
                <a:gd name="T26" fmla="*/ 115046057 w 94"/>
                <a:gd name="T27" fmla="*/ 139699730 h 94"/>
                <a:gd name="T28" fmla="*/ 13695565 w 94"/>
                <a:gd name="T29" fmla="*/ 139699730 h 94"/>
                <a:gd name="T30" fmla="*/ 0 w 94"/>
                <a:gd name="T31" fmla="*/ 128743278 h 94"/>
                <a:gd name="T32" fmla="*/ 13695565 w 94"/>
                <a:gd name="T33" fmla="*/ 115046057 h 9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4" h="94">
                  <a:moveTo>
                    <a:pt x="5" y="42"/>
                  </a:moveTo>
                  <a:cubicBezTo>
                    <a:pt x="42" y="42"/>
                    <a:pt x="42" y="42"/>
                    <a:pt x="42" y="42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2"/>
                    <a:pt x="44" y="0"/>
                    <a:pt x="47" y="0"/>
                  </a:cubicBezTo>
                  <a:cubicBezTo>
                    <a:pt x="50" y="0"/>
                    <a:pt x="52" y="2"/>
                    <a:pt x="52" y="5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92" y="42"/>
                    <a:pt x="94" y="44"/>
                    <a:pt x="94" y="47"/>
                  </a:cubicBezTo>
                  <a:cubicBezTo>
                    <a:pt x="94" y="49"/>
                    <a:pt x="92" y="51"/>
                    <a:pt x="89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2" y="92"/>
                    <a:pt x="50" y="94"/>
                    <a:pt x="47" y="94"/>
                  </a:cubicBezTo>
                  <a:cubicBezTo>
                    <a:pt x="44" y="94"/>
                    <a:pt x="42" y="92"/>
                    <a:pt x="42" y="89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0" y="49"/>
                    <a:pt x="0" y="47"/>
                  </a:cubicBezTo>
                  <a:cubicBezTo>
                    <a:pt x="0" y="44"/>
                    <a:pt x="2" y="42"/>
                    <a:pt x="5" y="42"/>
                  </a:cubicBezTo>
                  <a:close/>
                </a:path>
              </a:pathLst>
            </a:custGeom>
            <a:solidFill>
              <a:srgbClr val="319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5" name="Oval 95"/>
            <p:cNvSpPr>
              <a:spLocks noChangeArrowheads="1"/>
            </p:cNvSpPr>
            <p:nvPr/>
          </p:nvSpPr>
          <p:spPr bwMode="auto">
            <a:xfrm>
              <a:off x="1223963" y="2482850"/>
              <a:ext cx="582612" cy="584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506" name="Freeform 96"/>
            <p:cNvSpPr>
              <a:spLocks noEditPoints="1"/>
            </p:cNvSpPr>
            <p:nvPr/>
          </p:nvSpPr>
          <p:spPr bwMode="auto">
            <a:xfrm>
              <a:off x="1331913" y="2601913"/>
              <a:ext cx="365125" cy="344488"/>
            </a:xfrm>
            <a:custGeom>
              <a:avLst/>
              <a:gdLst>
                <a:gd name="T0" fmla="*/ 24790328 w 220"/>
                <a:gd name="T1" fmla="*/ 0 h 208"/>
                <a:gd name="T2" fmla="*/ 0 w 220"/>
                <a:gd name="T3" fmla="*/ 57602368 h 208"/>
                <a:gd name="T4" fmla="*/ 24790328 w 220"/>
                <a:gd name="T5" fmla="*/ 570538376 h 208"/>
                <a:gd name="T6" fmla="*/ 605983026 w 220"/>
                <a:gd name="T7" fmla="*/ 548593828 h 208"/>
                <a:gd name="T8" fmla="*/ 605983026 w 220"/>
                <a:gd name="T9" fmla="*/ 24687203 h 208"/>
                <a:gd name="T10" fmla="*/ 267183538 w 220"/>
                <a:gd name="T11" fmla="*/ 24687203 h 208"/>
                <a:gd name="T12" fmla="*/ 583947732 w 220"/>
                <a:gd name="T13" fmla="*/ 38402131 h 208"/>
                <a:gd name="T14" fmla="*/ 267183538 w 220"/>
                <a:gd name="T15" fmla="*/ 52117060 h 208"/>
                <a:gd name="T16" fmla="*/ 267183538 w 220"/>
                <a:gd name="T17" fmla="*/ 24687203 h 208"/>
                <a:gd name="T18" fmla="*/ 140478524 w 220"/>
                <a:gd name="T19" fmla="*/ 38402131 h 208"/>
                <a:gd name="T20" fmla="*/ 110178128 w 220"/>
                <a:gd name="T21" fmla="*/ 38402131 h 208"/>
                <a:gd name="T22" fmla="*/ 85387801 w 220"/>
                <a:gd name="T23" fmla="*/ 21944548 h 208"/>
                <a:gd name="T24" fmla="*/ 85387801 w 220"/>
                <a:gd name="T25" fmla="*/ 52117060 h 208"/>
                <a:gd name="T26" fmla="*/ 85387801 w 220"/>
                <a:gd name="T27" fmla="*/ 21944548 h 208"/>
                <a:gd name="T28" fmla="*/ 63352507 w 220"/>
                <a:gd name="T29" fmla="*/ 38402131 h 208"/>
                <a:gd name="T30" fmla="*/ 33053770 w 220"/>
                <a:gd name="T31" fmla="*/ 38402131 h 208"/>
                <a:gd name="T32" fmla="*/ 360834781 w 220"/>
                <a:gd name="T33" fmla="*/ 556823447 h 208"/>
                <a:gd name="T34" fmla="*/ 429697356 w 220"/>
                <a:gd name="T35" fmla="*/ 452590984 h 208"/>
                <a:gd name="T36" fmla="*/ 308500751 w 220"/>
                <a:gd name="T37" fmla="*/ 227666819 h 208"/>
                <a:gd name="T38" fmla="*/ 308500751 w 220"/>
                <a:gd name="T39" fmla="*/ 227666819 h 208"/>
                <a:gd name="T40" fmla="*/ 308500751 w 220"/>
                <a:gd name="T41" fmla="*/ 416931508 h 208"/>
                <a:gd name="T42" fmla="*/ 302992343 w 220"/>
                <a:gd name="T43" fmla="*/ 463563258 h 208"/>
                <a:gd name="T44" fmla="*/ 300237309 w 220"/>
                <a:gd name="T45" fmla="*/ 416931508 h 208"/>
                <a:gd name="T46" fmla="*/ 297482274 w 220"/>
                <a:gd name="T47" fmla="*/ 227666819 h 208"/>
                <a:gd name="T48" fmla="*/ 297482274 w 220"/>
                <a:gd name="T49" fmla="*/ 227666819 h 208"/>
                <a:gd name="T50" fmla="*/ 176285669 w 220"/>
                <a:gd name="T51" fmla="*/ 452590984 h 208"/>
                <a:gd name="T52" fmla="*/ 247901619 w 220"/>
                <a:gd name="T53" fmla="*/ 556823447 h 208"/>
                <a:gd name="T54" fmla="*/ 104669720 w 220"/>
                <a:gd name="T55" fmla="*/ 416931508 h 208"/>
                <a:gd name="T56" fmla="*/ 501313306 w 220"/>
                <a:gd name="T57" fmla="*/ 416931508 h 208"/>
                <a:gd name="T58" fmla="*/ 360834781 w 220"/>
                <a:gd name="T59" fmla="*/ 556823447 h 208"/>
                <a:gd name="T60" fmla="*/ 581192698 w 220"/>
                <a:gd name="T61" fmla="*/ 556823447 h 208"/>
                <a:gd name="T62" fmla="*/ 512331782 w 220"/>
                <a:gd name="T63" fmla="*/ 416931508 h 208"/>
                <a:gd name="T64" fmla="*/ 501313306 w 220"/>
                <a:gd name="T65" fmla="*/ 219437200 h 208"/>
                <a:gd name="T66" fmla="*/ 531612042 w 220"/>
                <a:gd name="T67" fmla="*/ 241381748 h 208"/>
                <a:gd name="T68" fmla="*/ 550893961 w 220"/>
                <a:gd name="T69" fmla="*/ 211209236 h 208"/>
                <a:gd name="T70" fmla="*/ 520595225 w 220"/>
                <a:gd name="T71" fmla="*/ 192007343 h 208"/>
                <a:gd name="T72" fmla="*/ 104669720 w 220"/>
                <a:gd name="T73" fmla="*/ 211209236 h 208"/>
                <a:gd name="T74" fmla="*/ 74370984 w 220"/>
                <a:gd name="T75" fmla="*/ 192007343 h 208"/>
                <a:gd name="T76" fmla="*/ 55089064 w 220"/>
                <a:gd name="T77" fmla="*/ 219437200 h 208"/>
                <a:gd name="T78" fmla="*/ 85387801 w 220"/>
                <a:gd name="T79" fmla="*/ 241381748 h 208"/>
                <a:gd name="T80" fmla="*/ 239638176 w 220"/>
                <a:gd name="T81" fmla="*/ 219437200 h 208"/>
                <a:gd name="T82" fmla="*/ 145986933 w 220"/>
                <a:gd name="T83" fmla="*/ 556823447 h 208"/>
                <a:gd name="T84" fmla="*/ 16526885 w 220"/>
                <a:gd name="T85" fmla="*/ 548593828 h 208"/>
                <a:gd name="T86" fmla="*/ 589456140 w 220"/>
                <a:gd name="T87" fmla="*/ 74059951 h 208"/>
                <a:gd name="T88" fmla="*/ 512331782 w 220"/>
                <a:gd name="T89" fmla="*/ 219437200 h 208"/>
                <a:gd name="T90" fmla="*/ 520595225 w 220"/>
                <a:gd name="T91" fmla="*/ 200236962 h 208"/>
                <a:gd name="T92" fmla="*/ 542630519 w 220"/>
                <a:gd name="T93" fmla="*/ 211209236 h 208"/>
                <a:gd name="T94" fmla="*/ 531612042 w 220"/>
                <a:gd name="T95" fmla="*/ 230409474 h 208"/>
                <a:gd name="T96" fmla="*/ 512331782 w 220"/>
                <a:gd name="T97" fmla="*/ 219437200 h 208"/>
                <a:gd name="T98" fmla="*/ 93651243 w 220"/>
                <a:gd name="T99" fmla="*/ 219437200 h 208"/>
                <a:gd name="T100" fmla="*/ 74370984 w 220"/>
                <a:gd name="T101" fmla="*/ 230409474 h 208"/>
                <a:gd name="T102" fmla="*/ 63352507 w 220"/>
                <a:gd name="T103" fmla="*/ 211209236 h 208"/>
                <a:gd name="T104" fmla="*/ 85387801 w 220"/>
                <a:gd name="T105" fmla="*/ 200236962 h 20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20" h="208">
                  <a:moveTo>
                    <a:pt x="21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5"/>
                    <a:pt x="4" y="208"/>
                    <a:pt x="9" y="208"/>
                  </a:cubicBezTo>
                  <a:cubicBezTo>
                    <a:pt x="211" y="208"/>
                    <a:pt x="211" y="208"/>
                    <a:pt x="211" y="208"/>
                  </a:cubicBezTo>
                  <a:cubicBezTo>
                    <a:pt x="216" y="208"/>
                    <a:pt x="220" y="205"/>
                    <a:pt x="220" y="200"/>
                  </a:cubicBezTo>
                  <a:cubicBezTo>
                    <a:pt x="220" y="21"/>
                    <a:pt x="220" y="21"/>
                    <a:pt x="220" y="21"/>
                  </a:cubicBezTo>
                  <a:cubicBezTo>
                    <a:pt x="220" y="9"/>
                    <a:pt x="220" y="9"/>
                    <a:pt x="220" y="9"/>
                  </a:cubicBezTo>
                  <a:cubicBezTo>
                    <a:pt x="220" y="4"/>
                    <a:pt x="216" y="0"/>
                    <a:pt x="211" y="0"/>
                  </a:cubicBezTo>
                  <a:close/>
                  <a:moveTo>
                    <a:pt x="97" y="9"/>
                  </a:moveTo>
                  <a:cubicBezTo>
                    <a:pt x="207" y="9"/>
                    <a:pt x="207" y="9"/>
                    <a:pt x="207" y="9"/>
                  </a:cubicBezTo>
                  <a:cubicBezTo>
                    <a:pt x="210" y="9"/>
                    <a:pt x="212" y="11"/>
                    <a:pt x="212" y="14"/>
                  </a:cubicBezTo>
                  <a:cubicBezTo>
                    <a:pt x="212" y="17"/>
                    <a:pt x="210" y="19"/>
                    <a:pt x="20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5" y="19"/>
                    <a:pt x="92" y="17"/>
                    <a:pt x="92" y="14"/>
                  </a:cubicBezTo>
                  <a:cubicBezTo>
                    <a:pt x="92" y="11"/>
                    <a:pt x="95" y="9"/>
                    <a:pt x="97" y="9"/>
                  </a:cubicBezTo>
                  <a:close/>
                  <a:moveTo>
                    <a:pt x="45" y="8"/>
                  </a:moveTo>
                  <a:cubicBezTo>
                    <a:pt x="48" y="8"/>
                    <a:pt x="51" y="11"/>
                    <a:pt x="51" y="14"/>
                  </a:cubicBezTo>
                  <a:cubicBezTo>
                    <a:pt x="51" y="17"/>
                    <a:pt x="48" y="19"/>
                    <a:pt x="45" y="19"/>
                  </a:cubicBezTo>
                  <a:cubicBezTo>
                    <a:pt x="43" y="19"/>
                    <a:pt x="40" y="17"/>
                    <a:pt x="40" y="14"/>
                  </a:cubicBezTo>
                  <a:cubicBezTo>
                    <a:pt x="40" y="11"/>
                    <a:pt x="43" y="8"/>
                    <a:pt x="45" y="8"/>
                  </a:cubicBezTo>
                  <a:close/>
                  <a:moveTo>
                    <a:pt x="31" y="8"/>
                  </a:moveTo>
                  <a:cubicBezTo>
                    <a:pt x="34" y="8"/>
                    <a:pt x="37" y="11"/>
                    <a:pt x="37" y="14"/>
                  </a:cubicBezTo>
                  <a:cubicBezTo>
                    <a:pt x="37" y="17"/>
                    <a:pt x="34" y="19"/>
                    <a:pt x="31" y="19"/>
                  </a:cubicBezTo>
                  <a:cubicBezTo>
                    <a:pt x="28" y="19"/>
                    <a:pt x="26" y="17"/>
                    <a:pt x="26" y="14"/>
                  </a:cubicBezTo>
                  <a:cubicBezTo>
                    <a:pt x="26" y="11"/>
                    <a:pt x="28" y="8"/>
                    <a:pt x="31" y="8"/>
                  </a:cubicBezTo>
                  <a:close/>
                  <a:moveTo>
                    <a:pt x="17" y="8"/>
                  </a:moveTo>
                  <a:cubicBezTo>
                    <a:pt x="20" y="8"/>
                    <a:pt x="23" y="11"/>
                    <a:pt x="23" y="14"/>
                  </a:cubicBezTo>
                  <a:cubicBezTo>
                    <a:pt x="23" y="17"/>
                    <a:pt x="20" y="19"/>
                    <a:pt x="17" y="19"/>
                  </a:cubicBezTo>
                  <a:cubicBezTo>
                    <a:pt x="14" y="19"/>
                    <a:pt x="12" y="17"/>
                    <a:pt x="12" y="14"/>
                  </a:cubicBezTo>
                  <a:cubicBezTo>
                    <a:pt x="12" y="11"/>
                    <a:pt x="14" y="8"/>
                    <a:pt x="17" y="8"/>
                  </a:cubicBezTo>
                  <a:close/>
                  <a:moveTo>
                    <a:pt x="131" y="203"/>
                  </a:moveTo>
                  <a:cubicBezTo>
                    <a:pt x="131" y="201"/>
                    <a:pt x="131" y="199"/>
                    <a:pt x="131" y="197"/>
                  </a:cubicBezTo>
                  <a:cubicBezTo>
                    <a:pt x="135" y="171"/>
                    <a:pt x="156" y="165"/>
                    <a:pt x="156" y="165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12" y="133"/>
                    <a:pt x="112" y="133"/>
                    <a:pt x="112" y="133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16" y="152"/>
                    <a:pt x="119" y="156"/>
                    <a:pt x="119" y="160"/>
                  </a:cubicBezTo>
                  <a:cubicBezTo>
                    <a:pt x="119" y="165"/>
                    <a:pt x="115" y="169"/>
                    <a:pt x="110" y="169"/>
                  </a:cubicBezTo>
                  <a:cubicBezTo>
                    <a:pt x="105" y="169"/>
                    <a:pt x="101" y="165"/>
                    <a:pt x="101" y="160"/>
                  </a:cubicBezTo>
                  <a:cubicBezTo>
                    <a:pt x="101" y="156"/>
                    <a:pt x="104" y="152"/>
                    <a:pt x="109" y="152"/>
                  </a:cubicBezTo>
                  <a:cubicBezTo>
                    <a:pt x="108" y="133"/>
                    <a:pt x="108" y="133"/>
                    <a:pt x="108" y="133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64" y="165"/>
                    <a:pt x="64" y="165"/>
                    <a:pt x="64" y="165"/>
                  </a:cubicBezTo>
                  <a:cubicBezTo>
                    <a:pt x="64" y="165"/>
                    <a:pt x="86" y="171"/>
                    <a:pt x="89" y="197"/>
                  </a:cubicBezTo>
                  <a:cubicBezTo>
                    <a:pt x="89" y="199"/>
                    <a:pt x="89" y="201"/>
                    <a:pt x="90" y="203"/>
                  </a:cubicBezTo>
                  <a:cubicBezTo>
                    <a:pt x="58" y="203"/>
                    <a:pt x="58" y="203"/>
                    <a:pt x="58" y="203"/>
                  </a:cubicBezTo>
                  <a:cubicBezTo>
                    <a:pt x="46" y="190"/>
                    <a:pt x="38" y="172"/>
                    <a:pt x="38" y="152"/>
                  </a:cubicBezTo>
                  <a:cubicBezTo>
                    <a:pt x="38" y="113"/>
                    <a:pt x="70" y="80"/>
                    <a:pt x="110" y="80"/>
                  </a:cubicBezTo>
                  <a:cubicBezTo>
                    <a:pt x="150" y="80"/>
                    <a:pt x="182" y="113"/>
                    <a:pt x="182" y="152"/>
                  </a:cubicBezTo>
                  <a:cubicBezTo>
                    <a:pt x="182" y="172"/>
                    <a:pt x="174" y="190"/>
                    <a:pt x="162" y="203"/>
                  </a:cubicBezTo>
                  <a:lnTo>
                    <a:pt x="131" y="203"/>
                  </a:lnTo>
                  <a:close/>
                  <a:moveTo>
                    <a:pt x="214" y="200"/>
                  </a:moveTo>
                  <a:cubicBezTo>
                    <a:pt x="214" y="201"/>
                    <a:pt x="213" y="203"/>
                    <a:pt x="211" y="203"/>
                  </a:cubicBezTo>
                  <a:cubicBezTo>
                    <a:pt x="167" y="203"/>
                    <a:pt x="167" y="203"/>
                    <a:pt x="167" y="203"/>
                  </a:cubicBezTo>
                  <a:cubicBezTo>
                    <a:pt x="179" y="189"/>
                    <a:pt x="186" y="172"/>
                    <a:pt x="186" y="152"/>
                  </a:cubicBezTo>
                  <a:cubicBezTo>
                    <a:pt x="186" y="119"/>
                    <a:pt x="164" y="90"/>
                    <a:pt x="133" y="80"/>
                  </a:cubicBezTo>
                  <a:cubicBezTo>
                    <a:pt x="182" y="80"/>
                    <a:pt x="182" y="80"/>
                    <a:pt x="182" y="80"/>
                  </a:cubicBezTo>
                  <a:cubicBezTo>
                    <a:pt x="182" y="84"/>
                    <a:pt x="185" y="88"/>
                    <a:pt x="189" y="88"/>
                  </a:cubicBezTo>
                  <a:cubicBezTo>
                    <a:pt x="193" y="88"/>
                    <a:pt x="193" y="88"/>
                    <a:pt x="193" y="88"/>
                  </a:cubicBezTo>
                  <a:cubicBezTo>
                    <a:pt x="197" y="88"/>
                    <a:pt x="200" y="84"/>
                    <a:pt x="200" y="80"/>
                  </a:cubicBezTo>
                  <a:cubicBezTo>
                    <a:pt x="200" y="77"/>
                    <a:pt x="200" y="77"/>
                    <a:pt x="200" y="77"/>
                  </a:cubicBezTo>
                  <a:cubicBezTo>
                    <a:pt x="200" y="73"/>
                    <a:pt x="197" y="70"/>
                    <a:pt x="193" y="70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85" y="70"/>
                    <a:pt x="182" y="73"/>
                    <a:pt x="182" y="77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38" y="73"/>
                    <a:pt x="35" y="70"/>
                    <a:pt x="31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3" y="70"/>
                    <a:pt x="20" y="73"/>
                    <a:pt x="20" y="77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4"/>
                    <a:pt x="23" y="88"/>
                    <a:pt x="27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5" y="88"/>
                    <a:pt x="38" y="84"/>
                    <a:pt x="38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56" y="90"/>
                    <a:pt x="34" y="119"/>
                    <a:pt x="34" y="152"/>
                  </a:cubicBezTo>
                  <a:cubicBezTo>
                    <a:pt x="34" y="172"/>
                    <a:pt x="42" y="189"/>
                    <a:pt x="53" y="203"/>
                  </a:cubicBezTo>
                  <a:cubicBezTo>
                    <a:pt x="9" y="203"/>
                    <a:pt x="9" y="203"/>
                    <a:pt x="9" y="203"/>
                  </a:cubicBezTo>
                  <a:cubicBezTo>
                    <a:pt x="7" y="203"/>
                    <a:pt x="6" y="201"/>
                    <a:pt x="6" y="200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214" y="27"/>
                    <a:pt x="214" y="27"/>
                    <a:pt x="214" y="27"/>
                  </a:cubicBezTo>
                  <a:lnTo>
                    <a:pt x="214" y="200"/>
                  </a:lnTo>
                  <a:close/>
                  <a:moveTo>
                    <a:pt x="186" y="80"/>
                  </a:moveTo>
                  <a:cubicBezTo>
                    <a:pt x="186" y="77"/>
                    <a:pt x="186" y="77"/>
                    <a:pt x="186" y="77"/>
                  </a:cubicBezTo>
                  <a:cubicBezTo>
                    <a:pt x="186" y="75"/>
                    <a:pt x="187" y="73"/>
                    <a:pt x="189" y="73"/>
                  </a:cubicBezTo>
                  <a:cubicBezTo>
                    <a:pt x="193" y="73"/>
                    <a:pt x="193" y="73"/>
                    <a:pt x="193" y="73"/>
                  </a:cubicBezTo>
                  <a:cubicBezTo>
                    <a:pt x="195" y="73"/>
                    <a:pt x="197" y="75"/>
                    <a:pt x="197" y="77"/>
                  </a:cubicBezTo>
                  <a:cubicBezTo>
                    <a:pt x="197" y="80"/>
                    <a:pt x="197" y="80"/>
                    <a:pt x="197" y="80"/>
                  </a:cubicBezTo>
                  <a:cubicBezTo>
                    <a:pt x="197" y="82"/>
                    <a:pt x="195" y="84"/>
                    <a:pt x="193" y="84"/>
                  </a:cubicBezTo>
                  <a:cubicBezTo>
                    <a:pt x="189" y="84"/>
                    <a:pt x="189" y="84"/>
                    <a:pt x="189" y="84"/>
                  </a:cubicBezTo>
                  <a:cubicBezTo>
                    <a:pt x="187" y="84"/>
                    <a:pt x="186" y="82"/>
                    <a:pt x="186" y="80"/>
                  </a:cubicBezTo>
                  <a:close/>
                  <a:moveTo>
                    <a:pt x="34" y="77"/>
                  </a:moveTo>
                  <a:cubicBezTo>
                    <a:pt x="34" y="80"/>
                    <a:pt x="34" y="80"/>
                    <a:pt x="34" y="80"/>
                  </a:cubicBezTo>
                  <a:cubicBezTo>
                    <a:pt x="34" y="82"/>
                    <a:pt x="33" y="84"/>
                    <a:pt x="31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5" y="84"/>
                    <a:pt x="23" y="82"/>
                    <a:pt x="23" y="80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75"/>
                    <a:pt x="25" y="73"/>
                    <a:pt x="27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3" y="73"/>
                    <a:pt x="34" y="75"/>
                    <a:pt x="34" y="77"/>
                  </a:cubicBezTo>
                  <a:close/>
                </a:path>
              </a:pathLst>
            </a:custGeom>
            <a:solidFill>
              <a:srgbClr val="02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1" name="文本框 100"/>
          <p:cNvSpPr txBox="1">
            <a:spLocks noChangeArrowheads="1"/>
          </p:cNvSpPr>
          <p:nvPr/>
        </p:nvSpPr>
        <p:spPr bwMode="auto">
          <a:xfrm>
            <a:off x="6510338" y="2565569"/>
            <a:ext cx="56308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34" charset="0"/>
              </a:rPr>
              <a:t>THANKS </a:t>
            </a:r>
            <a:r>
              <a:rPr lang="en-US" altLang="zh-CN" sz="6000" dirty="0">
                <a:latin typeface="Impact" panose="020B0806030902050204" pitchFamily="34" charset="0"/>
              </a:rPr>
              <a:t> FOR </a:t>
            </a:r>
            <a:endParaRPr lang="zh-CN" altLang="en-US" sz="6000" dirty="0">
              <a:latin typeface="Impact" panose="020B0806030902050204" pitchFamily="34" charset="0"/>
            </a:endParaRPr>
          </a:p>
        </p:txBody>
      </p:sp>
      <p:sp>
        <p:nvSpPr>
          <p:cNvPr id="99" name="文本框 100">
            <a:extLst>
              <a:ext uri="{FF2B5EF4-FFF2-40B4-BE49-F238E27FC236}">
                <a16:creationId xmlns:a16="http://schemas.microsoft.com/office/drawing/2014/main" id="{F034C549-7B36-4D22-B124-26270C3B2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7889" y="3397250"/>
            <a:ext cx="744699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rgbClr val="CC0000"/>
                </a:solidFill>
                <a:latin typeface="Impact" panose="020B0806030902050204" pitchFamily="34" charset="0"/>
              </a:rPr>
              <a:t> </a:t>
            </a:r>
            <a:r>
              <a:rPr lang="en-US" altLang="zh-CN" sz="6000" dirty="0">
                <a:solidFill>
                  <a:srgbClr val="CC0000"/>
                </a:solidFill>
                <a:latin typeface="Impact" panose="020B0806030902050204" pitchFamily="34" charset="0"/>
              </a:rPr>
              <a:t>LISTENING</a:t>
            </a:r>
            <a:endParaRPr lang="zh-CN" altLang="en-US" sz="6000" dirty="0">
              <a:solidFill>
                <a:srgbClr val="CC0000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891156" cy="11280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b="1" smtClean="0">
                <a:solidFill>
                  <a:schemeClr val="bg1"/>
                </a:solidFill>
                <a:latin typeface="Agency FB" panose="020B0503020202020204" pitchFamily="34" charset="0"/>
              </a:rPr>
              <a:t>附件 </a:t>
            </a:r>
            <a:r>
              <a:rPr lang="zh-TW" altLang="en-US" sz="2800" b="1" smtClean="0">
                <a:solidFill>
                  <a:schemeClr val="bg1"/>
                </a:solidFill>
                <a:latin typeface="Agency FB" panose="020B0503020202020204" pitchFamily="34" charset="0"/>
              </a:rPr>
              <a:t>其他做法</a:t>
            </a:r>
            <a:endParaRPr lang="en-US" altLang="zh-TW" sz="28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5881DA8-9B31-435C-9704-00F12409B935}"/>
              </a:ext>
            </a:extLst>
          </p:cNvPr>
          <p:cNvSpPr txBox="1"/>
          <p:nvPr/>
        </p:nvSpPr>
        <p:spPr>
          <a:xfrm>
            <a:off x="573599" y="2224322"/>
            <a:ext cx="4441478" cy="156966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抓出關鍵字後</a:t>
            </a:r>
            <a:endParaRPr lang="en-US" altLang="zh-TW" sz="2400" b="1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直接透過關往搜尋</a:t>
            </a:r>
            <a:endParaRPr lang="en-US" altLang="zh-TW" sz="2400" b="1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https://law.judicial.gov.tw/FJUD/Default_AD.aspx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913" y="1342707"/>
            <a:ext cx="52673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334</Words>
  <Application>Microsoft Office PowerPoint</Application>
  <PresentationFormat>寬螢幕</PresentationFormat>
  <Paragraphs>109</Paragraphs>
  <Slides>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2" baseType="lpstr">
      <vt:lpstr>等线</vt:lpstr>
      <vt:lpstr>方正姚体</vt:lpstr>
      <vt:lpstr>Meiryo UI</vt:lpstr>
      <vt:lpstr>微软雅黑</vt:lpstr>
      <vt:lpstr>宋体</vt:lpstr>
      <vt:lpstr>微軟正黑體</vt:lpstr>
      <vt:lpstr>新細明體</vt:lpstr>
      <vt:lpstr>Agency FB</vt:lpstr>
      <vt:lpstr>Arial</vt:lpstr>
      <vt:lpstr>Calibri</vt:lpstr>
      <vt:lpstr>Calibri Light</vt:lpstr>
      <vt:lpstr>Impact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附件 其他做法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文綺 張</dc:creator>
  <cp:lastModifiedBy>容溥 張</cp:lastModifiedBy>
  <cp:revision>171</cp:revision>
  <dcterms:created xsi:type="dcterms:W3CDTF">2020-11-22T09:31:47Z</dcterms:created>
  <dcterms:modified xsi:type="dcterms:W3CDTF">2022-08-06T07:06:58Z</dcterms:modified>
</cp:coreProperties>
</file>