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AA19-1CCA-486D-B76A-4899CF9EBB2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A9DA-A634-4B3E-BE5A-DC9E94A9B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6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AA19-1CCA-486D-B76A-4899CF9EBB2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A9DA-A634-4B3E-BE5A-DC9E94A9B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82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AA19-1CCA-486D-B76A-4899CF9EBB2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A9DA-A634-4B3E-BE5A-DC9E94A9B7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1517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AA19-1CCA-486D-B76A-4899CF9EBB2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A9DA-A634-4B3E-BE5A-DC9E94A9B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917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AA19-1CCA-486D-B76A-4899CF9EBB2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A9DA-A634-4B3E-BE5A-DC9E94A9B7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1393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AA19-1CCA-486D-B76A-4899CF9EBB2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A9DA-A634-4B3E-BE5A-DC9E94A9B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7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AA19-1CCA-486D-B76A-4899CF9EBB2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A9DA-A634-4B3E-BE5A-DC9E94A9B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857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AA19-1CCA-486D-B76A-4899CF9EBB2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A9DA-A634-4B3E-BE5A-DC9E94A9B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3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AA19-1CCA-486D-B76A-4899CF9EBB2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A9DA-A634-4B3E-BE5A-DC9E94A9B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39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AA19-1CCA-486D-B76A-4899CF9EBB2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A9DA-A634-4B3E-BE5A-DC9E94A9B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46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AA19-1CCA-486D-B76A-4899CF9EBB2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A9DA-A634-4B3E-BE5A-DC9E94A9B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79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AA19-1CCA-486D-B76A-4899CF9EBB2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A9DA-A634-4B3E-BE5A-DC9E94A9B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5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AA19-1CCA-486D-B76A-4899CF9EBB2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A9DA-A634-4B3E-BE5A-DC9E94A9B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8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AA19-1CCA-486D-B76A-4899CF9EBB2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A9DA-A634-4B3E-BE5A-DC9E94A9B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41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AA19-1CCA-486D-B76A-4899CF9EBB2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A9DA-A634-4B3E-BE5A-DC9E94A9B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74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AA19-1CCA-486D-B76A-4899CF9EBB2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A9DA-A634-4B3E-BE5A-DC9E94A9B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15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EAA19-1CCA-486D-B76A-4899CF9EBB2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1AA9DA-A634-4B3E-BE5A-DC9E94A9B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6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548F1-6FD6-B9A9-51EF-9C0589B1A4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2DGP 1</a:t>
            </a:r>
            <a:r>
              <a:rPr lang="ko-KR" altLang="en-US" dirty="0"/>
              <a:t>차 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2BCD7C-17CF-D8DC-D2FA-9771CA731B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2019180039 </a:t>
            </a:r>
            <a:r>
              <a:rPr lang="ko-KR" altLang="en-US" dirty="0"/>
              <a:t>게임공학과 정의석</a:t>
            </a:r>
          </a:p>
        </p:txBody>
      </p:sp>
    </p:spTree>
    <p:extLst>
      <p:ext uri="{BB962C8B-B14F-4D97-AF65-F5344CB8AC3E}">
        <p14:creationId xmlns:p14="http://schemas.microsoft.com/office/powerpoint/2010/main" val="386020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691BB-B4FF-3442-E3B4-53ABA756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F34DA-A860-2E2E-9CAF-F2FC06156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773440" cy="3880773"/>
          </a:xfrm>
        </p:spPr>
        <p:txBody>
          <a:bodyPr>
            <a:normAutofit/>
          </a:bodyPr>
          <a:lstStyle/>
          <a:p>
            <a:r>
              <a:rPr lang="ko-KR" altLang="en-US" dirty="0"/>
              <a:t>테니스 게임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키보드 방향키를 이용해 움직이며</a:t>
            </a:r>
            <a:r>
              <a:rPr lang="en-US" altLang="ko-KR" dirty="0"/>
              <a:t>, </a:t>
            </a:r>
            <a:r>
              <a:rPr lang="ko-KR" altLang="en-US" dirty="0"/>
              <a:t>스페이스바를 통해 스윙을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상대방 플레이어가 치는 공을 </a:t>
            </a:r>
            <a:r>
              <a:rPr lang="ko-KR" altLang="en-US" dirty="0" err="1"/>
              <a:t>받아치며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점을 먼저 얻어야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다른 스포츠 게임과 같이 점수를 따내거나 승리하는 재미를 느낄 수 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FB64B3-2F59-5F0F-329C-BEF905350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0589"/>
            <a:ext cx="3229426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6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E0E8B-97F3-AD37-17B8-26342092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진행 흐름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488BB27D-85C6-B02A-4688-C5036FC9D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678437" cy="3880773"/>
          </a:xfrm>
        </p:spPr>
        <p:txBody>
          <a:bodyPr/>
          <a:lstStyle/>
          <a:p>
            <a:r>
              <a:rPr lang="ko-KR" altLang="en-US" dirty="0"/>
              <a:t>시작하면 캐릭터를 고를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플레이어는 상대방 플레이어와 게임을 진행하게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서브를 진행하면</a:t>
            </a:r>
            <a:r>
              <a:rPr lang="en-US" altLang="ko-KR" dirty="0"/>
              <a:t> </a:t>
            </a:r>
            <a:r>
              <a:rPr lang="ko-KR" altLang="en-US" dirty="0"/>
              <a:t>날아오는 공을 </a:t>
            </a:r>
            <a:r>
              <a:rPr lang="ko-KR" altLang="en-US" dirty="0" err="1"/>
              <a:t>받아친다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계속해서 랠리를 진행한다</a:t>
            </a:r>
            <a:r>
              <a:rPr lang="en-US" altLang="ko-KR" dirty="0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33F432-3745-03F5-2F7E-81C363F62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50" y="2038156"/>
            <a:ext cx="3238952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6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E492B-144E-040D-A308-714ACEBC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진행 흐름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24FC32F0-2958-D963-A26A-28CABB6C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47809" cy="3880773"/>
          </a:xfrm>
        </p:spPr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15</a:t>
            </a:r>
            <a:r>
              <a:rPr lang="ko-KR" altLang="en-US" dirty="0"/>
              <a:t>점을 획득하면 승리하게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반대로 </a:t>
            </a:r>
            <a:r>
              <a:rPr lang="en-US" altLang="ko-KR" dirty="0"/>
              <a:t>15</a:t>
            </a:r>
            <a:r>
              <a:rPr lang="ko-KR" altLang="en-US" dirty="0"/>
              <a:t>점을 잃는다면 패배하게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단계별로 난이도가 점점 높아진다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B4F058F-56F8-4EEC-3B1D-C6993F660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83" y="1694151"/>
            <a:ext cx="3091925" cy="346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4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2F2FF-4867-4B68-0B78-BD81BA80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37889-8BAC-188A-FCC0-A8B81FA5E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678437" cy="388077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/>
            <a:r>
              <a:rPr lang="ko-KR" altLang="en-US" dirty="0"/>
              <a:t>리소스 수집 및 기본 코드 작성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/>
            <a:r>
              <a:rPr lang="ko-KR" altLang="en-US" dirty="0"/>
              <a:t>플레이어 캐릭터 제작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/>
            <a:r>
              <a:rPr lang="ko-KR" altLang="en-US" dirty="0"/>
              <a:t>스테이지 및 맵 제작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/>
            <a:r>
              <a:rPr lang="ko-KR" altLang="en-US" dirty="0"/>
              <a:t>공의 움직임 및 충돌 처리 구현</a:t>
            </a: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B2FDF18-66E9-3D2D-83BF-E3B8685BF585}"/>
              </a:ext>
            </a:extLst>
          </p:cNvPr>
          <p:cNvSpPr txBox="1">
            <a:spLocks/>
          </p:cNvSpPr>
          <p:nvPr/>
        </p:nvSpPr>
        <p:spPr>
          <a:xfrm>
            <a:off x="5355770" y="2160589"/>
            <a:ext cx="3918231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5</a:t>
            </a:r>
            <a:r>
              <a:rPr lang="ko-KR" altLang="en-US"/>
              <a:t>주차</a:t>
            </a:r>
            <a:endParaRPr lang="en-US" altLang="ko-KR"/>
          </a:p>
          <a:p>
            <a:pPr lvl="1"/>
            <a:r>
              <a:rPr lang="ko-KR" altLang="en-US"/>
              <a:t>중간 점검 및 보충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6</a:t>
            </a:r>
            <a:r>
              <a:rPr lang="ko-KR" altLang="en-US"/>
              <a:t>주차</a:t>
            </a:r>
            <a:endParaRPr lang="en-US" altLang="ko-KR"/>
          </a:p>
          <a:p>
            <a:pPr lvl="1"/>
            <a:r>
              <a:rPr lang="ko-KR" altLang="en-US"/>
              <a:t>상대 플레이어 제작 및 난이도 설정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7</a:t>
            </a:r>
            <a:r>
              <a:rPr lang="ko-KR" altLang="en-US"/>
              <a:t>주차</a:t>
            </a:r>
            <a:endParaRPr lang="en-US" altLang="ko-KR"/>
          </a:p>
          <a:p>
            <a:pPr lvl="1"/>
            <a:r>
              <a:rPr lang="ko-KR" altLang="en-US"/>
              <a:t>프로토타입 제작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8</a:t>
            </a:r>
            <a:r>
              <a:rPr lang="ko-KR" altLang="en-US"/>
              <a:t>주차</a:t>
            </a:r>
            <a:endParaRPr lang="en-US" altLang="ko-KR"/>
          </a:p>
          <a:p>
            <a:pPr lvl="1"/>
            <a:r>
              <a:rPr lang="ko-KR" altLang="en-US"/>
              <a:t>최종 점검 및 마무리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43447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148</Words>
  <Application>Microsoft Office PowerPoint</Application>
  <PresentationFormat>와이드스크린</PresentationFormat>
  <Paragraphs>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패싯</vt:lpstr>
      <vt:lpstr>2DGP 1차 프로젝트 발표</vt:lpstr>
      <vt:lpstr>게임 컨셉</vt:lpstr>
      <vt:lpstr>게임 진행 흐름</vt:lpstr>
      <vt:lpstr>게임 진행 흐름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1차 프로젝트 발표</dc:title>
  <dc:creator>의석 정</dc:creator>
  <cp:lastModifiedBy>의석 정</cp:lastModifiedBy>
  <cp:revision>1</cp:revision>
  <dcterms:created xsi:type="dcterms:W3CDTF">2023-10-15T02:51:45Z</dcterms:created>
  <dcterms:modified xsi:type="dcterms:W3CDTF">2023-10-15T03:47:49Z</dcterms:modified>
</cp:coreProperties>
</file>