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8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13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6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78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9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58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3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34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8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2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1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A95D-A8F1-431E-93AB-EF88DE2EA58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E95ED0-C476-40E1-B498-DCDDA903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7F5A1-F514-EF7C-BFDF-D271AA180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2</a:t>
            </a:r>
            <a:r>
              <a:rPr lang="ko-KR" altLang="en-US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D30C1-EC5D-FA71-BC8D-7438767FE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2019180039 </a:t>
            </a:r>
            <a:r>
              <a:rPr lang="ko-KR" altLang="en-US" dirty="0"/>
              <a:t>게임공학과 정의석</a:t>
            </a:r>
          </a:p>
        </p:txBody>
      </p:sp>
    </p:spTree>
    <p:extLst>
      <p:ext uri="{BB962C8B-B14F-4D97-AF65-F5344CB8AC3E}">
        <p14:creationId xmlns:p14="http://schemas.microsoft.com/office/powerpoint/2010/main" val="370775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3973E-337B-9D58-D52B-FDE03545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0FD30-36A2-AD41-373C-6BD1AA0E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진행 상황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이후 계획 및 추가사항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 err="1"/>
              <a:t>Github</a:t>
            </a:r>
            <a:r>
              <a:rPr lang="en-US" altLang="ko-KR" sz="2500" dirty="0"/>
              <a:t> commits </a:t>
            </a:r>
            <a:r>
              <a:rPr lang="ko-KR" altLang="en-US" sz="2500" dirty="0"/>
              <a:t>통계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38314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6DB36-F02B-2A48-D314-04D8135A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025D-CED5-033E-1C1E-E1C49EE6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534" cy="388077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리소스 수집 및 기본 코드 작성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플레이어 캐릭터 제작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스테이지 및 맵 제작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공의 움직임 및 충돌 처리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A116911-5FB6-D514-3CF3-2683C2163529}"/>
              </a:ext>
            </a:extLst>
          </p:cNvPr>
          <p:cNvSpPr txBox="1">
            <a:spLocks/>
          </p:cNvSpPr>
          <p:nvPr/>
        </p:nvSpPr>
        <p:spPr>
          <a:xfrm>
            <a:off x="4714495" y="2160588"/>
            <a:ext cx="472280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리소스 수집 완료</a:t>
            </a:r>
            <a:r>
              <a:rPr lang="en-US" altLang="ko-KR" dirty="0"/>
              <a:t> </a:t>
            </a:r>
            <a:r>
              <a:rPr lang="ko-KR" altLang="en-US" dirty="0"/>
              <a:t>및 기본 코드 작성 완료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, 3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플레이어 캐릭터의 상하좌우 모션 구현</a:t>
            </a:r>
            <a:endParaRPr lang="en-US" altLang="ko-KR" dirty="0"/>
          </a:p>
          <a:p>
            <a:pPr lvl="1"/>
            <a:r>
              <a:rPr lang="ko-KR" altLang="en-US" dirty="0"/>
              <a:t>플레이어 캐릭터의 스윙 모션 구현</a:t>
            </a:r>
            <a:endParaRPr lang="en-US" altLang="ko-KR" dirty="0"/>
          </a:p>
          <a:p>
            <a:pPr lvl="1"/>
            <a:r>
              <a:rPr lang="ko-KR" altLang="en-US" dirty="0"/>
              <a:t>스테이지 및 맵 제작 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공의 움직임 및 충돌처리 구현 중</a:t>
            </a:r>
          </a:p>
        </p:txBody>
      </p:sp>
    </p:spTree>
    <p:extLst>
      <p:ext uri="{BB962C8B-B14F-4D97-AF65-F5344CB8AC3E}">
        <p14:creationId xmlns:p14="http://schemas.microsoft.com/office/powerpoint/2010/main" val="316538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9728E-FB4B-B353-613F-5027EA82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이후 계획 및 추가사항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298C8-F692-624B-D99F-37B8F585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67194" cy="388077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중간 점검 및 보충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상대 플레이어 제작 및 난이도 설정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프로토타입 제작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최종 점검 및 마무리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3418379-D602-F207-2BE6-264D4803BB97}"/>
              </a:ext>
            </a:extLst>
          </p:cNvPr>
          <p:cNvSpPr txBox="1">
            <a:spLocks/>
          </p:cNvSpPr>
          <p:nvPr/>
        </p:nvSpPr>
        <p:spPr>
          <a:xfrm>
            <a:off x="5344225" y="2160588"/>
            <a:ext cx="4067194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플레이어 캐릭터 제작 완료 및 공의 움직임과 충돌처리 구현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상대 플레이어 제작 및 난이도 설정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정식 테니스 룰 적용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프로토타입 제작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ko-KR" altLang="en-US" dirty="0"/>
              <a:t>최종 점검 및 마무리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79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3680AC-0F13-6A45-EEE6-44B2B596A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4475841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147</Words>
  <Application>Microsoft Office PowerPoint</Application>
  <PresentationFormat>와이드스크린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2DGP 2차 프로젝트 발표</vt:lpstr>
      <vt:lpstr>목차</vt:lpstr>
      <vt:lpstr>진행 상황</vt:lpstr>
      <vt:lpstr>이후 계획 및 추가사항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2차 프로젝트 발표</dc:title>
  <dc:creator>의석 정</dc:creator>
  <cp:lastModifiedBy>의석 정</cp:lastModifiedBy>
  <cp:revision>1</cp:revision>
  <dcterms:created xsi:type="dcterms:W3CDTF">2023-11-12T07:11:47Z</dcterms:created>
  <dcterms:modified xsi:type="dcterms:W3CDTF">2023-11-12T07:28:39Z</dcterms:modified>
</cp:coreProperties>
</file>