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81" r:id="rId2"/>
    <p:sldId id="276" r:id="rId3"/>
    <p:sldId id="291" r:id="rId4"/>
    <p:sldId id="265" r:id="rId5"/>
    <p:sldId id="267" r:id="rId6"/>
    <p:sldId id="266" r:id="rId7"/>
    <p:sldId id="268" r:id="rId8"/>
    <p:sldId id="269" r:id="rId9"/>
    <p:sldId id="27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32" y="-5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14997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c2cd6a59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c2cd6a59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c2cd6a59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c2cd6a59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d3aefbca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d3aefbca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d3aefbc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d3aefbc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d3aefbca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d3aefbca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d3aefbca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d3aefbca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d3aefbca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d3aefbca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276189" y="8877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서비스 가입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회원</a:t>
            </a:r>
            <a:endParaRPr dirty="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0" y="643944"/>
            <a:ext cx="1800000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000" y="643944"/>
            <a:ext cx="1800000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43944"/>
            <a:ext cx="1800000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2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0000" y="643944"/>
            <a:ext cx="1800000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200000" y="643944"/>
            <a:ext cx="183746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Description</a:t>
            </a:r>
          </a:p>
          <a:p>
            <a:r>
              <a:rPr lang="en-US" altLang="ko-KR" sz="1000" b="1" dirty="0" smtClean="0"/>
              <a:t>1. </a:t>
            </a:r>
            <a:r>
              <a:rPr lang="ko-KR" altLang="en-US" sz="1000" b="1" dirty="0" err="1" smtClean="0"/>
              <a:t>읏맨</a:t>
            </a:r>
            <a:r>
              <a:rPr lang="ko-KR" altLang="en-US" sz="1000" b="1" dirty="0" smtClean="0"/>
              <a:t> 키우기 서비스 안내 팝업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“</a:t>
            </a:r>
            <a:r>
              <a:rPr lang="ko-KR" altLang="en-US" sz="1000" b="1" dirty="0" smtClean="0"/>
              <a:t>시작하기</a:t>
            </a:r>
            <a:r>
              <a:rPr lang="en-US" altLang="ko-KR" sz="1000" b="1" dirty="0" smtClean="0"/>
              <a:t>”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마케팅 동의 팝업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 “</a:t>
            </a:r>
            <a:r>
              <a:rPr lang="ko-KR" altLang="en-US" sz="1000" b="1" dirty="0" smtClean="0"/>
              <a:t>닫기</a:t>
            </a:r>
            <a:r>
              <a:rPr lang="en-US" altLang="ko-KR" sz="1000" b="1" dirty="0" smtClean="0"/>
              <a:t>” : </a:t>
            </a:r>
            <a:r>
              <a:rPr lang="en-US" altLang="ko-KR" sz="1000" b="1" dirty="0"/>
              <a:t>OK</a:t>
            </a:r>
            <a:r>
              <a:rPr lang="ko-KR" altLang="en-US" sz="1000" b="1" dirty="0"/>
              <a:t>저축은행 메인 화면으로 페이지 </a:t>
            </a:r>
            <a:r>
              <a:rPr lang="ko-KR" altLang="en-US" sz="1000" b="1" dirty="0" smtClean="0"/>
              <a:t>이동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2. OK</a:t>
            </a:r>
            <a:r>
              <a:rPr lang="ko-KR" altLang="en-US" sz="1000" b="1" dirty="0" smtClean="0"/>
              <a:t>저축은행 메인 화면</a:t>
            </a:r>
            <a:endParaRPr lang="en-US" altLang="ko-KR" sz="1000" b="1" dirty="0"/>
          </a:p>
          <a:p>
            <a:r>
              <a:rPr lang="en-US" altLang="ko-KR" sz="1000" b="1" dirty="0" smtClean="0"/>
              <a:t> “</a:t>
            </a:r>
            <a:r>
              <a:rPr lang="ko-KR" altLang="en-US" sz="1000" b="1" dirty="0" err="1" smtClean="0"/>
              <a:t>읏맨키우기</a:t>
            </a:r>
            <a:r>
              <a:rPr lang="en-US" altLang="ko-KR" sz="1000" b="1" dirty="0" smtClean="0"/>
              <a:t>” : </a:t>
            </a:r>
            <a:r>
              <a:rPr lang="ko-KR" altLang="en-US" sz="1000" b="1" dirty="0" smtClean="0"/>
              <a:t>마케팅 동의 팝업</a:t>
            </a:r>
            <a:endParaRPr lang="en-US" altLang="ko-KR" sz="1000" b="1" dirty="0" smtClean="0"/>
          </a:p>
          <a:p>
            <a:endParaRPr lang="en-US" altLang="ko-KR" sz="1000" b="1" dirty="0" smtClean="0"/>
          </a:p>
          <a:p>
            <a:r>
              <a:rPr lang="en-US" altLang="ko-KR" sz="1000" b="1" dirty="0" smtClean="0"/>
              <a:t>3. </a:t>
            </a:r>
            <a:r>
              <a:rPr lang="ko-KR" altLang="en-US" sz="1000" b="1" dirty="0" smtClean="0"/>
              <a:t>마케팅 동의 팝업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“</a:t>
            </a:r>
            <a:r>
              <a:rPr lang="ko-KR" altLang="en-US" sz="1000" b="1" dirty="0" smtClean="0"/>
              <a:t>동의</a:t>
            </a:r>
            <a:r>
              <a:rPr lang="en-US" altLang="ko-KR" sz="1000" b="1" dirty="0" smtClean="0"/>
              <a:t>” : </a:t>
            </a:r>
            <a:r>
              <a:rPr lang="ko-KR" altLang="en-US" sz="1000" b="1" dirty="0" err="1" smtClean="0"/>
              <a:t>읏맨</a:t>
            </a:r>
            <a:r>
              <a:rPr lang="ko-KR" altLang="en-US" sz="1000" b="1" dirty="0" smtClean="0"/>
              <a:t> 키우기 메인 화면으로 페이지 이동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“</a:t>
            </a:r>
            <a:r>
              <a:rPr lang="ko-KR" altLang="en-US" sz="1000" b="1" dirty="0" smtClean="0"/>
              <a:t>미동의</a:t>
            </a:r>
            <a:r>
              <a:rPr lang="en-US" altLang="ko-KR" sz="1000" b="1" dirty="0" smtClean="0"/>
              <a:t>” : OK</a:t>
            </a:r>
            <a:r>
              <a:rPr lang="ko-KR" altLang="en-US" sz="1000" b="1" dirty="0" smtClean="0"/>
              <a:t>저축은행 메인 화면으로 페이지 이동</a:t>
            </a:r>
            <a:endParaRPr lang="en-US" altLang="ko-KR" sz="10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77552" y="2787590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1988596" y="4190260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3600000" y="3799643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4388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88777" y="-102183"/>
            <a:ext cx="8520600" cy="572700"/>
          </a:xfrm>
        </p:spPr>
        <p:txBody>
          <a:bodyPr>
            <a:normAutofit/>
          </a:bodyPr>
          <a:lstStyle/>
          <a:p>
            <a:r>
              <a:rPr lang="ko-KR" altLang="en-US" sz="2500" dirty="0" smtClean="0"/>
              <a:t>서비스 가입</a:t>
            </a:r>
            <a:r>
              <a:rPr lang="en-US" altLang="ko-KR" sz="2500" dirty="0" smtClean="0"/>
              <a:t>-</a:t>
            </a:r>
            <a:r>
              <a:rPr lang="ko-KR" altLang="en-US" sz="2500" dirty="0" smtClean="0"/>
              <a:t>비회</a:t>
            </a:r>
            <a:r>
              <a:rPr lang="ko-KR" altLang="en-US" sz="2500" dirty="0"/>
              <a:t>원</a:t>
            </a:r>
          </a:p>
        </p:txBody>
      </p:sp>
      <p:pic>
        <p:nvPicPr>
          <p:cNvPr id="7" name="Google Shape;10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0000" y="328474"/>
            <a:ext cx="180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0" y="328474"/>
            <a:ext cx="180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8474"/>
            <a:ext cx="180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000" y="328474"/>
            <a:ext cx="180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2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0000" y="328474"/>
            <a:ext cx="1800000" cy="2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150046" y="3302493"/>
            <a:ext cx="8699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Description</a:t>
            </a:r>
            <a:endParaRPr lang="en-US" altLang="ko-KR" sz="1000" b="1" dirty="0"/>
          </a:p>
          <a:p>
            <a:r>
              <a:rPr lang="en-US" altLang="ko-KR" sz="1000" b="1" dirty="0"/>
              <a:t>1. </a:t>
            </a:r>
            <a:r>
              <a:rPr lang="ko-KR" altLang="en-US" sz="1000" b="1" dirty="0" err="1"/>
              <a:t>읏맨</a:t>
            </a:r>
            <a:r>
              <a:rPr lang="ko-KR" altLang="en-US" sz="1000" b="1" dirty="0"/>
              <a:t> 키우기 서비스 안내 팝업</a:t>
            </a:r>
            <a:endParaRPr lang="en-US" altLang="ko-KR" sz="1000" b="1" dirty="0"/>
          </a:p>
          <a:p>
            <a:r>
              <a:rPr lang="en-US" altLang="ko-KR" sz="1000" b="1" dirty="0"/>
              <a:t> “</a:t>
            </a:r>
            <a:r>
              <a:rPr lang="ko-KR" altLang="en-US" sz="1000" b="1" dirty="0"/>
              <a:t>시작하기</a:t>
            </a:r>
            <a:r>
              <a:rPr lang="en-US" altLang="ko-KR" sz="1000" b="1" dirty="0"/>
              <a:t>”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: </a:t>
            </a:r>
            <a:r>
              <a:rPr lang="ko-KR" altLang="en-US" sz="1000" b="1" dirty="0" smtClean="0"/>
              <a:t>본인 인증으로 페이지 이동</a:t>
            </a:r>
            <a:endParaRPr lang="en-US" altLang="ko-KR" sz="1000" b="1" dirty="0"/>
          </a:p>
          <a:p>
            <a:r>
              <a:rPr lang="en-US" altLang="ko-KR" sz="1000" b="1" dirty="0"/>
              <a:t> “</a:t>
            </a:r>
            <a:r>
              <a:rPr lang="ko-KR" altLang="en-US" sz="1000" b="1" dirty="0"/>
              <a:t>닫기</a:t>
            </a:r>
            <a:r>
              <a:rPr lang="en-US" altLang="ko-KR" sz="1000" b="1" dirty="0"/>
              <a:t>” : OK</a:t>
            </a:r>
            <a:r>
              <a:rPr lang="ko-KR" altLang="en-US" sz="1000" b="1" dirty="0"/>
              <a:t>저축은행 메인 화면으로 페이지 이동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2. OK</a:t>
            </a:r>
            <a:r>
              <a:rPr lang="ko-KR" altLang="en-US" sz="1000" b="1" dirty="0"/>
              <a:t>저축은행 메인 화면</a:t>
            </a:r>
            <a:endParaRPr lang="en-US" altLang="ko-KR" sz="1000" b="1" dirty="0"/>
          </a:p>
          <a:p>
            <a:r>
              <a:rPr lang="en-US" altLang="ko-KR" sz="1000" b="1" dirty="0"/>
              <a:t> “</a:t>
            </a:r>
            <a:r>
              <a:rPr lang="ko-KR" altLang="en-US" sz="1000" b="1" dirty="0" err="1"/>
              <a:t>읏맨키우기</a:t>
            </a:r>
            <a:r>
              <a:rPr lang="en-US" altLang="ko-KR" sz="1000" b="1" dirty="0"/>
              <a:t>” : </a:t>
            </a:r>
            <a:r>
              <a:rPr lang="ko-KR" altLang="en-US" sz="1000" b="1" dirty="0" smtClean="0"/>
              <a:t>본인 인증으로 페이지 이동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3. </a:t>
            </a:r>
            <a:r>
              <a:rPr lang="ko-KR" altLang="en-US" sz="1000" b="1" dirty="0" smtClean="0"/>
              <a:t>본인 인증 화면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본인 인증 절차 완료 시 </a:t>
            </a:r>
            <a:r>
              <a:rPr lang="en-US" altLang="ko-KR" sz="1000" b="1" dirty="0" smtClean="0"/>
              <a:t>OK</a:t>
            </a:r>
            <a:r>
              <a:rPr lang="ko-KR" altLang="en-US" sz="1000" b="1" dirty="0" smtClean="0"/>
              <a:t>저축은행 메인 화면에서 마케팅 동의 팝업</a:t>
            </a:r>
            <a:endParaRPr lang="en-US" altLang="ko-KR" sz="1000" b="1" dirty="0"/>
          </a:p>
        </p:txBody>
      </p:sp>
      <p:sp>
        <p:nvSpPr>
          <p:cNvPr id="14" name="직사각형 13"/>
          <p:cNvSpPr/>
          <p:nvPr/>
        </p:nvSpPr>
        <p:spPr>
          <a:xfrm>
            <a:off x="182303" y="1706330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1904363" y="2681057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3600000" y="266330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7875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81" y="8104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ko" altLang="ko-KR" dirty="0"/>
              <a:t>온보딩(메인)</a:t>
            </a:r>
            <a:r>
              <a:rPr lang="en-US" altLang="ko" dirty="0"/>
              <a:t>-OK</a:t>
            </a:r>
            <a:r>
              <a:rPr lang="ko-KR" altLang="en-US" dirty="0"/>
              <a:t>페이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회원</a:t>
            </a:r>
            <a:endParaRPr lang="ko-KR" altLang="en-US" dirty="0"/>
          </a:p>
        </p:txBody>
      </p:sp>
      <p:pic>
        <p:nvPicPr>
          <p:cNvPr id="8" name="Google Shape;11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0000" y="702529"/>
            <a:ext cx="180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0" y="641865"/>
            <a:ext cx="180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000" y="641865"/>
            <a:ext cx="180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97354"/>
            <a:ext cx="1800000" cy="39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7200000" y="781235"/>
            <a:ext cx="183746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Description</a:t>
            </a:r>
          </a:p>
          <a:p>
            <a:r>
              <a:rPr lang="en-US" altLang="ko-KR" sz="1000" b="1" dirty="0" smtClean="0"/>
              <a:t>1. </a:t>
            </a:r>
            <a:r>
              <a:rPr lang="ko-KR" altLang="en-US" sz="1000" b="1" dirty="0" err="1" smtClean="0"/>
              <a:t>읏맨</a:t>
            </a:r>
            <a:r>
              <a:rPr lang="ko-KR" altLang="en-US" sz="1000" b="1" dirty="0" smtClean="0"/>
              <a:t> 키우기 메인 화면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“1-1” : </a:t>
            </a:r>
            <a:r>
              <a:rPr lang="ko-KR" altLang="en-US" sz="1000" b="1" dirty="0" smtClean="0"/>
              <a:t>친구 초대 메인 화면으로 페이지 이동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 “1-2” : </a:t>
            </a:r>
            <a:r>
              <a:rPr lang="ko-KR" altLang="en-US" sz="1000" b="1" dirty="0" smtClean="0"/>
              <a:t>미니 게임 메인 화면으로 페이지 이동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“1-3” : </a:t>
            </a:r>
            <a:r>
              <a:rPr lang="ko-KR" altLang="en-US" sz="1000" b="1" dirty="0" err="1" smtClean="0"/>
              <a:t>룰렛</a:t>
            </a:r>
            <a:r>
              <a:rPr lang="ko-KR" altLang="en-US" sz="1000" b="1" dirty="0" smtClean="0"/>
              <a:t> 메</a:t>
            </a:r>
            <a:r>
              <a:rPr lang="ko-KR" altLang="en-US" sz="1000" b="1" dirty="0"/>
              <a:t>인</a:t>
            </a:r>
            <a:r>
              <a:rPr lang="ko-KR" altLang="en-US" sz="1000" b="1" dirty="0" smtClean="0"/>
              <a:t> 화면으로 페이지 이동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“1-4” : </a:t>
            </a:r>
            <a:r>
              <a:rPr lang="ko-KR" altLang="en-US" sz="1000" b="1" dirty="0" smtClean="0"/>
              <a:t>미션 메인 화면으로 페이지 이동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“1-5” : </a:t>
            </a:r>
            <a:r>
              <a:rPr lang="ko-KR" altLang="en-US" sz="1000" b="1" dirty="0" err="1" smtClean="0"/>
              <a:t>읏맨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LV.0 </a:t>
            </a:r>
            <a:r>
              <a:rPr lang="ko-KR" altLang="en-US" sz="1000" b="1" dirty="0" smtClean="0"/>
              <a:t>단계의 이미지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2. </a:t>
            </a:r>
            <a:r>
              <a:rPr lang="ko-KR" altLang="en-US" sz="1000" b="1" dirty="0" err="1" smtClean="0"/>
              <a:t>읏맨</a:t>
            </a:r>
            <a:r>
              <a:rPr lang="ko-KR" altLang="en-US" sz="1000" b="1" dirty="0" smtClean="0"/>
              <a:t> 키우기 최초 </a:t>
            </a:r>
            <a:r>
              <a:rPr lang="en-US" altLang="ko-KR" sz="1000" b="1" dirty="0" smtClean="0"/>
              <a:t>1</a:t>
            </a:r>
            <a:r>
              <a:rPr lang="ko-KR" altLang="en-US" sz="1000" b="1" dirty="0" smtClean="0"/>
              <a:t>회 접속 시 페이포인트 당첨 안내 팝업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 “</a:t>
            </a:r>
            <a:r>
              <a:rPr lang="ko-KR" altLang="en-US" sz="1000" b="1" dirty="0" smtClean="0"/>
              <a:t>당첨금액 확인하기</a:t>
            </a:r>
            <a:r>
              <a:rPr lang="en-US" altLang="ko-KR" sz="1000" b="1" dirty="0" smtClean="0"/>
              <a:t>” : OK</a:t>
            </a:r>
            <a:r>
              <a:rPr lang="ko-KR" altLang="en-US" sz="1000" b="1" dirty="0" smtClean="0"/>
              <a:t>페이 </a:t>
            </a:r>
            <a:r>
              <a:rPr lang="ko-KR" altLang="en-US" sz="1000" b="1" dirty="0" err="1" smtClean="0"/>
              <a:t>앱으로</a:t>
            </a:r>
            <a:r>
              <a:rPr lang="ko-KR" altLang="en-US" sz="1000" b="1" dirty="0" smtClean="0"/>
              <a:t> 이동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“</a:t>
            </a:r>
            <a:r>
              <a:rPr lang="ko-KR" altLang="en-US" sz="1000" b="1" dirty="0" smtClean="0"/>
              <a:t>닫기</a:t>
            </a:r>
            <a:r>
              <a:rPr lang="en-US" altLang="ko-KR" sz="1000" b="1" dirty="0" smtClean="0"/>
              <a:t>” : </a:t>
            </a:r>
            <a:r>
              <a:rPr lang="ko-KR" altLang="en-US" sz="1000" b="1" dirty="0" err="1" smtClean="0"/>
              <a:t>읏맨</a:t>
            </a:r>
            <a:r>
              <a:rPr lang="ko-KR" altLang="en-US" sz="1000" b="1" dirty="0" smtClean="0"/>
              <a:t> 키우기 메인 화면으로 페이지 이동</a:t>
            </a:r>
            <a:endParaRPr lang="en-US" altLang="ko-KR" sz="1000" b="1" dirty="0" smtClean="0"/>
          </a:p>
          <a:p>
            <a:endParaRPr lang="en-US" altLang="ko-KR" sz="1000" b="1" dirty="0" smtClean="0"/>
          </a:p>
          <a:p>
            <a:r>
              <a:rPr lang="en-US" altLang="ko-KR" sz="1000" b="1" dirty="0" smtClean="0"/>
              <a:t>3. </a:t>
            </a:r>
            <a:r>
              <a:rPr lang="ko-KR" altLang="en-US" sz="1000" b="1" dirty="0" smtClean="0"/>
              <a:t>당첨금액 확인 화면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OK</a:t>
            </a:r>
            <a:r>
              <a:rPr lang="ko-KR" altLang="en-US" sz="1000" b="1" dirty="0" err="1" smtClean="0"/>
              <a:t>페이앱</a:t>
            </a:r>
            <a:r>
              <a:rPr lang="ko-KR" altLang="en-US" sz="1000" b="1" dirty="0" smtClean="0"/>
              <a:t> 실행 시 당첨 포인트 팝업으로 안내</a:t>
            </a:r>
            <a:endParaRPr lang="en-US" altLang="ko-KR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0" y="599702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1924287" y="1315088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5609312" y="1618408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892602" y="1553593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1320210" y="1706072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1383833" y="3562985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1-3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669577" y="4132636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1-4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1172249" y="2688528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1-5</a:t>
            </a:r>
            <a:endParaRPr lang="ko-KR" alt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5753335" y="4601865"/>
            <a:ext cx="109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뒷</a:t>
            </a:r>
            <a:r>
              <a:rPr lang="ko-KR" altLang="en-US" b="1" dirty="0" smtClean="0">
                <a:solidFill>
                  <a:srgbClr val="FF0000"/>
                </a:solidFill>
              </a:rPr>
              <a:t> 배경 수정 필요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75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266613" y="1420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온보딩(메인</a:t>
            </a:r>
            <a:r>
              <a:rPr lang="ko" dirty="0" smtClean="0"/>
              <a:t>)</a:t>
            </a:r>
            <a:r>
              <a:rPr lang="en-US" altLang="ko" dirty="0" smtClean="0"/>
              <a:t>-OK</a:t>
            </a:r>
            <a:r>
              <a:rPr lang="ko-KR" altLang="en-US" dirty="0" smtClean="0"/>
              <a:t>페이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비회원</a:t>
            </a:r>
            <a:endParaRPr dirty="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7354"/>
            <a:ext cx="180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8948" y="697354"/>
            <a:ext cx="180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8948" y="697354"/>
            <a:ext cx="180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00000" y="697354"/>
            <a:ext cx="180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08948" y="697354"/>
            <a:ext cx="1800000" cy="2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96746" y="3577354"/>
            <a:ext cx="8824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Description</a:t>
            </a:r>
          </a:p>
          <a:p>
            <a:r>
              <a:rPr lang="en-US" altLang="ko-KR" sz="1000" b="1" dirty="0" smtClean="0"/>
              <a:t>1. </a:t>
            </a:r>
            <a:r>
              <a:rPr lang="ko-KR" altLang="en-US" sz="1000" b="1" dirty="0" err="1"/>
              <a:t>읏맨</a:t>
            </a:r>
            <a:r>
              <a:rPr lang="ko-KR" altLang="en-US" sz="1000" b="1" dirty="0"/>
              <a:t> 키우기 최초 </a:t>
            </a:r>
            <a:r>
              <a:rPr lang="en-US" altLang="ko-KR" sz="1000" b="1" dirty="0"/>
              <a:t>1</a:t>
            </a:r>
            <a:r>
              <a:rPr lang="ko-KR" altLang="en-US" sz="1000" b="1" dirty="0"/>
              <a:t>회 </a:t>
            </a:r>
            <a:r>
              <a:rPr lang="ko-KR" altLang="en-US" sz="1000" b="1" dirty="0" smtClean="0"/>
              <a:t>접속 시 </a:t>
            </a:r>
            <a:r>
              <a:rPr lang="ko-KR" altLang="en-US" sz="1000" b="1" dirty="0"/>
              <a:t>페이포인트 당첨 안내 팝업</a:t>
            </a:r>
            <a:endParaRPr lang="en-US" altLang="ko-KR" sz="1000" b="1" dirty="0"/>
          </a:p>
          <a:p>
            <a:r>
              <a:rPr lang="en-US" altLang="ko-KR" sz="1000" b="1" dirty="0"/>
              <a:t> “</a:t>
            </a:r>
            <a:r>
              <a:rPr lang="ko-KR" altLang="en-US" sz="1000" b="1" dirty="0"/>
              <a:t>당첨금액 확인하기</a:t>
            </a:r>
            <a:r>
              <a:rPr lang="en-US" altLang="ko-KR" sz="1000" b="1" dirty="0"/>
              <a:t>” : OK</a:t>
            </a:r>
            <a:r>
              <a:rPr lang="ko-KR" altLang="en-US" sz="1000" b="1" dirty="0"/>
              <a:t>페이 </a:t>
            </a:r>
            <a:r>
              <a:rPr lang="ko-KR" altLang="en-US" sz="1000" b="1" dirty="0" err="1" smtClean="0"/>
              <a:t>앱</a:t>
            </a:r>
            <a:r>
              <a:rPr lang="ko-KR" altLang="en-US" sz="1000" b="1" dirty="0" smtClean="0"/>
              <a:t> 설치로 페이지 </a:t>
            </a:r>
            <a:r>
              <a:rPr lang="ko-KR" altLang="en-US" sz="1000" b="1" dirty="0"/>
              <a:t>이동</a:t>
            </a:r>
            <a:endParaRPr lang="en-US" altLang="ko-KR" sz="1000" b="1" dirty="0"/>
          </a:p>
          <a:p>
            <a:r>
              <a:rPr lang="en-US" altLang="ko-KR" sz="1000" b="1" dirty="0"/>
              <a:t> “</a:t>
            </a:r>
            <a:r>
              <a:rPr lang="ko-KR" altLang="en-US" sz="1000" b="1" dirty="0"/>
              <a:t>닫기</a:t>
            </a:r>
            <a:r>
              <a:rPr lang="en-US" altLang="ko-KR" sz="1000" b="1" dirty="0"/>
              <a:t>” : </a:t>
            </a:r>
            <a:r>
              <a:rPr lang="ko-KR" altLang="en-US" sz="1000" b="1" dirty="0" err="1"/>
              <a:t>읏맨</a:t>
            </a:r>
            <a:r>
              <a:rPr lang="ko-KR" altLang="en-US" sz="1000" b="1" dirty="0"/>
              <a:t> 키우기 </a:t>
            </a:r>
            <a:r>
              <a:rPr lang="ko-KR" altLang="en-US" sz="1000" b="1" dirty="0" smtClean="0"/>
              <a:t>메인 화면으로 </a:t>
            </a:r>
            <a:r>
              <a:rPr lang="ko-KR" altLang="en-US" sz="1000" b="1" dirty="0"/>
              <a:t>페이지 이동</a:t>
            </a:r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en-US" altLang="ko-KR" sz="1000" b="1" dirty="0" smtClean="0"/>
              <a:t>2. Ok</a:t>
            </a:r>
            <a:r>
              <a:rPr lang="ko-KR" altLang="en-US" sz="1000" b="1" dirty="0" smtClean="0"/>
              <a:t>페이 </a:t>
            </a:r>
            <a:r>
              <a:rPr lang="ko-KR" altLang="en-US" sz="1000" b="1" dirty="0" err="1" smtClean="0"/>
              <a:t>앱</a:t>
            </a:r>
            <a:r>
              <a:rPr lang="ko-KR" altLang="en-US" sz="1000" b="1" dirty="0" smtClean="0"/>
              <a:t> 설치 안내</a:t>
            </a:r>
            <a:r>
              <a:rPr lang="en-US" altLang="ko-KR" sz="1000" b="1" dirty="0"/>
              <a:t> </a:t>
            </a:r>
            <a:r>
              <a:rPr lang="ko-KR" altLang="en-US" sz="1000" b="1" dirty="0" smtClean="0"/>
              <a:t>페이지</a:t>
            </a:r>
            <a:endParaRPr lang="en-US" altLang="ko-KR" sz="1000" b="1" dirty="0"/>
          </a:p>
        </p:txBody>
      </p:sp>
      <p:sp>
        <p:nvSpPr>
          <p:cNvPr id="13" name="직사각형 12"/>
          <p:cNvSpPr/>
          <p:nvPr/>
        </p:nvSpPr>
        <p:spPr>
          <a:xfrm>
            <a:off x="1957701" y="1318791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3608948" y="635210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7562283" y="3577354"/>
            <a:ext cx="109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뒷</a:t>
            </a:r>
            <a:r>
              <a:rPr lang="ko-KR" altLang="en-US" b="1" dirty="0" smtClean="0">
                <a:solidFill>
                  <a:srgbClr val="FF0000"/>
                </a:solidFill>
              </a:rPr>
              <a:t> 배경 수정 필요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115543" y="10767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/>
              <a:t>미션</a:t>
            </a:r>
            <a:endParaRPr dirty="0"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834" y="630314"/>
            <a:ext cx="180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000" y="630314"/>
            <a:ext cx="180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314"/>
            <a:ext cx="1800000" cy="39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365289" y="643944"/>
            <a:ext cx="26721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Description</a:t>
            </a:r>
          </a:p>
          <a:p>
            <a:r>
              <a:rPr lang="en-US" altLang="ko-KR" sz="1000" b="1" dirty="0" smtClean="0"/>
              <a:t>1. </a:t>
            </a:r>
            <a:r>
              <a:rPr lang="ko-KR" altLang="en-US" sz="1000" b="1" dirty="0" smtClean="0"/>
              <a:t>일일 미션 페이지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 “1-1” : </a:t>
            </a:r>
            <a:r>
              <a:rPr lang="ko-KR" altLang="en-US" sz="1000" b="1" dirty="0" smtClean="0"/>
              <a:t>각 미션 옆 에너지 터치 시 해당 </a:t>
            </a:r>
            <a:r>
              <a:rPr lang="ko-KR" altLang="en-US" sz="1000" b="1" dirty="0" err="1" smtClean="0"/>
              <a:t>앱으로</a:t>
            </a:r>
            <a:r>
              <a:rPr lang="ko-KR" altLang="en-US" sz="1000" b="1" dirty="0" smtClean="0"/>
              <a:t> 연결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“1-2” : </a:t>
            </a:r>
            <a:r>
              <a:rPr lang="ko-KR" altLang="en-US" sz="1000" b="1" dirty="0" smtClean="0"/>
              <a:t>일일 미션은 매일 자정에 초기화 </a:t>
            </a:r>
            <a:r>
              <a:rPr lang="en-US" altLang="ko-KR" sz="1000" b="1" dirty="0" smtClean="0"/>
              <a:t>“</a:t>
            </a:r>
            <a:r>
              <a:rPr lang="ko-KR" altLang="en-US" sz="1000" b="1" dirty="0" smtClean="0"/>
              <a:t>완료</a:t>
            </a:r>
            <a:r>
              <a:rPr lang="en-US" altLang="ko-KR" sz="1000" b="1" dirty="0" smtClean="0"/>
              <a:t>-&gt;OO</a:t>
            </a:r>
            <a:r>
              <a:rPr lang="ko-KR" altLang="en-US" sz="1000" b="1" dirty="0" smtClean="0"/>
              <a:t>에너지</a:t>
            </a:r>
            <a:r>
              <a:rPr lang="en-US" altLang="ko-KR" sz="1000" b="1" dirty="0" smtClean="0"/>
              <a:t>”</a:t>
            </a:r>
            <a:r>
              <a:rPr lang="ko-KR" altLang="en-US" sz="1000" b="1" dirty="0" smtClean="0"/>
              <a:t>로 변경</a:t>
            </a:r>
            <a:endParaRPr lang="en-US" altLang="ko-KR" sz="1000" b="1" dirty="0" smtClean="0"/>
          </a:p>
          <a:p>
            <a:endParaRPr lang="en-US" altLang="ko-KR" sz="1000" b="1" dirty="0" smtClean="0"/>
          </a:p>
          <a:p>
            <a:r>
              <a:rPr lang="en-US" altLang="ko-KR" sz="1000" b="1" dirty="0" smtClean="0"/>
              <a:t>2. </a:t>
            </a:r>
            <a:r>
              <a:rPr lang="ko-KR" altLang="en-US" sz="1000" b="1" dirty="0" smtClean="0"/>
              <a:t>단계 미션 페이지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 “2-1” : </a:t>
            </a:r>
            <a:r>
              <a:rPr lang="ko-KR" altLang="en-US" sz="1000" b="1" dirty="0" smtClean="0"/>
              <a:t>각 미션 옆 화살표 터치 시 해당 </a:t>
            </a:r>
            <a:r>
              <a:rPr lang="ko-KR" altLang="en-US" sz="1000" b="1" dirty="0" err="1" smtClean="0"/>
              <a:t>앱으로</a:t>
            </a:r>
            <a:r>
              <a:rPr lang="ko-KR" altLang="en-US" sz="1000" b="1" dirty="0" smtClean="0"/>
              <a:t> 연결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“2-2” : </a:t>
            </a:r>
            <a:r>
              <a:rPr lang="ko-KR" altLang="en-US" sz="1000" b="1" dirty="0" smtClean="0"/>
              <a:t>각 미션은 최초 </a:t>
            </a:r>
            <a:r>
              <a:rPr lang="en-US" altLang="ko-KR" sz="1000" b="1" dirty="0" smtClean="0"/>
              <a:t>1</a:t>
            </a:r>
            <a:r>
              <a:rPr lang="ko-KR" altLang="en-US" sz="1000" b="1" dirty="0" smtClean="0"/>
              <a:t>회 수행 시 </a:t>
            </a:r>
            <a:r>
              <a:rPr lang="en-US" altLang="ko-KR" sz="1000" b="1" dirty="0" smtClean="0"/>
              <a:t>“</a:t>
            </a:r>
            <a:r>
              <a:rPr lang="ko-KR" altLang="en-US" sz="1000" b="1" dirty="0" smtClean="0"/>
              <a:t>완료</a:t>
            </a:r>
            <a:r>
              <a:rPr lang="en-US" altLang="ko-KR" sz="1000" b="1" dirty="0" smtClean="0"/>
              <a:t>”</a:t>
            </a:r>
            <a:r>
              <a:rPr lang="ko-KR" altLang="en-US" sz="1000" b="1" dirty="0" smtClean="0"/>
              <a:t>로 버튼 </a:t>
            </a:r>
            <a:r>
              <a:rPr lang="ko-KR" altLang="en-US" sz="1000" b="1" dirty="0" smtClean="0"/>
              <a:t>비활성화</a:t>
            </a:r>
            <a:endParaRPr lang="en-US" altLang="ko-KR" sz="1000" b="1" dirty="0" smtClean="0"/>
          </a:p>
          <a:p>
            <a:endParaRPr lang="en-US" altLang="ko-KR" sz="1000" b="1" dirty="0" smtClean="0"/>
          </a:p>
          <a:p>
            <a:r>
              <a:rPr lang="en-US" altLang="ko-KR" sz="1000" b="1" dirty="0" smtClean="0"/>
              <a:t>3. OK</a:t>
            </a:r>
            <a:r>
              <a:rPr lang="ko-KR" altLang="en-US" sz="1000" b="1" dirty="0" err="1" smtClean="0"/>
              <a:t>짠테크통장</a:t>
            </a:r>
            <a:r>
              <a:rPr lang="ko-KR" altLang="en-US" sz="1000" b="1" dirty="0" smtClean="0"/>
              <a:t> 개설화면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ko-KR" altLang="en-US" sz="1000" b="1" dirty="0" smtClean="0"/>
              <a:t>미션 완료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에너지 두 조건 충족 시 레벨 업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ko-KR" altLang="en-US" sz="1000" b="1" dirty="0" smtClean="0"/>
              <a:t>레벨 업 시 </a:t>
            </a:r>
            <a:r>
              <a:rPr lang="ko-KR" altLang="en-US" sz="1000" b="1" dirty="0" err="1" smtClean="0"/>
              <a:t>읏맨</a:t>
            </a:r>
            <a:r>
              <a:rPr lang="ko-KR" altLang="en-US" sz="1000" b="1" dirty="0" smtClean="0"/>
              <a:t> 성장 및 </a:t>
            </a:r>
            <a:r>
              <a:rPr lang="ko-KR" altLang="en-US" sz="1000" b="1" dirty="0" err="1" smtClean="0"/>
              <a:t>룰렛</a:t>
            </a:r>
            <a:r>
              <a:rPr lang="ko-KR" altLang="en-US" sz="1000" b="1" dirty="0" smtClean="0"/>
              <a:t> 추첨 기회 제공</a:t>
            </a:r>
            <a:endParaRPr lang="en-US" altLang="ko-KR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775712" y="1469713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0" name="직사각형 9"/>
          <p:cNvSpPr/>
          <p:nvPr/>
        </p:nvSpPr>
        <p:spPr>
          <a:xfrm>
            <a:off x="3369471" y="1407569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3604834" y="506799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1351823" y="3090411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3143486" y="2701274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2-1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1153951" y="1893405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3143486" y="2383158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2-2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친구초대</a:t>
            </a:r>
            <a:endParaRPr dirty="0"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732" y="648070"/>
            <a:ext cx="180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732" y="648070"/>
            <a:ext cx="1800000" cy="39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121257" y="1869209"/>
            <a:ext cx="23523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Description</a:t>
            </a:r>
          </a:p>
          <a:p>
            <a:r>
              <a:rPr lang="en-US" altLang="ko-KR" sz="1000" b="1" dirty="0" smtClean="0"/>
              <a:t>1. </a:t>
            </a:r>
            <a:r>
              <a:rPr lang="ko-KR" altLang="en-US" sz="1000" b="1" dirty="0" smtClean="0"/>
              <a:t>친구 초대 메인 화면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 “1-1” : </a:t>
            </a:r>
            <a:r>
              <a:rPr lang="ko-KR" altLang="en-US" sz="1000" b="1" dirty="0" err="1" smtClean="0"/>
              <a:t>읏맨</a:t>
            </a:r>
            <a:r>
              <a:rPr lang="ko-KR" altLang="en-US" sz="1000" b="1" dirty="0" smtClean="0"/>
              <a:t> 키우기 초대 메시지 및 개인 고유 링크 복사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“1-2” : </a:t>
            </a:r>
            <a:r>
              <a:rPr lang="ko-KR" altLang="en-US" sz="1000" b="1" dirty="0" smtClean="0"/>
              <a:t>초대 링크 복사 성공 팝업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“1-3” : </a:t>
            </a:r>
            <a:r>
              <a:rPr lang="ko-KR" altLang="en-US" sz="1000" b="1" dirty="0" err="1" smtClean="0"/>
              <a:t>읏맨</a:t>
            </a:r>
            <a:r>
              <a:rPr lang="ko-KR" altLang="en-US" sz="1000" b="1" dirty="0" smtClean="0"/>
              <a:t> 키우기 메인 화면으로 페이지 이동</a:t>
            </a:r>
            <a:endParaRPr lang="en-US" altLang="ko-KR" sz="10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066732" y="546436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0" name="직사각형 9"/>
          <p:cNvSpPr/>
          <p:nvPr/>
        </p:nvSpPr>
        <p:spPr>
          <a:xfrm>
            <a:off x="2925015" y="3764132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2925015" y="4148416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3099396" y="935915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1-3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80881" y="1076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미니게임</a:t>
            </a:r>
            <a:endParaRPr dirty="0"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999" y="692458"/>
            <a:ext cx="180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92458"/>
            <a:ext cx="180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9999" y="692458"/>
            <a:ext cx="180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0000" y="692458"/>
            <a:ext cx="1800000" cy="2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/>
          <p:cNvSpPr/>
          <p:nvPr/>
        </p:nvSpPr>
        <p:spPr>
          <a:xfrm>
            <a:off x="87902" y="568171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87902" y="3012219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1166361" y="1316440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1891549" y="692457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pic>
        <p:nvPicPr>
          <p:cNvPr id="14" name="Google Shape;18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00000" y="692457"/>
            <a:ext cx="1800000" cy="2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1809482" y="568171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3600000" y="568169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5440469" y="568170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6124863" y="1468840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r>
              <a:rPr lang="en-US" altLang="ko-KR" sz="800" dirty="0" smtClean="0"/>
              <a:t>-1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7200709" y="568171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7324996" y="1887281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5-2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150045" y="3381026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/>
              <a:t>Description</a:t>
            </a:r>
          </a:p>
          <a:p>
            <a:r>
              <a:rPr lang="en-US" altLang="ko-KR" sz="1000" b="1" dirty="0"/>
              <a:t>1. </a:t>
            </a:r>
            <a:r>
              <a:rPr lang="ko-KR" altLang="en-US" sz="1000" b="1" dirty="0"/>
              <a:t>미니게임 메인 화면</a:t>
            </a:r>
            <a:endParaRPr lang="en-US" altLang="ko-KR" sz="1000" b="1" dirty="0"/>
          </a:p>
          <a:p>
            <a:r>
              <a:rPr lang="en-US" altLang="ko-KR" sz="1000" b="1" dirty="0"/>
              <a:t> “1-1” : </a:t>
            </a:r>
            <a:r>
              <a:rPr lang="ko-KR" altLang="en-US" sz="1000" b="1" dirty="0"/>
              <a:t>친구가 없을 시 게임 시작 버튼 </a:t>
            </a:r>
            <a:r>
              <a:rPr lang="ko-KR" altLang="en-US" sz="1000" b="1" dirty="0" smtClean="0"/>
              <a:t>비활성화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친구 있을 시 버튼 활성화 및 버튼 터치 시 </a:t>
            </a:r>
            <a:r>
              <a:rPr lang="en-US" altLang="ko-KR" sz="1000" b="1" dirty="0" smtClean="0"/>
              <a:t>“3.</a:t>
            </a:r>
            <a:r>
              <a:rPr lang="ko-KR" altLang="en-US" sz="1000" b="1" dirty="0" smtClean="0"/>
              <a:t>게임 상대 선택 페이지</a:t>
            </a:r>
            <a:r>
              <a:rPr lang="en-US" altLang="ko-KR" sz="1000" b="1" dirty="0" smtClean="0"/>
              <a:t>”</a:t>
            </a:r>
            <a:r>
              <a:rPr lang="ko-KR" altLang="en-US" sz="1000" b="1" dirty="0" smtClean="0"/>
              <a:t>로 이동</a:t>
            </a:r>
            <a:endParaRPr lang="en-US" altLang="ko-KR" sz="1000" b="1" dirty="0"/>
          </a:p>
          <a:p>
            <a:r>
              <a:rPr lang="en-US" altLang="ko-KR" sz="1000" b="1" dirty="0"/>
              <a:t> “1-2” : </a:t>
            </a:r>
            <a:r>
              <a:rPr lang="ko-KR" altLang="en-US" sz="1000" b="1" dirty="0"/>
              <a:t>친구 초대 </a:t>
            </a:r>
            <a:r>
              <a:rPr lang="en-US" altLang="ko-KR" sz="1000" b="1" dirty="0"/>
              <a:t>+ </a:t>
            </a:r>
            <a:r>
              <a:rPr lang="ko-KR" altLang="en-US" sz="1000" b="1" dirty="0"/>
              <a:t>버튼 터치 시 </a:t>
            </a:r>
            <a:r>
              <a:rPr lang="ko-KR" altLang="en-US" sz="1000" b="1" dirty="0" smtClean="0"/>
              <a:t>친구 초대 </a:t>
            </a:r>
            <a:r>
              <a:rPr lang="ko-KR" altLang="en-US" sz="1000" b="1" dirty="0"/>
              <a:t>화면으로 페이지 </a:t>
            </a:r>
            <a:r>
              <a:rPr lang="ko-KR" altLang="en-US" sz="1000" b="1" dirty="0" smtClean="0"/>
              <a:t>이동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“1-3” : </a:t>
            </a:r>
            <a:r>
              <a:rPr lang="ko-KR" altLang="en-US" sz="1000" b="1" dirty="0" err="1" smtClean="0"/>
              <a:t>읏맨</a:t>
            </a:r>
            <a:r>
              <a:rPr lang="ko-KR" altLang="en-US" sz="1000" b="1" dirty="0" smtClean="0"/>
              <a:t> 키우기 메인 화면으로 페이지 이동</a:t>
            </a:r>
            <a:endParaRPr lang="en-US" altLang="ko-KR" sz="1000" b="1" dirty="0"/>
          </a:p>
          <a:p>
            <a:r>
              <a:rPr lang="en-US" altLang="ko-KR" sz="1000" b="1" dirty="0"/>
              <a:t>2. </a:t>
            </a:r>
            <a:r>
              <a:rPr lang="ko-KR" altLang="en-US" sz="1000" b="1" dirty="0" smtClean="0"/>
              <a:t>친구 초대 메</a:t>
            </a:r>
            <a:r>
              <a:rPr lang="ko-KR" altLang="en-US" sz="1000" b="1" dirty="0"/>
              <a:t>인</a:t>
            </a:r>
            <a:r>
              <a:rPr lang="ko-KR" altLang="en-US" sz="1000" b="1" dirty="0" smtClean="0"/>
              <a:t> 화면으로 페이지 이동</a:t>
            </a:r>
            <a:endParaRPr lang="en-US" altLang="ko-KR" sz="1000" b="1" dirty="0"/>
          </a:p>
          <a:p>
            <a:r>
              <a:rPr lang="en-US" altLang="ko-KR" sz="1000" b="1" dirty="0"/>
              <a:t>3. </a:t>
            </a:r>
            <a:r>
              <a:rPr lang="ko-KR" altLang="en-US" sz="1000" b="1" dirty="0"/>
              <a:t>게임 상대 선택 </a:t>
            </a:r>
            <a:r>
              <a:rPr lang="ko-KR" altLang="en-US" sz="1000" b="1" dirty="0" smtClean="0"/>
              <a:t>페이지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“3-1” : </a:t>
            </a:r>
            <a:r>
              <a:rPr lang="ko-KR" altLang="en-US" sz="1000" b="1" dirty="0" smtClean="0"/>
              <a:t>게임 상대 선택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“3-2” : </a:t>
            </a:r>
            <a:r>
              <a:rPr lang="ko-KR" altLang="en-US" sz="1000" b="1" dirty="0" smtClean="0"/>
              <a:t>게임 시작 버튼 터치 시 친구 초대</a:t>
            </a:r>
            <a:r>
              <a:rPr lang="en-US" altLang="ko-KR" sz="1000" b="1" dirty="0"/>
              <a:t> </a:t>
            </a:r>
            <a:r>
              <a:rPr lang="en-US" altLang="ko-KR" sz="1000" b="1" dirty="0" smtClean="0"/>
              <a:t>-&gt; </a:t>
            </a:r>
            <a:r>
              <a:rPr lang="ko-KR" altLang="en-US" sz="1000" b="1" dirty="0" smtClean="0"/>
              <a:t>게임 상대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게임 시작 버튼 활성화된 미니 게임 화면으로 페이지 이동</a:t>
            </a:r>
            <a:endParaRPr lang="en-US" altLang="ko-KR" sz="1000" b="1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4371773" y="1664149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3-1</a:t>
            </a:r>
            <a:endParaRPr lang="ko-KR" altLang="en-US" sz="800" dirty="0"/>
          </a:p>
        </p:txBody>
      </p:sp>
      <p:sp>
        <p:nvSpPr>
          <p:cNvPr id="24" name="직사각형 23"/>
          <p:cNvSpPr/>
          <p:nvPr/>
        </p:nvSpPr>
        <p:spPr>
          <a:xfrm>
            <a:off x="5502612" y="3013555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4-2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3724287" y="3013555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3-2</a:t>
            </a:r>
            <a:endParaRPr lang="ko-KR" altLang="en-US" sz="800" dirty="0"/>
          </a:p>
        </p:txBody>
      </p:sp>
      <p:sp>
        <p:nvSpPr>
          <p:cNvPr id="26" name="직사각형 25"/>
          <p:cNvSpPr/>
          <p:nvPr/>
        </p:nvSpPr>
        <p:spPr>
          <a:xfrm>
            <a:off x="4913999" y="3381026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 smtClean="0"/>
              <a:t>4. </a:t>
            </a:r>
            <a:r>
              <a:rPr lang="ko-KR" altLang="en-US" sz="1000" b="1" dirty="0" smtClean="0"/>
              <a:t>게임 대기 화면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“4-1” : </a:t>
            </a:r>
            <a:r>
              <a:rPr lang="ko-KR" altLang="en-US" sz="1000" b="1" dirty="0" smtClean="0"/>
              <a:t>상대방 이름 표시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 “4-2” : </a:t>
            </a:r>
            <a:r>
              <a:rPr lang="ko-KR" altLang="en-US" sz="1000" b="1" dirty="0" smtClean="0"/>
              <a:t>게임 시작 버튼 터치 시 게임 시작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5. </a:t>
            </a:r>
            <a:r>
              <a:rPr lang="ko-KR" altLang="en-US" sz="1000" b="1" dirty="0" smtClean="0"/>
              <a:t>게임 진행 화면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“5-1” : </a:t>
            </a:r>
            <a:r>
              <a:rPr lang="ko-KR" altLang="en-US" sz="1000" b="1" dirty="0" smtClean="0"/>
              <a:t>배구공을 클릭하세요</a:t>
            </a:r>
            <a:r>
              <a:rPr lang="en-US" altLang="ko-KR" sz="1000" b="1" dirty="0" smtClean="0"/>
              <a:t>!</a:t>
            </a:r>
            <a:r>
              <a:rPr lang="ko-KR" altLang="en-US" sz="1000" b="1" dirty="0" smtClean="0"/>
              <a:t>로 게임 시작 버튼 변경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“5-2” : </a:t>
            </a:r>
            <a:r>
              <a:rPr lang="ko-KR" altLang="en-US" sz="1000" b="1" dirty="0" smtClean="0"/>
              <a:t>배구공 터치 시 나의 점수 증가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 “5-3” : </a:t>
            </a:r>
            <a:r>
              <a:rPr lang="ko-KR" altLang="en-US" sz="1000" b="1" dirty="0" smtClean="0"/>
              <a:t>게임 상대와 점수 비교</a:t>
            </a:r>
            <a:endParaRPr lang="en-US" altLang="ko-KR" sz="1000" b="1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7924864" y="1468840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5-3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7262852" y="3012219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5-1</a:t>
            </a:r>
            <a:endParaRPr lang="ko-KR" altLang="en-US" sz="800" dirty="0"/>
          </a:p>
        </p:txBody>
      </p:sp>
      <p:sp>
        <p:nvSpPr>
          <p:cNvPr id="30" name="직사각형 29"/>
          <p:cNvSpPr/>
          <p:nvPr/>
        </p:nvSpPr>
        <p:spPr>
          <a:xfrm>
            <a:off x="212189" y="891791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1-3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룰렛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357" y="599702"/>
            <a:ext cx="180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357" y="599702"/>
            <a:ext cx="180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7357" y="599702"/>
            <a:ext cx="1800000" cy="39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374375" y="1361913"/>
            <a:ext cx="235237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Description</a:t>
            </a:r>
          </a:p>
          <a:p>
            <a:r>
              <a:rPr lang="en-US" altLang="ko-KR" sz="1000" b="1" dirty="0" smtClean="0"/>
              <a:t>1. </a:t>
            </a:r>
            <a:r>
              <a:rPr lang="ko-KR" altLang="en-US" sz="1000" b="1" dirty="0" err="1" smtClean="0"/>
              <a:t>룰렛</a:t>
            </a:r>
            <a:r>
              <a:rPr lang="ko-KR" altLang="en-US" sz="1000" b="1" dirty="0" smtClean="0"/>
              <a:t> 메인 화면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“1-1” : </a:t>
            </a:r>
            <a:r>
              <a:rPr lang="ko-KR" altLang="en-US" sz="1000" b="1" dirty="0" err="1" smtClean="0"/>
              <a:t>룰렛</a:t>
            </a:r>
            <a:r>
              <a:rPr lang="ko-KR" altLang="en-US" sz="1000" b="1" dirty="0" smtClean="0"/>
              <a:t> 돌리기 버튼 터치 시 </a:t>
            </a:r>
            <a:r>
              <a:rPr lang="ko-KR" altLang="en-US" sz="1000" b="1" dirty="0" err="1" smtClean="0"/>
              <a:t>룰렛</a:t>
            </a:r>
            <a:r>
              <a:rPr lang="ko-KR" altLang="en-US" sz="1000" b="1" dirty="0" smtClean="0"/>
              <a:t> 회전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“1-2” : </a:t>
            </a:r>
            <a:r>
              <a:rPr lang="ko-KR" altLang="en-US" sz="1000" b="1" dirty="0" smtClean="0"/>
              <a:t>경품 내용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“1-3” : </a:t>
            </a:r>
            <a:r>
              <a:rPr lang="ko-KR" altLang="en-US" sz="1000" b="1" dirty="0" err="1" smtClean="0"/>
              <a:t>읏맨</a:t>
            </a:r>
            <a:r>
              <a:rPr lang="ko-KR" altLang="en-US" sz="1000" b="1" dirty="0" smtClean="0"/>
              <a:t> 키우기 메인 화면으로 페이지 이동</a:t>
            </a:r>
            <a:endParaRPr lang="en-US" altLang="ko-KR" sz="1000" b="1" dirty="0"/>
          </a:p>
          <a:p>
            <a:r>
              <a:rPr lang="en-US" altLang="ko-KR" sz="1000" b="1" dirty="0" smtClean="0"/>
              <a:t>2. </a:t>
            </a:r>
            <a:r>
              <a:rPr lang="ko-KR" altLang="en-US" sz="1000" b="1" dirty="0" err="1" smtClean="0"/>
              <a:t>룰렛</a:t>
            </a:r>
            <a:r>
              <a:rPr lang="ko-KR" altLang="en-US" sz="1000" b="1" dirty="0" smtClean="0"/>
              <a:t> 횟수 없음 안내 팝업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“2-1” : </a:t>
            </a:r>
            <a:r>
              <a:rPr lang="ko-KR" altLang="en-US" sz="1000" b="1" dirty="0" smtClean="0"/>
              <a:t>닫기 터치 시 </a:t>
            </a:r>
            <a:r>
              <a:rPr lang="ko-KR" altLang="en-US" sz="1000" b="1" dirty="0" err="1" smtClean="0"/>
              <a:t>룰렛</a:t>
            </a:r>
            <a:r>
              <a:rPr lang="ko-KR" altLang="en-US" sz="1000" b="1" dirty="0" smtClean="0"/>
              <a:t> 메인 화면으로 페이지 이동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3. </a:t>
            </a:r>
            <a:r>
              <a:rPr lang="ko-KR" altLang="en-US" sz="1000" b="1" dirty="0" smtClean="0"/>
              <a:t>경품 당첨 화면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“3-1” : </a:t>
            </a:r>
            <a:r>
              <a:rPr lang="ko-KR" altLang="en-US" sz="1000" b="1" dirty="0" smtClean="0"/>
              <a:t>닫기 터치 시 </a:t>
            </a:r>
            <a:r>
              <a:rPr lang="ko-KR" altLang="en-US" sz="1000" b="1" dirty="0" err="1" smtClean="0"/>
              <a:t>룰렛</a:t>
            </a:r>
            <a:r>
              <a:rPr lang="ko-KR" altLang="en-US" sz="1000" b="1" dirty="0" smtClean="0"/>
              <a:t> 메인 화면으로 페이지 이동</a:t>
            </a:r>
            <a:endParaRPr lang="en-US" altLang="ko-KR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77572" y="608579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0" name="직사각형 9"/>
          <p:cNvSpPr/>
          <p:nvPr/>
        </p:nvSpPr>
        <p:spPr>
          <a:xfrm>
            <a:off x="492106" y="3354468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593532" y="1757967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2217357" y="515823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3515765" y="2775813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2-1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4118658" y="515823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4242945" y="3302429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r>
              <a:rPr lang="en-US" altLang="ko-KR" sz="800" dirty="0" smtClean="0"/>
              <a:t>-1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604702" y="862802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1-3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/>
              <a:t>레벨업</a:t>
            </a:r>
            <a:r>
              <a:rPr lang="en-US" altLang="ko" dirty="0" smtClean="0"/>
              <a:t> </a:t>
            </a:r>
            <a:r>
              <a:rPr lang="ko" dirty="0" smtClean="0"/>
              <a:t>시 </a:t>
            </a:r>
            <a:r>
              <a:rPr lang="ko" dirty="0"/>
              <a:t>화면</a:t>
            </a:r>
            <a:endParaRPr dirty="0"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000" y="604237"/>
            <a:ext cx="18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03682"/>
            <a:ext cx="18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0000" y="603682"/>
            <a:ext cx="18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0000" y="604237"/>
            <a:ext cx="18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00000" y="604237"/>
            <a:ext cx="18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24496" y="4203682"/>
            <a:ext cx="30004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Description</a:t>
            </a:r>
          </a:p>
          <a:p>
            <a:r>
              <a:rPr lang="en-US" altLang="ko-KR" sz="1000" b="1" dirty="0" smtClean="0"/>
              <a:t>1. </a:t>
            </a:r>
            <a:r>
              <a:rPr lang="ko-KR" altLang="en-US" sz="1000" b="1" dirty="0" err="1" smtClean="0"/>
              <a:t>읏맨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LV.1 </a:t>
            </a:r>
            <a:r>
              <a:rPr lang="ko-KR" altLang="en-US" sz="1000" b="1" dirty="0" smtClean="0"/>
              <a:t>단계의 이미지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“1-1” : </a:t>
            </a:r>
            <a:r>
              <a:rPr lang="ko-KR" altLang="en-US" sz="1000" b="1" dirty="0" smtClean="0"/>
              <a:t>다음 레벨까지의 에너지 및 현재 에너지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2. </a:t>
            </a:r>
            <a:r>
              <a:rPr lang="ko-KR" altLang="en-US" sz="1000" b="1" dirty="0" err="1"/>
              <a:t>읏맨</a:t>
            </a:r>
            <a:r>
              <a:rPr lang="ko-KR" altLang="en-US" sz="1000" b="1" dirty="0"/>
              <a:t> </a:t>
            </a:r>
            <a:r>
              <a:rPr lang="en-US" altLang="ko-KR" sz="1000" b="1" dirty="0" smtClean="0"/>
              <a:t>LV.2 </a:t>
            </a:r>
            <a:r>
              <a:rPr lang="ko-KR" altLang="en-US" sz="1000" b="1" dirty="0"/>
              <a:t>단계의 </a:t>
            </a:r>
            <a:r>
              <a:rPr lang="ko-KR" altLang="en-US" sz="1000" b="1" dirty="0" smtClean="0"/>
              <a:t>이미지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3. </a:t>
            </a:r>
            <a:r>
              <a:rPr lang="ko-KR" altLang="en-US" sz="1000" b="1" dirty="0" err="1" smtClean="0"/>
              <a:t>읏맨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LV.3 </a:t>
            </a:r>
            <a:r>
              <a:rPr lang="ko-KR" altLang="en-US" sz="1000" b="1" dirty="0"/>
              <a:t>단계의 이미지</a:t>
            </a:r>
            <a:endParaRPr lang="en-US" altLang="ko-KR" sz="1000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540871" y="2475602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2312248" y="2475601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4142528" y="2475602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5910664" y="2475602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7723188" y="2475602"/>
            <a:ext cx="124287" cy="124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124496" y="2351333"/>
            <a:ext cx="350272" cy="126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3299556" y="4203682"/>
            <a:ext cx="3000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4.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읏맨</a:t>
            </a:r>
            <a:r>
              <a:rPr lang="ko-KR" altLang="en-US" sz="1000" b="1" dirty="0"/>
              <a:t> </a:t>
            </a:r>
            <a:r>
              <a:rPr lang="en-US" altLang="ko-KR" sz="1000" b="1" dirty="0" smtClean="0"/>
              <a:t>LV.4 </a:t>
            </a:r>
            <a:r>
              <a:rPr lang="ko-KR" altLang="en-US" sz="1000" b="1" dirty="0"/>
              <a:t>단계의 이미지</a:t>
            </a:r>
            <a:endParaRPr lang="en-US" altLang="ko-KR" sz="1000" b="1" dirty="0"/>
          </a:p>
          <a:p>
            <a:r>
              <a:rPr lang="en-US" altLang="ko-KR" sz="1000" b="1" dirty="0" smtClean="0"/>
              <a:t>5. </a:t>
            </a:r>
            <a:r>
              <a:rPr lang="ko-KR" altLang="en-US" sz="1000" b="1" dirty="0" err="1"/>
              <a:t>읏맨</a:t>
            </a:r>
            <a:r>
              <a:rPr lang="ko-KR" altLang="en-US" sz="1000" b="1" dirty="0"/>
              <a:t> </a:t>
            </a:r>
            <a:r>
              <a:rPr lang="en-US" altLang="ko-KR" sz="1000" b="1" dirty="0" smtClean="0"/>
              <a:t>LV.5 </a:t>
            </a:r>
            <a:r>
              <a:rPr lang="ko-KR" altLang="en-US" sz="1000" b="1" dirty="0"/>
              <a:t>단계의 </a:t>
            </a:r>
            <a:r>
              <a:rPr lang="ko-KR" altLang="en-US" sz="1000" b="1" dirty="0" smtClean="0"/>
              <a:t>이미지</a:t>
            </a:r>
            <a:endParaRPr lang="en-US" altLang="ko-KR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53335" y="2799698"/>
            <a:ext cx="109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회색 바 수정 필요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816</Words>
  <Application>Microsoft Office PowerPoint</Application>
  <PresentationFormat>화면 슬라이드 쇼(16:9)</PresentationFormat>
  <Paragraphs>159</Paragraphs>
  <Slides>9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Simple Light</vt:lpstr>
      <vt:lpstr>서비스 가입 - 회원</vt:lpstr>
      <vt:lpstr>서비스 가입-비회원</vt:lpstr>
      <vt:lpstr>온보딩(메인)-OK페이 앱 회원</vt:lpstr>
      <vt:lpstr>온보딩(메인)-OK페이 앱 비회원</vt:lpstr>
      <vt:lpstr>미션</vt:lpstr>
      <vt:lpstr>친구초대</vt:lpstr>
      <vt:lpstr>미니게임</vt:lpstr>
      <vt:lpstr>룰렛 </vt:lpstr>
      <vt:lpstr>레벨업 시 화면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종합금융그룹 위상 확립</dc:title>
  <dc:creator>APRO</dc:creator>
  <cp:lastModifiedBy>APRO</cp:lastModifiedBy>
  <cp:revision>21</cp:revision>
  <dcterms:modified xsi:type="dcterms:W3CDTF">2024-01-10T04:59:30Z</dcterms:modified>
</cp:coreProperties>
</file>