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105A9-4BC0-723C-852C-F5708E1ED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64D26-BE2D-D67B-9802-DA5CEE897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78A54-A9A7-A6C8-A0E4-09FF191B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B9E02-81C4-D426-BA8F-798BCD41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22A16-784F-E29D-688E-0A5C1B8A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6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C732-0E81-08F4-38F8-CC6CCCE7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D346F9-E527-E74D-D14C-217F1EF7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0B634-9158-9E14-81F8-4D84A7FC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746D3-1E91-32D7-FF38-CA57F187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821D9-3768-B141-3587-037F69B5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7E4614-279F-FA81-2B63-7B0F78F9B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9780F-6444-E66A-EF9C-F4D4A6EA3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B4132-AD11-3082-93C6-EF2C8886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303E9-DF59-81DB-E8EC-3AA7D5F0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347D4-D322-8CB3-4AD9-E852C383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5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07D93-8CDE-0F95-494C-C4C6DDF3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70D59-6FB3-8F70-8578-5A75882A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5A53D-38A7-A87B-6D6E-B666B648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67044-9A16-7F9E-59C1-35FCAFFF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2688B-A144-7BB1-FB24-687D116D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2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0BCBE-5350-3039-928E-A3F646B7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DD90D-5C53-643B-FC27-B677D71E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54EC9-9DDF-2B94-965C-5D6EDB1F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4AF78-199E-2217-E905-EFB2033B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53F97-E34C-A0A4-FA1D-77817265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D5ADB-A870-B8F3-6AE4-8FD640BF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FB3AC-8F2A-7D88-A703-977AA239F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FD3B3-BD5F-0D8C-9E7F-A63780B14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85EDC-B622-EE9A-A2FF-60686861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3F83B-99D6-76FA-9479-24CFEDE6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82E5F-79F2-F5F3-D0A5-E157BCE6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4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9743-F1DF-5564-E819-CB3103EE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14E0D-EF17-4C04-7CDA-29F512C4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8773E-E17D-F6D1-85EE-4C0AC20B4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F249F2-136E-81CD-4921-F2CACDA61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6DA8A4-9FE5-4C40-B891-8CF0693C4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2BB080-56DE-1FC1-7A22-23A624A4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B81E88-A46D-9528-6373-689CDECB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81E23-C4A0-7E83-94B0-4182D0DA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5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B7468-269A-0406-B47F-36067340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84BBA6-3F67-4D7E-5E9D-9FBEE976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CD375-244B-5384-3226-6F947E8F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600793-A7A1-154F-A75E-5286F75F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6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B86BBE-DDA6-0C85-04BF-663E15AD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5AAE15-E043-C107-3A64-9BE58839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F1A53-EDE1-C50C-67EC-9E398146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9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E1967-090C-8E55-ECE4-612E4F83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A4077-92EB-9A61-A4D7-EEDB4CCE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5BBA4-0BA7-662D-2788-F3C06A4D5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44862-FE3F-F552-5AA5-0FB4174C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6C5F9-8409-8107-CD2B-424E8AFC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E2F96-72E7-263F-6772-2E04490F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24BD2-AA05-3BDF-C6AF-6480B544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E3827C-7EB5-98D8-C825-87F0B08C5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AC028A-E086-AFA2-E49D-27017C186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0F87D5-AE9E-F707-DFE8-55F29655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F4AA3-2F69-89D4-B777-3B7CD746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808C9-8BE9-B93D-B456-611B78BC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0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4C8A49-9420-6AA3-0F50-BC688B7F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6CB15-28AE-993B-BF76-EDEC4F70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F5626-61C1-C559-51AE-2E32DC65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854B-1681-4671-ABBF-0C80BB70B16F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8B8F6-7ED8-A80D-CDB4-85BD1556C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9C7D-01CE-26B0-EA36-CE11B3F25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73C3-61DF-43C8-B7F3-71502FC74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EB4DD9-7EF4-143E-5085-7F96FD89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66688"/>
            <a:ext cx="63912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747AA2-5E6D-3D17-3754-359A55D95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3033713"/>
            <a:ext cx="63912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62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F7FF721-8533-A650-6435-4DA80DCF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162050"/>
            <a:ext cx="639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26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정용진</dc:creator>
  <cp:lastModifiedBy>정용진</cp:lastModifiedBy>
  <cp:revision>1</cp:revision>
  <dcterms:created xsi:type="dcterms:W3CDTF">2024-01-05T08:10:01Z</dcterms:created>
  <dcterms:modified xsi:type="dcterms:W3CDTF">2024-01-05T08:27:12Z</dcterms:modified>
</cp:coreProperties>
</file>