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6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1" autoAdjust="0"/>
    <p:restoredTop sz="94637" autoAdjust="0"/>
  </p:normalViewPr>
  <p:slideViewPr>
    <p:cSldViewPr snapToGrid="0">
      <p:cViewPr varScale="1">
        <p:scale>
          <a:sx n="100" d="100"/>
          <a:sy n="100" d="100"/>
        </p:scale>
        <p:origin x="880" y="176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c2cd6a59c_0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c2cd6a59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d3aefbcaa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d3aefbca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d3aefbcaa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d3aefbc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d3aefbcaa_0_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d3aefbca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d3aefbcaa_0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d3aefbca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d3aefbcaa_0_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d3aefbca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d3aefbcaa_0_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d3aefbca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Google Shape;4;n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Relationship Id="rId5" Type="http://schemas.openxmlformats.org/officeDocument/2006/relationships/image" Target="../media/image3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Relationship Id="rId7" Type="http://schemas.openxmlformats.org/officeDocument/2006/relationships/image" Target="../media/image2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276189" y="8877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서비스 가입 </a:t>
            </a:r>
            <a:r>
              <a:rPr lang="en-US" altLang="ko-KR" dirty="0"/>
              <a:t>- </a:t>
            </a:r>
            <a:r>
              <a:rPr lang="ko-KR" altLang="en-US" dirty="0"/>
              <a:t>회원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234545" y="976454"/>
            <a:ext cx="2802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Description</a:t>
            </a:r>
          </a:p>
          <a:p>
            <a:r>
              <a:rPr lang="ko-KR" altLang="en-US" sz="1000" b="1" dirty="0" err="1"/>
              <a:t>읏맨</a:t>
            </a:r>
            <a:r>
              <a:rPr lang="ko-KR" altLang="en-US" sz="1000" b="1" dirty="0"/>
              <a:t> 키우기 서비스 안내 배너 </a:t>
            </a:r>
            <a:endParaRPr lang="en-US" altLang="ko-KR" sz="1000" b="1" dirty="0"/>
          </a:p>
          <a:p>
            <a:r>
              <a:rPr lang="ko-KR" altLang="en-US" sz="1000" b="1" dirty="0"/>
              <a:t>클릭 시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＇</a:t>
            </a:r>
            <a:r>
              <a:rPr lang="ko-KR" altLang="en-US" sz="1000" b="1" dirty="0" err="1"/>
              <a:t>읏맨</a:t>
            </a:r>
            <a:r>
              <a:rPr lang="ko-KR" altLang="en-US" sz="1000" b="1" dirty="0"/>
              <a:t> 키우기</a:t>
            </a:r>
            <a:r>
              <a:rPr lang="en-US" altLang="ko-KR" sz="1000" b="1" dirty="0"/>
              <a:t>＇</a:t>
            </a:r>
            <a:r>
              <a:rPr lang="ko-KR" altLang="en-US" sz="1000" b="1" dirty="0"/>
              <a:t>화면으로 이동</a:t>
            </a:r>
            <a:endParaRPr lang="en-US" altLang="ko-KR" sz="1000" b="1" dirty="0"/>
          </a:p>
        </p:txBody>
      </p:sp>
      <p:pic>
        <p:nvPicPr>
          <p:cNvPr id="6" name="그림 5" descr="텍스트, 스크린샷, 온라인 광고, 폰트이(가) 표시된 사진&#10;&#10;자동 생성된 설명">
            <a:extLst>
              <a:ext uri="{FF2B5EF4-FFF2-40B4-BE49-F238E27FC236}">
                <a16:creationId xmlns:a16="http://schemas.microsoft.com/office/drawing/2014/main" id="{5146FAFF-656E-8646-25FB-D9D9D4D95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195" y="643944"/>
            <a:ext cx="2025609" cy="4386118"/>
          </a:xfrm>
          <a:prstGeom prst="rect">
            <a:avLst/>
          </a:prstGeom>
        </p:spPr>
      </p:pic>
      <p:pic>
        <p:nvPicPr>
          <p:cNvPr id="9" name="그림 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07C4EED6-F104-A9BA-2D27-CE7BE3E22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416" y="643944"/>
            <a:ext cx="2025609" cy="438611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C980EC-4E33-8929-F5B9-B3CC2AEF5DDA}"/>
              </a:ext>
            </a:extLst>
          </p:cNvPr>
          <p:cNvSpPr/>
          <p:nvPr/>
        </p:nvSpPr>
        <p:spPr>
          <a:xfrm>
            <a:off x="1423274" y="3679086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C3D7F8-D9C4-954D-C5FD-8A8D9BAB0373}"/>
              </a:ext>
            </a:extLst>
          </p:cNvPr>
          <p:cNvSpPr/>
          <p:nvPr/>
        </p:nvSpPr>
        <p:spPr>
          <a:xfrm>
            <a:off x="6105486" y="1253453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43885336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;p4"/>
          <p:cNvSpPr/>
          <p:nvPr/>
        </p:nvSpPr>
        <p:spPr>
          <a:xfrm>
            <a:off x="297692" y="1368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rmAutofit fontScale="90000"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플로우차트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11135" y="3588712"/>
            <a:ext cx="787607" cy="1597557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9194" y="637334"/>
            <a:ext cx="1218166" cy="4240026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06650" y="630331"/>
            <a:ext cx="1859775" cy="4254031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86966" y="637334"/>
            <a:ext cx="1152665" cy="42610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51" y="10141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ko" altLang="ko-KR" dirty="0"/>
              <a:t>온보딩(메인)</a:t>
            </a:r>
            <a:r>
              <a:rPr lang="en-US" altLang="ko" dirty="0"/>
              <a:t>-OK</a:t>
            </a:r>
            <a:r>
              <a:rPr lang="ko-KR" altLang="en-US" dirty="0"/>
              <a:t>페이 </a:t>
            </a:r>
            <a:r>
              <a:rPr lang="ko-KR" altLang="en-US" dirty="0" err="1"/>
              <a:t>앱</a:t>
            </a:r>
            <a:r>
              <a:rPr lang="ko-KR" altLang="en-US" dirty="0"/>
              <a:t> 회원</a:t>
            </a:r>
          </a:p>
        </p:txBody>
      </p:sp>
      <p:pic>
        <p:nvPicPr>
          <p:cNvPr id="6" name="그림 5" descr="텍스트, 스크린샷, 온라인 광고, 폰트이(가) 표시된 사진&#10;&#10;자동 생성된 설명">
            <a:extLst>
              <a:ext uri="{FF2B5EF4-FFF2-40B4-BE49-F238E27FC236}">
                <a16:creationId xmlns:a16="http://schemas.microsoft.com/office/drawing/2014/main" id="{5D53698A-5418-2053-9CFD-4CB18BD48C0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1" y="785007"/>
            <a:ext cx="1849513" cy="4004810"/>
          </a:xfrm>
          <a:prstGeom prst="rect">
            <a:avLst/>
          </a:prstGeom>
        </p:spPr>
      </p:pic>
      <p:pic>
        <p:nvPicPr>
          <p:cNvPr id="11" name="그림 10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326AA30-66E9-8B56-0A9A-A5194075096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472" y="785007"/>
            <a:ext cx="1849513" cy="4004810"/>
          </a:xfrm>
          <a:prstGeom prst="rect">
            <a:avLst/>
          </a:prstGeom>
        </p:spPr>
      </p:pic>
      <p:pic>
        <p:nvPicPr>
          <p:cNvPr id="15" name="그림 14" descr="텍스트, 스크린샷, 폰트, 브랜드이(가) 표시된 사진&#10;&#10;자동 생성된 설명">
            <a:extLst>
              <a:ext uri="{FF2B5EF4-FFF2-40B4-BE49-F238E27FC236}">
                <a16:creationId xmlns:a16="http://schemas.microsoft.com/office/drawing/2014/main" id="{59A7DB66-1C20-763C-5781-6C352752FB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3985" y="785004"/>
            <a:ext cx="1849514" cy="4004813"/>
          </a:xfrm>
          <a:prstGeom prst="rect">
            <a:avLst/>
          </a:prstGeom>
        </p:spPr>
      </p:pic>
      <p:pic>
        <p:nvPicPr>
          <p:cNvPr id="17" name="그림 1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479E2E9D-B7AA-CFF1-3AFE-B11B3F6126E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2006" y="785004"/>
            <a:ext cx="1849514" cy="400481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A5D5C8-9FF8-32D2-4F12-984CCCB3A80E}"/>
              </a:ext>
            </a:extLst>
          </p:cNvPr>
          <p:cNvSpPr/>
          <p:nvPr/>
        </p:nvSpPr>
        <p:spPr>
          <a:xfrm>
            <a:off x="174173" y="700557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9DD6DA-5331-4EC3-57E9-CCFF82F2245F}"/>
              </a:ext>
            </a:extLst>
          </p:cNvPr>
          <p:cNvSpPr/>
          <p:nvPr/>
        </p:nvSpPr>
        <p:spPr>
          <a:xfrm>
            <a:off x="7450457" y="785004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1533FE-5519-A422-83B8-B0D4B19E37F8}"/>
              </a:ext>
            </a:extLst>
          </p:cNvPr>
          <p:cNvSpPr txBox="1"/>
          <p:nvPr/>
        </p:nvSpPr>
        <p:spPr>
          <a:xfrm>
            <a:off x="7587533" y="716342"/>
            <a:ext cx="1650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읏맨</a:t>
            </a:r>
            <a:r>
              <a:rPr lang="ko-KR" altLang="en-US" sz="1100" b="1" dirty="0"/>
              <a:t> 키우기 메인 화면</a:t>
            </a:r>
            <a:endParaRPr lang="en-US" altLang="ko-KR" sz="11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E15910F-D793-6DE7-7407-E21DD2E0884B}"/>
              </a:ext>
            </a:extLst>
          </p:cNvPr>
          <p:cNvSpPr/>
          <p:nvPr/>
        </p:nvSpPr>
        <p:spPr>
          <a:xfrm>
            <a:off x="1350556" y="3023892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1-1</a:t>
            </a:r>
            <a:endParaRPr lang="ko-KR" altLang="en-US" sz="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B8B89F-6BF1-D531-935B-F83CF55D4E8B}"/>
              </a:ext>
            </a:extLst>
          </p:cNvPr>
          <p:cNvSpPr/>
          <p:nvPr/>
        </p:nvSpPr>
        <p:spPr>
          <a:xfrm>
            <a:off x="7450457" y="977951"/>
            <a:ext cx="331184" cy="12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1-1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A5C04C-BB19-FFE3-002B-26B285EF2DCA}"/>
              </a:ext>
            </a:extLst>
          </p:cNvPr>
          <p:cNvSpPr txBox="1"/>
          <p:nvPr/>
        </p:nvSpPr>
        <p:spPr>
          <a:xfrm>
            <a:off x="7720171" y="934752"/>
            <a:ext cx="4676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룰렛</a:t>
            </a:r>
            <a:r>
              <a:rPr lang="ko-KR" altLang="en-US" sz="1100" b="1" dirty="0"/>
              <a:t> 메인 화면으로</a:t>
            </a:r>
            <a:endParaRPr lang="en-US" altLang="ko-KR" sz="1100" b="1" dirty="0"/>
          </a:p>
          <a:p>
            <a:r>
              <a:rPr lang="ko-KR" altLang="en-US" sz="1100" b="1" dirty="0"/>
              <a:t>페이지 이동</a:t>
            </a:r>
            <a:endParaRPr lang="en-US" altLang="ko-KR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E964D8D-68CD-124A-BDC5-D6487E5D837B}"/>
              </a:ext>
            </a:extLst>
          </p:cNvPr>
          <p:cNvSpPr/>
          <p:nvPr/>
        </p:nvSpPr>
        <p:spPr>
          <a:xfrm>
            <a:off x="1326217" y="3428656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1-2</a:t>
            </a:r>
            <a:endParaRPr lang="ko-KR" altLang="en-US" sz="8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645304-AFF8-AF20-C6F9-A24C5F0AD2CF}"/>
              </a:ext>
            </a:extLst>
          </p:cNvPr>
          <p:cNvSpPr/>
          <p:nvPr/>
        </p:nvSpPr>
        <p:spPr>
          <a:xfrm>
            <a:off x="7450457" y="1351443"/>
            <a:ext cx="331184" cy="12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91C0AD-2627-537A-7AFD-0DAE3CC71E01}"/>
              </a:ext>
            </a:extLst>
          </p:cNvPr>
          <p:cNvSpPr txBox="1"/>
          <p:nvPr/>
        </p:nvSpPr>
        <p:spPr>
          <a:xfrm>
            <a:off x="7726191" y="1296863"/>
            <a:ext cx="62537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/>
              <a:t>친구 초대 메인 화면</a:t>
            </a:r>
            <a:endParaRPr lang="en-US" altLang="ko-KR" sz="1100" b="1" dirty="0"/>
          </a:p>
          <a:p>
            <a:r>
              <a:rPr lang="ko-KR" altLang="en-US" sz="1100" b="1" dirty="0" err="1"/>
              <a:t>으로</a:t>
            </a:r>
            <a:r>
              <a:rPr lang="ko-KR" altLang="en-US" sz="1100" b="1" dirty="0"/>
              <a:t> 페이지 이동</a:t>
            </a:r>
            <a:endParaRPr lang="en-US" altLang="ko-KR" sz="11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F6EEE2B-F833-4983-0EDD-B4B806D4B1DA}"/>
              </a:ext>
            </a:extLst>
          </p:cNvPr>
          <p:cNvSpPr/>
          <p:nvPr/>
        </p:nvSpPr>
        <p:spPr>
          <a:xfrm>
            <a:off x="1425209" y="3779176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1-3</a:t>
            </a:r>
            <a:endParaRPr lang="ko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1524F4-62A8-E3C1-B870-297135E0E76B}"/>
              </a:ext>
            </a:extLst>
          </p:cNvPr>
          <p:cNvSpPr/>
          <p:nvPr/>
        </p:nvSpPr>
        <p:spPr>
          <a:xfrm>
            <a:off x="7450457" y="1724935"/>
            <a:ext cx="331200" cy="12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1-3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595338-5DC4-3D90-A4B2-1564A0D5403C}"/>
              </a:ext>
            </a:extLst>
          </p:cNvPr>
          <p:cNvSpPr txBox="1"/>
          <p:nvPr/>
        </p:nvSpPr>
        <p:spPr>
          <a:xfrm>
            <a:off x="7700989" y="1660338"/>
            <a:ext cx="70466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/>
              <a:t>KOOK</a:t>
            </a:r>
            <a:r>
              <a:rPr lang="ko-KR" altLang="en-US" sz="1100" b="1" dirty="0"/>
              <a:t>게임 </a:t>
            </a:r>
            <a:r>
              <a:rPr lang="ko-KR" altLang="en-US" sz="1100" b="1" dirty="0" err="1"/>
              <a:t>메인화면</a:t>
            </a:r>
            <a:endParaRPr lang="en-US" altLang="ko-KR" sz="1100" b="1" dirty="0"/>
          </a:p>
          <a:p>
            <a:r>
              <a:rPr lang="ko-KR" altLang="en-US" sz="1100" b="1" dirty="0" err="1"/>
              <a:t>으로</a:t>
            </a:r>
            <a:r>
              <a:rPr lang="ko-KR" altLang="en-US" sz="1100" b="1" dirty="0"/>
              <a:t> 페이지 이동</a:t>
            </a:r>
            <a:endParaRPr lang="en-US" altLang="ko-KR" sz="11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676839-E05E-75BB-D380-A9C6A3E2F38F}"/>
              </a:ext>
            </a:extLst>
          </p:cNvPr>
          <p:cNvSpPr txBox="1"/>
          <p:nvPr/>
        </p:nvSpPr>
        <p:spPr>
          <a:xfrm>
            <a:off x="7720171" y="2071016"/>
            <a:ext cx="74120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/>
              <a:t>미션 메인 화면으로</a:t>
            </a:r>
            <a:endParaRPr lang="en-US" altLang="ko-KR" sz="1100" b="1" dirty="0"/>
          </a:p>
          <a:p>
            <a:r>
              <a:rPr lang="ko-KR" altLang="en-US" sz="1100" b="1" dirty="0"/>
              <a:t>페이지 이동</a:t>
            </a:r>
            <a:endParaRPr lang="ko-KR" altLang="en-US" sz="11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CD61C0-3665-1F29-D7C2-3E7CBEEF0462}"/>
              </a:ext>
            </a:extLst>
          </p:cNvPr>
          <p:cNvSpPr/>
          <p:nvPr/>
        </p:nvSpPr>
        <p:spPr>
          <a:xfrm>
            <a:off x="776071" y="4295014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1-4</a:t>
            </a:r>
            <a:endParaRPr lang="ko-KR" altLang="en-US" sz="8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2AD1950-32E2-0A87-AC85-ADFCBA5D51A7}"/>
              </a:ext>
            </a:extLst>
          </p:cNvPr>
          <p:cNvSpPr/>
          <p:nvPr/>
        </p:nvSpPr>
        <p:spPr>
          <a:xfrm>
            <a:off x="7450457" y="2126237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1-4</a:t>
            </a:r>
            <a:endParaRPr lang="ko-KR" altLang="en-US" sz="8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D3F672E-B315-F400-0778-992E806E7851}"/>
              </a:ext>
            </a:extLst>
          </p:cNvPr>
          <p:cNvSpPr/>
          <p:nvPr/>
        </p:nvSpPr>
        <p:spPr>
          <a:xfrm>
            <a:off x="1194757" y="1777492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1-5</a:t>
            </a:r>
            <a:endParaRPr lang="ko-KR" altLang="en-US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79F3F24-8FB8-8C79-1F86-E8F4EB7C1B02}"/>
              </a:ext>
            </a:extLst>
          </p:cNvPr>
          <p:cNvSpPr/>
          <p:nvPr/>
        </p:nvSpPr>
        <p:spPr>
          <a:xfrm>
            <a:off x="7446232" y="2524897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38097D-5AC1-80B2-30A8-C7ACAB3DCB38}"/>
              </a:ext>
            </a:extLst>
          </p:cNvPr>
          <p:cNvSpPr txBox="1"/>
          <p:nvPr/>
        </p:nvSpPr>
        <p:spPr>
          <a:xfrm>
            <a:off x="7720171" y="2454700"/>
            <a:ext cx="76057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읏맨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LV.0 </a:t>
            </a:r>
            <a:r>
              <a:rPr lang="ko-KR" altLang="en-US" sz="1100" b="1" dirty="0"/>
              <a:t>단계의 </a:t>
            </a:r>
            <a:endParaRPr lang="en-US" altLang="ko-KR" sz="1100" b="1" dirty="0"/>
          </a:p>
          <a:p>
            <a:r>
              <a:rPr lang="ko-KR" altLang="en-US" sz="1100" b="1" dirty="0"/>
              <a:t>이미지</a:t>
            </a:r>
            <a:endParaRPr lang="en-US" altLang="ko-KR" sz="1100" b="1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96CCCDD-B933-8B0A-228B-9F4F65398218}"/>
              </a:ext>
            </a:extLst>
          </p:cNvPr>
          <p:cNvSpPr/>
          <p:nvPr/>
        </p:nvSpPr>
        <p:spPr>
          <a:xfrm>
            <a:off x="2205407" y="1469438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19FC1E4-2C9E-0F38-B244-E9D31B3A6A71}"/>
              </a:ext>
            </a:extLst>
          </p:cNvPr>
          <p:cNvSpPr/>
          <p:nvPr/>
        </p:nvSpPr>
        <p:spPr>
          <a:xfrm>
            <a:off x="7452437" y="2981694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59B824-E5D1-19B6-69B8-F51287B90690}"/>
              </a:ext>
            </a:extLst>
          </p:cNvPr>
          <p:cNvSpPr txBox="1"/>
          <p:nvPr/>
        </p:nvSpPr>
        <p:spPr>
          <a:xfrm>
            <a:off x="7537611" y="2918045"/>
            <a:ext cx="770174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읏맨</a:t>
            </a:r>
            <a:r>
              <a:rPr lang="ko-KR" altLang="en-US" sz="1100" b="1" dirty="0"/>
              <a:t> 키우기 최초 </a:t>
            </a:r>
            <a:r>
              <a:rPr lang="en-US" altLang="ko-KR" sz="1100" b="1" dirty="0"/>
              <a:t>1</a:t>
            </a:r>
            <a:r>
              <a:rPr lang="ko-KR" altLang="en-US" sz="1100" b="1" dirty="0"/>
              <a:t>회 </a:t>
            </a:r>
            <a:endParaRPr lang="en-US" altLang="ko-KR" sz="1100" b="1" dirty="0"/>
          </a:p>
          <a:p>
            <a:r>
              <a:rPr lang="ko-KR" altLang="en-US" sz="1100" b="1" dirty="0"/>
              <a:t>접속 시 페이포인트 </a:t>
            </a:r>
            <a:endParaRPr lang="en-US" altLang="ko-KR" sz="1100" b="1" dirty="0"/>
          </a:p>
          <a:p>
            <a:r>
              <a:rPr lang="ko-KR" altLang="en-US" sz="1100" b="1" dirty="0"/>
              <a:t>당첨 안내 팝업</a:t>
            </a:r>
            <a:endParaRPr lang="en-US" altLang="ko-KR" sz="11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9677DA4-8459-1317-88DB-FDB1030B2CA8}"/>
              </a:ext>
            </a:extLst>
          </p:cNvPr>
          <p:cNvSpPr/>
          <p:nvPr/>
        </p:nvSpPr>
        <p:spPr>
          <a:xfrm>
            <a:off x="3174239" y="2716342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2-1</a:t>
            </a:r>
            <a:endParaRPr lang="ko-KR" altLang="en-US" sz="8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229675B-FA16-CF86-3378-A113CFE1EE30}"/>
              </a:ext>
            </a:extLst>
          </p:cNvPr>
          <p:cNvSpPr/>
          <p:nvPr/>
        </p:nvSpPr>
        <p:spPr>
          <a:xfrm>
            <a:off x="3174239" y="3411831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2-2</a:t>
            </a:r>
            <a:endParaRPr lang="ko-KR" altLang="en-US" sz="8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49D4334-1662-75F9-EB36-8B0E1980A974}"/>
              </a:ext>
            </a:extLst>
          </p:cNvPr>
          <p:cNvSpPr/>
          <p:nvPr/>
        </p:nvSpPr>
        <p:spPr>
          <a:xfrm>
            <a:off x="7440913" y="3533886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2-1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3BBFBF4-3E96-E13B-E8EE-72D5F39B9710}"/>
              </a:ext>
            </a:extLst>
          </p:cNvPr>
          <p:cNvSpPr txBox="1"/>
          <p:nvPr/>
        </p:nvSpPr>
        <p:spPr>
          <a:xfrm>
            <a:off x="7720171" y="3463352"/>
            <a:ext cx="77038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/>
              <a:t>OK</a:t>
            </a:r>
            <a:r>
              <a:rPr lang="ko-KR" altLang="en-US" sz="1100" b="1" dirty="0"/>
              <a:t>페이 앱으로 이동</a:t>
            </a:r>
            <a:endParaRPr lang="ko-KR" altLang="en-US" sz="11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A40E7D3-9447-E784-C725-F8674C8F6F81}"/>
              </a:ext>
            </a:extLst>
          </p:cNvPr>
          <p:cNvSpPr/>
          <p:nvPr/>
        </p:nvSpPr>
        <p:spPr>
          <a:xfrm>
            <a:off x="7440913" y="3774251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2-2</a:t>
            </a:r>
            <a:endParaRPr lang="ko-KR" alt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9247FE-137C-500F-12C8-D001261BF9C9}"/>
              </a:ext>
            </a:extLst>
          </p:cNvPr>
          <p:cNvSpPr txBox="1"/>
          <p:nvPr/>
        </p:nvSpPr>
        <p:spPr>
          <a:xfrm>
            <a:off x="7691845" y="3697772"/>
            <a:ext cx="77541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읏맨</a:t>
            </a:r>
            <a:r>
              <a:rPr lang="ko-KR" altLang="en-US" sz="1100" b="1" dirty="0"/>
              <a:t> 키우기 메인 화면</a:t>
            </a:r>
            <a:endParaRPr lang="en-US" altLang="ko-KR" sz="1100" b="1" dirty="0"/>
          </a:p>
          <a:p>
            <a:r>
              <a:rPr lang="ko-KR" altLang="en-US" sz="1100" b="1" dirty="0" err="1"/>
              <a:t>으로</a:t>
            </a:r>
            <a:r>
              <a:rPr lang="ko-KR" altLang="en-US" sz="1100" b="1" dirty="0"/>
              <a:t> 페이지 이동</a:t>
            </a:r>
            <a:endParaRPr lang="ko-KR" altLang="en-US" sz="11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77431CB-46AF-99BA-230E-460B5132E30F}"/>
              </a:ext>
            </a:extLst>
          </p:cNvPr>
          <p:cNvSpPr/>
          <p:nvPr/>
        </p:nvSpPr>
        <p:spPr>
          <a:xfrm>
            <a:off x="5793640" y="1655464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5E82663-F65C-86ED-E3B8-69E44A15537C}"/>
              </a:ext>
            </a:extLst>
          </p:cNvPr>
          <p:cNvSpPr/>
          <p:nvPr/>
        </p:nvSpPr>
        <p:spPr>
          <a:xfrm>
            <a:off x="7461269" y="4200920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C45759-C424-586E-450A-C384788ADDE3}"/>
              </a:ext>
            </a:extLst>
          </p:cNvPr>
          <p:cNvSpPr txBox="1"/>
          <p:nvPr/>
        </p:nvSpPr>
        <p:spPr>
          <a:xfrm>
            <a:off x="7545160" y="4129168"/>
            <a:ext cx="776208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/>
              <a:t>당첨금액 확인 화면</a:t>
            </a:r>
            <a:endParaRPr lang="en-US" altLang="ko-KR" sz="1100" b="1" dirty="0"/>
          </a:p>
          <a:p>
            <a:r>
              <a:rPr lang="en-US" altLang="ko-KR" sz="1100" b="1" dirty="0"/>
              <a:t>OK</a:t>
            </a:r>
            <a:r>
              <a:rPr lang="ko-KR" altLang="en-US" sz="1100" b="1" dirty="0" err="1"/>
              <a:t>페이앱</a:t>
            </a:r>
            <a:r>
              <a:rPr lang="ko-KR" altLang="en-US" sz="1100" b="1" dirty="0"/>
              <a:t> 실행 시 당첨</a:t>
            </a:r>
            <a:endParaRPr lang="en-US" altLang="ko-KR" sz="1100" b="1" dirty="0"/>
          </a:p>
          <a:p>
            <a:r>
              <a:rPr lang="ko-KR" altLang="en-US" sz="1100" b="1" dirty="0"/>
              <a:t>포인트 팝업으로 안내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383934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3AB4A16F-DA50-13A3-C412-ADCDAC2D9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30314"/>
            <a:ext cx="1804834" cy="3960000"/>
          </a:xfrm>
          <a:prstGeom prst="rect">
            <a:avLst/>
          </a:prstGeom>
        </p:spPr>
      </p:pic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115543" y="10767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미션</a:t>
            </a:r>
            <a:endParaRPr dirty="0"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4834" y="630314"/>
            <a:ext cx="180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0000" y="630314"/>
            <a:ext cx="1800000" cy="39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365289" y="643944"/>
            <a:ext cx="26721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Description</a:t>
            </a:r>
          </a:p>
          <a:p>
            <a:r>
              <a:rPr lang="en-US" altLang="ko-KR" sz="1000" b="1" dirty="0"/>
              <a:t>1. </a:t>
            </a:r>
            <a:r>
              <a:rPr lang="ko-KR" altLang="en-US" sz="1000" b="1" dirty="0"/>
              <a:t>일일 미션 페이지</a:t>
            </a:r>
            <a:endParaRPr lang="en-US" altLang="ko-KR" sz="1000" b="1" dirty="0"/>
          </a:p>
          <a:p>
            <a:r>
              <a:rPr lang="en-US" altLang="ko-KR" sz="1000" b="1" dirty="0"/>
              <a:t> “1-1” : </a:t>
            </a:r>
            <a:r>
              <a:rPr lang="ko-KR" altLang="en-US" sz="1000" b="1" dirty="0"/>
              <a:t>각 미션 옆 에너지 터치 시 해당 </a:t>
            </a:r>
            <a:r>
              <a:rPr lang="ko-KR" altLang="en-US" sz="1000" b="1" dirty="0" err="1"/>
              <a:t>앱으로</a:t>
            </a:r>
            <a:r>
              <a:rPr lang="ko-KR" altLang="en-US" sz="1000" b="1" dirty="0"/>
              <a:t> 연결</a:t>
            </a:r>
            <a:endParaRPr lang="en-US" altLang="ko-KR" sz="1000" b="1" dirty="0"/>
          </a:p>
          <a:p>
            <a:r>
              <a:rPr lang="en-US" altLang="ko-KR" sz="1000" b="1" dirty="0"/>
              <a:t> “1-2” : </a:t>
            </a:r>
            <a:r>
              <a:rPr lang="ko-KR" altLang="en-US" sz="1000" b="1" dirty="0"/>
              <a:t>일일 미션은 매일 자정에 초기화 </a:t>
            </a:r>
            <a:r>
              <a:rPr lang="en-US" altLang="ko-KR" sz="1000" b="1" dirty="0"/>
              <a:t>“</a:t>
            </a:r>
            <a:r>
              <a:rPr lang="ko-KR" altLang="en-US" sz="1000" b="1" dirty="0"/>
              <a:t>완료</a:t>
            </a:r>
            <a:r>
              <a:rPr lang="en-US" altLang="ko-KR" sz="1000" b="1" dirty="0"/>
              <a:t>-&gt;OO</a:t>
            </a:r>
            <a:r>
              <a:rPr lang="ko-KR" altLang="en-US" sz="1000" b="1" dirty="0"/>
              <a:t>에너지</a:t>
            </a:r>
            <a:r>
              <a:rPr lang="en-US" altLang="ko-KR" sz="1000" b="1" dirty="0"/>
              <a:t>”</a:t>
            </a:r>
            <a:r>
              <a:rPr lang="ko-KR" altLang="en-US" sz="1000" b="1" dirty="0"/>
              <a:t>로 변경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2. </a:t>
            </a:r>
            <a:r>
              <a:rPr lang="ko-KR" altLang="en-US" sz="1000" b="1" dirty="0"/>
              <a:t>단계 미션 페이지</a:t>
            </a:r>
            <a:endParaRPr lang="en-US" altLang="ko-KR" sz="1000" b="1" dirty="0"/>
          </a:p>
          <a:p>
            <a:r>
              <a:rPr lang="en-US" altLang="ko-KR" sz="1000" b="1" dirty="0"/>
              <a:t> “2-1” : </a:t>
            </a:r>
            <a:r>
              <a:rPr lang="ko-KR" altLang="en-US" sz="1000" b="1" dirty="0"/>
              <a:t>각 미션 옆 화살표 터치 시 해당 </a:t>
            </a:r>
            <a:r>
              <a:rPr lang="ko-KR" altLang="en-US" sz="1000" b="1" dirty="0" err="1"/>
              <a:t>앱으로</a:t>
            </a:r>
            <a:r>
              <a:rPr lang="ko-KR" altLang="en-US" sz="1000" b="1" dirty="0"/>
              <a:t> 연결</a:t>
            </a:r>
            <a:endParaRPr lang="en-US" altLang="ko-KR" sz="1000" b="1" dirty="0"/>
          </a:p>
          <a:p>
            <a:r>
              <a:rPr lang="en-US" altLang="ko-KR" sz="1000" b="1" dirty="0"/>
              <a:t> “2-2” : </a:t>
            </a:r>
            <a:r>
              <a:rPr lang="ko-KR" altLang="en-US" sz="1000" b="1" dirty="0"/>
              <a:t>각 미션은 최초 </a:t>
            </a:r>
            <a:r>
              <a:rPr lang="en-US" altLang="ko-KR" sz="1000" b="1" dirty="0"/>
              <a:t>1</a:t>
            </a:r>
            <a:r>
              <a:rPr lang="ko-KR" altLang="en-US" sz="1000" b="1" dirty="0"/>
              <a:t>회 수행 시 </a:t>
            </a:r>
            <a:r>
              <a:rPr lang="en-US" altLang="ko-KR" sz="1000" b="1" dirty="0"/>
              <a:t>“</a:t>
            </a:r>
            <a:r>
              <a:rPr lang="ko-KR" altLang="en-US" sz="1000" b="1" dirty="0"/>
              <a:t>완료</a:t>
            </a:r>
            <a:r>
              <a:rPr lang="en-US" altLang="ko-KR" sz="1000" b="1" dirty="0"/>
              <a:t>”</a:t>
            </a:r>
            <a:r>
              <a:rPr lang="ko-KR" altLang="en-US" sz="1000" b="1" dirty="0"/>
              <a:t>로 버튼 비활성화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3. OK</a:t>
            </a:r>
            <a:r>
              <a:rPr lang="ko-KR" altLang="en-US" sz="1000" b="1" dirty="0" err="1"/>
              <a:t>짠테크통장</a:t>
            </a:r>
            <a:r>
              <a:rPr lang="ko-KR" altLang="en-US" sz="1000" b="1" dirty="0"/>
              <a:t> 개설화면</a:t>
            </a:r>
            <a:endParaRPr lang="en-US" altLang="ko-KR" sz="1000" b="1" dirty="0"/>
          </a:p>
          <a:p>
            <a:r>
              <a:rPr lang="en-US" altLang="ko-KR" sz="1000" b="1" dirty="0"/>
              <a:t> </a:t>
            </a:r>
            <a:r>
              <a:rPr lang="ko-KR" altLang="en-US" sz="1000" b="1" dirty="0"/>
              <a:t>미션 완료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에너지 두 조건 충족 시 레벨 업</a:t>
            </a:r>
            <a:endParaRPr lang="en-US" altLang="ko-KR" sz="1000" b="1" dirty="0"/>
          </a:p>
          <a:p>
            <a:r>
              <a:rPr lang="en-US" altLang="ko-KR" sz="1000" b="1" dirty="0"/>
              <a:t> </a:t>
            </a:r>
            <a:r>
              <a:rPr lang="ko-KR" altLang="en-US" sz="1000" b="1" dirty="0"/>
              <a:t>레벨 업 시 </a:t>
            </a:r>
            <a:r>
              <a:rPr lang="ko-KR" altLang="en-US" sz="1000" b="1" dirty="0" err="1"/>
              <a:t>읏맨</a:t>
            </a:r>
            <a:r>
              <a:rPr lang="ko-KR" altLang="en-US" sz="1000" b="1" dirty="0"/>
              <a:t> 성장 및 </a:t>
            </a:r>
            <a:r>
              <a:rPr lang="ko-KR" altLang="en-US" sz="1000" b="1" dirty="0" err="1"/>
              <a:t>룰렛</a:t>
            </a:r>
            <a:r>
              <a:rPr lang="ko-KR" altLang="en-US" sz="1000" b="1" dirty="0"/>
              <a:t> 추첨 기회 제공</a:t>
            </a:r>
            <a:endParaRPr lang="en-US" altLang="ko-KR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775712" y="1469713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0" name="직사각형 9"/>
          <p:cNvSpPr/>
          <p:nvPr/>
        </p:nvSpPr>
        <p:spPr>
          <a:xfrm>
            <a:off x="3369471" y="1407569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3604834" y="506799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1351823" y="3090411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1-1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3143486" y="2701274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2-1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1153951" y="1893405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1-2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3143486" y="2383158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2-2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8944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계좌개설 게임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463076" y="3838667"/>
            <a:ext cx="68625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Description</a:t>
            </a:r>
          </a:p>
          <a:p>
            <a:pPr marL="228600" indent="-228600">
              <a:buAutoNum type="arabicPeriod"/>
            </a:pPr>
            <a:r>
              <a:rPr lang="ko-KR" altLang="en-US" sz="1000" b="1" dirty="0"/>
              <a:t>계좌 개설 게임 메인 화면</a:t>
            </a:r>
            <a:endParaRPr lang="en-US" altLang="ko-KR" sz="1000" b="1" dirty="0"/>
          </a:p>
          <a:p>
            <a:pPr marL="228600" indent="-228600">
              <a:buAutoNum type="arabicPeriod"/>
            </a:pPr>
            <a:r>
              <a:rPr lang="ko-KR" altLang="en-US" sz="1000" b="1" dirty="0"/>
              <a:t>계좌 개설 과정 예시</a:t>
            </a:r>
            <a:endParaRPr lang="en-US" altLang="ko-KR" sz="1000" b="1" dirty="0"/>
          </a:p>
          <a:p>
            <a:r>
              <a:rPr lang="en-US" altLang="ko-KR" sz="1000" b="1" dirty="0"/>
              <a:t>2-1. </a:t>
            </a:r>
            <a:r>
              <a:rPr lang="ko-KR" altLang="en-US" sz="1000" b="1" dirty="0"/>
              <a:t>체크 표시 </a:t>
            </a:r>
            <a:r>
              <a:rPr lang="ko-KR" altLang="en-US" sz="1000" b="1" dirty="0" err="1"/>
              <a:t>클릭시</a:t>
            </a:r>
            <a:r>
              <a:rPr lang="ko-KR" altLang="en-US" sz="1000" b="1" dirty="0"/>
              <a:t> 자동으로 중요사항 안내 화면 연결 </a:t>
            </a:r>
            <a:endParaRPr lang="en-US" altLang="ko-KR" sz="1000" b="1" dirty="0"/>
          </a:p>
          <a:p>
            <a:r>
              <a:rPr lang="en-US" altLang="ko-KR" sz="1000" b="1" dirty="0"/>
              <a:t>2-2. </a:t>
            </a:r>
            <a:r>
              <a:rPr lang="ko-KR" altLang="en-US" sz="1000" b="1" dirty="0"/>
              <a:t> 단계 액션 충족 시 </a:t>
            </a:r>
            <a:r>
              <a:rPr lang="en-US" altLang="ko-KR" sz="1000" b="1" dirty="0"/>
              <a:t>‘</a:t>
            </a:r>
            <a:r>
              <a:rPr lang="ko-KR" altLang="en-US" sz="1000" b="1" dirty="0"/>
              <a:t>다음단계로 넘어가기</a:t>
            </a:r>
            <a:r>
              <a:rPr lang="en-US" altLang="ko-KR" sz="1000" b="1" dirty="0"/>
              <a:t>’ </a:t>
            </a:r>
            <a:r>
              <a:rPr lang="ko-KR" altLang="en-US" sz="1000" b="1" dirty="0"/>
              <a:t>버튼 활성화 후 공격 액션 화면으로 이동 </a:t>
            </a:r>
            <a:endParaRPr lang="en-US" altLang="ko-KR" sz="1000" b="1" dirty="0"/>
          </a:p>
          <a:p>
            <a:r>
              <a:rPr lang="en-US" altLang="ko-KR" sz="1000" b="1" dirty="0"/>
              <a:t>3. </a:t>
            </a:r>
            <a:r>
              <a:rPr lang="ko-KR" altLang="en-US" sz="1000" b="1" dirty="0" err="1"/>
              <a:t>읏맨이</a:t>
            </a:r>
            <a:r>
              <a:rPr lang="ko-KR" altLang="en-US" sz="1000" b="1" dirty="0"/>
              <a:t> 악당 공격하는 화면</a:t>
            </a:r>
            <a:endParaRPr lang="en-US" altLang="ko-KR" sz="1000" b="1" dirty="0"/>
          </a:p>
          <a:p>
            <a:r>
              <a:rPr lang="en-US" altLang="ko-KR" sz="1000" b="1" dirty="0"/>
              <a:t>4. </a:t>
            </a:r>
            <a:r>
              <a:rPr lang="ko-KR" altLang="en-US" sz="1000" b="1" dirty="0"/>
              <a:t>공격 성공 화면</a:t>
            </a:r>
            <a:endParaRPr lang="en-US" altLang="ko-KR" sz="1000" b="1" dirty="0"/>
          </a:p>
        </p:txBody>
      </p:sp>
      <p:sp>
        <p:nvSpPr>
          <p:cNvPr id="8" name="직사각형 7"/>
          <p:cNvSpPr/>
          <p:nvPr/>
        </p:nvSpPr>
        <p:spPr>
          <a:xfrm>
            <a:off x="549947" y="518699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6600915" y="496548"/>
            <a:ext cx="165645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700AEA6-EDCC-364D-DCF8-BF19FE263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47" y="652312"/>
            <a:ext cx="1471531" cy="3186355"/>
          </a:xfrm>
          <a:prstGeom prst="rect">
            <a:avLst/>
          </a:prstGeom>
        </p:spPr>
      </p:pic>
      <p:pic>
        <p:nvPicPr>
          <p:cNvPr id="14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40FCC1B-5A1B-3E50-0CF1-01E41B7FB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897" y="657124"/>
            <a:ext cx="1458739" cy="315865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2041897" y="518699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2166184" y="3215844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2-2</a:t>
            </a:r>
            <a:endParaRPr lang="ko-KR" altLang="en-US" sz="800" dirty="0"/>
          </a:p>
        </p:txBody>
      </p:sp>
      <p:sp>
        <p:nvSpPr>
          <p:cNvPr id="10" name="직사각형 9"/>
          <p:cNvSpPr/>
          <p:nvPr/>
        </p:nvSpPr>
        <p:spPr>
          <a:xfrm>
            <a:off x="2252254" y="2050389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2-1</a:t>
            </a:r>
            <a:endParaRPr lang="ko-KR" altLang="en-US" sz="800" dirty="0"/>
          </a:p>
        </p:txBody>
      </p:sp>
      <p:pic>
        <p:nvPicPr>
          <p:cNvPr id="16" name="그림 1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931451B-5C33-97AD-77C1-44901D58A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847" y="623506"/>
            <a:ext cx="1409777" cy="3052637"/>
          </a:xfrm>
          <a:prstGeom prst="rect">
            <a:avLst/>
          </a:prstGeom>
        </p:spPr>
      </p:pic>
      <p:pic>
        <p:nvPicPr>
          <p:cNvPr id="17" name="그림 16" descr="텍스트, 클립아트, 스크린샷, 일러스트레이션이(가) 표시된 사진&#10;&#10;자동 생성된 설명">
            <a:extLst>
              <a:ext uri="{FF2B5EF4-FFF2-40B4-BE49-F238E27FC236}">
                <a16:creationId xmlns:a16="http://schemas.microsoft.com/office/drawing/2014/main" id="{3A735EF9-A2C8-E087-D421-045DEF9BD8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788" y="652312"/>
            <a:ext cx="1512368" cy="327478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019762" y="518699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pic>
        <p:nvPicPr>
          <p:cNvPr id="19" name="그림 18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8731DAEF-F832-F56E-E08A-D6F414A06DC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500" t="1789" r="4979" b="2800"/>
          <a:stretch/>
        </p:blipFill>
        <p:spPr>
          <a:xfrm>
            <a:off x="6624320" y="684107"/>
            <a:ext cx="1476588" cy="3230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80881" y="1076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미니게임</a:t>
            </a:r>
            <a:endParaRPr dirty="0"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999" y="692458"/>
            <a:ext cx="180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92458"/>
            <a:ext cx="180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9999" y="692458"/>
            <a:ext cx="180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0000" y="692458"/>
            <a:ext cx="1800000" cy="2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/>
          <p:cNvSpPr/>
          <p:nvPr/>
        </p:nvSpPr>
        <p:spPr>
          <a:xfrm>
            <a:off x="87902" y="568171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87902" y="3012219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1-1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1166361" y="1316440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1-2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1891549" y="692457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pic>
        <p:nvPicPr>
          <p:cNvPr id="14" name="Google Shape;18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00000" y="692457"/>
            <a:ext cx="1800000" cy="2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1809482" y="568171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3600000" y="568169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5440469" y="568170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6124863" y="1468840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4-1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7200709" y="568171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7324996" y="1887281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5-2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150045" y="3381026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/>
              <a:t>Description</a:t>
            </a:r>
          </a:p>
          <a:p>
            <a:r>
              <a:rPr lang="en-US" altLang="ko-KR" sz="1000" b="1" dirty="0"/>
              <a:t>1. </a:t>
            </a:r>
            <a:r>
              <a:rPr lang="ko-KR" altLang="en-US" sz="1000" b="1" dirty="0"/>
              <a:t>미니게임 메인 화면</a:t>
            </a:r>
            <a:endParaRPr lang="en-US" altLang="ko-KR" sz="1000" b="1" dirty="0"/>
          </a:p>
          <a:p>
            <a:r>
              <a:rPr lang="en-US" altLang="ko-KR" sz="1000" b="1" dirty="0"/>
              <a:t> “1-1” : </a:t>
            </a:r>
            <a:r>
              <a:rPr lang="ko-KR" altLang="en-US" sz="1000" b="1" dirty="0"/>
              <a:t>친구가 없을 시 게임 시작 버튼 비활성화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친구 있을 시 버튼 활성화 및 버튼 터치 시 </a:t>
            </a:r>
            <a:r>
              <a:rPr lang="en-US" altLang="ko-KR" sz="1000" b="1" dirty="0"/>
              <a:t>“3.</a:t>
            </a:r>
            <a:r>
              <a:rPr lang="ko-KR" altLang="en-US" sz="1000" b="1" dirty="0"/>
              <a:t>게임 상대 선택 페이지</a:t>
            </a:r>
            <a:r>
              <a:rPr lang="en-US" altLang="ko-KR" sz="1000" b="1" dirty="0"/>
              <a:t>”</a:t>
            </a:r>
            <a:r>
              <a:rPr lang="ko-KR" altLang="en-US" sz="1000" b="1" dirty="0"/>
              <a:t>로 이동</a:t>
            </a:r>
            <a:endParaRPr lang="en-US" altLang="ko-KR" sz="1000" b="1" dirty="0"/>
          </a:p>
          <a:p>
            <a:r>
              <a:rPr lang="en-US" altLang="ko-KR" sz="1000" b="1" dirty="0"/>
              <a:t> “1-2” : </a:t>
            </a:r>
            <a:r>
              <a:rPr lang="ko-KR" altLang="en-US" sz="1000" b="1" dirty="0"/>
              <a:t>친구 초대 </a:t>
            </a:r>
            <a:r>
              <a:rPr lang="en-US" altLang="ko-KR" sz="1000" b="1" dirty="0"/>
              <a:t>+ </a:t>
            </a:r>
            <a:r>
              <a:rPr lang="ko-KR" altLang="en-US" sz="1000" b="1" dirty="0"/>
              <a:t>버튼 터치 시 친구 초대 화면으로 페이지 이동</a:t>
            </a:r>
            <a:endParaRPr lang="en-US" altLang="ko-KR" sz="1000" b="1" dirty="0"/>
          </a:p>
          <a:p>
            <a:r>
              <a:rPr lang="en-US" altLang="ko-KR" sz="1000" b="1" dirty="0"/>
              <a:t> “1-3” : </a:t>
            </a:r>
            <a:r>
              <a:rPr lang="ko-KR" altLang="en-US" sz="1000" b="1" dirty="0" err="1"/>
              <a:t>읏맨</a:t>
            </a:r>
            <a:r>
              <a:rPr lang="ko-KR" altLang="en-US" sz="1000" b="1" dirty="0"/>
              <a:t> 키우기 메인 화면으로 페이지 이동</a:t>
            </a:r>
            <a:endParaRPr lang="en-US" altLang="ko-KR" sz="1000" b="1" dirty="0"/>
          </a:p>
          <a:p>
            <a:r>
              <a:rPr lang="en-US" altLang="ko-KR" sz="1000" b="1" dirty="0"/>
              <a:t>2. </a:t>
            </a:r>
            <a:r>
              <a:rPr lang="ko-KR" altLang="en-US" sz="1000" b="1" dirty="0"/>
              <a:t>친구 초대 메인 화면으로 페이지 이동</a:t>
            </a:r>
            <a:endParaRPr lang="en-US" altLang="ko-KR" sz="1000" b="1" dirty="0"/>
          </a:p>
          <a:p>
            <a:r>
              <a:rPr lang="en-US" altLang="ko-KR" sz="1000" b="1" dirty="0"/>
              <a:t>3. </a:t>
            </a:r>
            <a:r>
              <a:rPr lang="ko-KR" altLang="en-US" sz="1000" b="1" dirty="0"/>
              <a:t>게임 상대 선택 페이지</a:t>
            </a:r>
            <a:endParaRPr lang="en-US" altLang="ko-KR" sz="1000" b="1" dirty="0"/>
          </a:p>
          <a:p>
            <a:r>
              <a:rPr lang="en-US" altLang="ko-KR" sz="1000" b="1" dirty="0"/>
              <a:t> “3-1” : </a:t>
            </a:r>
            <a:r>
              <a:rPr lang="ko-KR" altLang="en-US" sz="1000" b="1" dirty="0"/>
              <a:t>게임 상대 선택</a:t>
            </a:r>
            <a:endParaRPr lang="en-US" altLang="ko-KR" sz="1000" b="1" dirty="0"/>
          </a:p>
          <a:p>
            <a:r>
              <a:rPr lang="en-US" altLang="ko-KR" sz="1000" b="1" dirty="0"/>
              <a:t> “3-2” : </a:t>
            </a:r>
            <a:r>
              <a:rPr lang="ko-KR" altLang="en-US" sz="1000" b="1" dirty="0"/>
              <a:t>게임 시작 버튼 터치 시 친구 초대</a:t>
            </a:r>
            <a:r>
              <a:rPr lang="en-US" altLang="ko-KR" sz="1000" b="1" dirty="0"/>
              <a:t> -&gt; </a:t>
            </a:r>
            <a:r>
              <a:rPr lang="ko-KR" altLang="en-US" sz="1000" b="1" dirty="0"/>
              <a:t>게임 상대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게임 시작 버튼 활성화된 미니 게임 화면으로 페이지 이동</a:t>
            </a:r>
            <a:endParaRPr lang="en-US" altLang="ko-KR" sz="1000" b="1" dirty="0"/>
          </a:p>
        </p:txBody>
      </p:sp>
      <p:sp>
        <p:nvSpPr>
          <p:cNvPr id="23" name="직사각형 22"/>
          <p:cNvSpPr/>
          <p:nvPr/>
        </p:nvSpPr>
        <p:spPr>
          <a:xfrm>
            <a:off x="4371773" y="1664149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3-1</a:t>
            </a:r>
            <a:endParaRPr lang="ko-KR" altLang="en-US" sz="800" dirty="0"/>
          </a:p>
        </p:txBody>
      </p:sp>
      <p:sp>
        <p:nvSpPr>
          <p:cNvPr id="24" name="직사각형 23"/>
          <p:cNvSpPr/>
          <p:nvPr/>
        </p:nvSpPr>
        <p:spPr>
          <a:xfrm>
            <a:off x="5502612" y="3013555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4-2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3724287" y="3013555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3-2</a:t>
            </a:r>
            <a:endParaRPr lang="ko-KR" altLang="en-US" sz="800" dirty="0"/>
          </a:p>
        </p:txBody>
      </p:sp>
      <p:sp>
        <p:nvSpPr>
          <p:cNvPr id="26" name="직사각형 25"/>
          <p:cNvSpPr/>
          <p:nvPr/>
        </p:nvSpPr>
        <p:spPr>
          <a:xfrm>
            <a:off x="4913999" y="3381026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/>
              <a:t>4. </a:t>
            </a:r>
            <a:r>
              <a:rPr lang="ko-KR" altLang="en-US" sz="1000" b="1" dirty="0"/>
              <a:t>게임 대기 화면</a:t>
            </a:r>
            <a:endParaRPr lang="en-US" altLang="ko-KR" sz="1000" b="1" dirty="0"/>
          </a:p>
          <a:p>
            <a:r>
              <a:rPr lang="en-US" altLang="ko-KR" sz="1000" b="1" dirty="0"/>
              <a:t> “4-1” : </a:t>
            </a:r>
            <a:r>
              <a:rPr lang="ko-KR" altLang="en-US" sz="1000" b="1" dirty="0"/>
              <a:t>상대방 이름 표시</a:t>
            </a:r>
            <a:endParaRPr lang="en-US" altLang="ko-KR" sz="1000" b="1" dirty="0"/>
          </a:p>
          <a:p>
            <a:r>
              <a:rPr lang="en-US" altLang="ko-KR" sz="1000" b="1" dirty="0"/>
              <a:t> “4-2” : </a:t>
            </a:r>
            <a:r>
              <a:rPr lang="ko-KR" altLang="en-US" sz="1000" b="1" dirty="0"/>
              <a:t>게임 시작 버튼 터치 시 게임 시작</a:t>
            </a:r>
            <a:endParaRPr lang="en-US" altLang="ko-KR" sz="1000" b="1" dirty="0"/>
          </a:p>
          <a:p>
            <a:r>
              <a:rPr lang="en-US" altLang="ko-KR" sz="1000" b="1" dirty="0"/>
              <a:t>5. </a:t>
            </a:r>
            <a:r>
              <a:rPr lang="ko-KR" altLang="en-US" sz="1000" b="1" dirty="0"/>
              <a:t>게임 진행 화면</a:t>
            </a:r>
            <a:endParaRPr lang="en-US" altLang="ko-KR" sz="1000" b="1" dirty="0"/>
          </a:p>
          <a:p>
            <a:r>
              <a:rPr lang="en-US" altLang="ko-KR" sz="1000" b="1" dirty="0"/>
              <a:t> “5-1” : </a:t>
            </a:r>
            <a:r>
              <a:rPr lang="ko-KR" altLang="en-US" sz="1000" b="1" dirty="0"/>
              <a:t>배구공을 클릭하세요</a:t>
            </a:r>
            <a:r>
              <a:rPr lang="en-US" altLang="ko-KR" sz="1000" b="1" dirty="0"/>
              <a:t>!</a:t>
            </a:r>
            <a:r>
              <a:rPr lang="ko-KR" altLang="en-US" sz="1000" b="1" dirty="0"/>
              <a:t>로 게임 시작 버튼 변경</a:t>
            </a:r>
            <a:endParaRPr lang="en-US" altLang="ko-KR" sz="1000" b="1" dirty="0"/>
          </a:p>
          <a:p>
            <a:r>
              <a:rPr lang="en-US" altLang="ko-KR" sz="1000" b="1" dirty="0"/>
              <a:t> “5-2” : </a:t>
            </a:r>
            <a:r>
              <a:rPr lang="ko-KR" altLang="en-US" sz="1000" b="1" dirty="0"/>
              <a:t>배구공 터치 시 나의 점수 증가</a:t>
            </a:r>
            <a:endParaRPr lang="en-US" altLang="ko-KR" sz="1000" b="1" dirty="0"/>
          </a:p>
          <a:p>
            <a:r>
              <a:rPr lang="en-US" altLang="ko-KR" sz="1000" b="1" dirty="0"/>
              <a:t> “5-3” : </a:t>
            </a:r>
            <a:r>
              <a:rPr lang="ko-KR" altLang="en-US" sz="1000" b="1" dirty="0"/>
              <a:t>게임 상대와 점수 비교</a:t>
            </a:r>
            <a:endParaRPr lang="en-US" altLang="ko-KR" sz="1000" b="1" dirty="0"/>
          </a:p>
        </p:txBody>
      </p:sp>
      <p:sp>
        <p:nvSpPr>
          <p:cNvPr id="28" name="직사각형 27"/>
          <p:cNvSpPr/>
          <p:nvPr/>
        </p:nvSpPr>
        <p:spPr>
          <a:xfrm>
            <a:off x="7924864" y="1468840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5-3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7262852" y="3012219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5-1</a:t>
            </a:r>
            <a:endParaRPr lang="ko-KR" altLang="en-US" sz="800" dirty="0"/>
          </a:p>
        </p:txBody>
      </p:sp>
      <p:sp>
        <p:nvSpPr>
          <p:cNvPr id="30" name="직사각형 29"/>
          <p:cNvSpPr/>
          <p:nvPr/>
        </p:nvSpPr>
        <p:spPr>
          <a:xfrm>
            <a:off x="212189" y="891791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1-3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EF51F947-1E71-0C7E-A761-B4C2216DF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50" y="742906"/>
            <a:ext cx="1762683" cy="3816795"/>
          </a:xfrm>
          <a:prstGeom prst="rect">
            <a:avLst/>
          </a:prstGeom>
        </p:spPr>
      </p:pic>
      <p:pic>
        <p:nvPicPr>
          <p:cNvPr id="18" name="그림 17" descr="텍스트, 스크린샷, 직사각형, 디자인이(가) 표시된 사진&#10;&#10;자동 생성된 설명">
            <a:extLst>
              <a:ext uri="{FF2B5EF4-FFF2-40B4-BE49-F238E27FC236}">
                <a16:creationId xmlns:a16="http://schemas.microsoft.com/office/drawing/2014/main" id="{AF017350-4333-9A00-E8D4-685D6F0624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41" t="2175" r="4612" b="2848"/>
          <a:stretch/>
        </p:blipFill>
        <p:spPr>
          <a:xfrm>
            <a:off x="4141644" y="640110"/>
            <a:ext cx="1830205" cy="3919591"/>
          </a:xfrm>
          <a:prstGeom prst="rect">
            <a:avLst/>
          </a:prstGeom>
        </p:spPr>
      </p:pic>
      <p:pic>
        <p:nvPicPr>
          <p:cNvPr id="17" name="내용 개체 틀 4" descr="텍스트, 스크린샷, 로고이(가) 표시된 사진&#10;&#10;자동 생성된 설명">
            <a:extLst>
              <a:ext uri="{FF2B5EF4-FFF2-40B4-BE49-F238E27FC236}">
                <a16:creationId xmlns:a16="http://schemas.microsoft.com/office/drawing/2014/main" id="{E947CD8C-6AA6-408D-585C-655CE8E6B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7357" y="679348"/>
            <a:ext cx="1901301" cy="388035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룰렛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374375" y="1361913"/>
            <a:ext cx="235237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Description</a:t>
            </a:r>
          </a:p>
          <a:p>
            <a:r>
              <a:rPr lang="en-US" altLang="ko-KR" sz="1000" b="1" dirty="0"/>
              <a:t>1. </a:t>
            </a:r>
            <a:r>
              <a:rPr lang="ko-KR" altLang="en-US" sz="1000" b="1" dirty="0" err="1"/>
              <a:t>룰렛</a:t>
            </a:r>
            <a:r>
              <a:rPr lang="ko-KR" altLang="en-US" sz="1000" b="1" dirty="0"/>
              <a:t> 메인 화면</a:t>
            </a:r>
            <a:endParaRPr lang="en-US" altLang="ko-KR" sz="1000" b="1" dirty="0"/>
          </a:p>
          <a:p>
            <a:r>
              <a:rPr lang="en-US" altLang="ko-KR" sz="1000" b="1" dirty="0"/>
              <a:t> “1-1” : </a:t>
            </a:r>
            <a:r>
              <a:rPr lang="ko-KR" altLang="en-US" sz="1000" b="1" dirty="0" err="1"/>
              <a:t>룰렛</a:t>
            </a:r>
            <a:r>
              <a:rPr lang="ko-KR" altLang="en-US" sz="1000" b="1" dirty="0"/>
              <a:t> 돌리기 버튼 터치 시 </a:t>
            </a:r>
            <a:r>
              <a:rPr lang="ko-KR" altLang="en-US" sz="1000" b="1" dirty="0" err="1"/>
              <a:t>룰렛</a:t>
            </a:r>
            <a:r>
              <a:rPr lang="ko-KR" altLang="en-US" sz="1000" b="1" dirty="0"/>
              <a:t> 회전</a:t>
            </a:r>
            <a:endParaRPr lang="en-US" altLang="ko-KR" sz="1000" b="1" dirty="0"/>
          </a:p>
          <a:p>
            <a:r>
              <a:rPr lang="en-US" altLang="ko-KR" sz="1000" b="1" dirty="0"/>
              <a:t> “1-2” : </a:t>
            </a:r>
            <a:r>
              <a:rPr lang="ko-KR" altLang="en-US" sz="1000" b="1" dirty="0"/>
              <a:t>경품 내용</a:t>
            </a:r>
            <a:endParaRPr lang="en-US" altLang="ko-KR" sz="1000" b="1" dirty="0"/>
          </a:p>
          <a:p>
            <a:r>
              <a:rPr lang="en-US" altLang="ko-KR" sz="1000" b="1" dirty="0"/>
              <a:t> “1-3” : </a:t>
            </a:r>
            <a:r>
              <a:rPr lang="ko-KR" altLang="en-US" sz="1000" b="1" dirty="0" err="1"/>
              <a:t>읏맨</a:t>
            </a:r>
            <a:r>
              <a:rPr lang="ko-KR" altLang="en-US" sz="1000" b="1" dirty="0"/>
              <a:t> 키우기 메인 화면으로 페이지 이동</a:t>
            </a:r>
            <a:endParaRPr lang="en-US" altLang="ko-KR" sz="1000" b="1" dirty="0"/>
          </a:p>
          <a:p>
            <a:r>
              <a:rPr lang="en-US" altLang="ko-KR" sz="1000" b="1" dirty="0"/>
              <a:t>2. </a:t>
            </a:r>
            <a:r>
              <a:rPr lang="ko-KR" altLang="en-US" sz="1000" b="1" dirty="0" err="1"/>
              <a:t>룰렛</a:t>
            </a:r>
            <a:r>
              <a:rPr lang="ko-KR" altLang="en-US" sz="1000" b="1" dirty="0"/>
              <a:t> 횟수 없음 안내 팝업</a:t>
            </a:r>
            <a:endParaRPr lang="en-US" altLang="ko-KR" sz="1000" b="1" dirty="0"/>
          </a:p>
          <a:p>
            <a:r>
              <a:rPr lang="en-US" altLang="ko-KR" sz="1000" b="1" dirty="0"/>
              <a:t> “2-1” : </a:t>
            </a:r>
            <a:r>
              <a:rPr lang="ko-KR" altLang="en-US" sz="1000" b="1" dirty="0"/>
              <a:t>닫기 터치 시 </a:t>
            </a:r>
            <a:r>
              <a:rPr lang="ko-KR" altLang="en-US" sz="1000" b="1" dirty="0" err="1"/>
              <a:t>룰렛</a:t>
            </a:r>
            <a:r>
              <a:rPr lang="ko-KR" altLang="en-US" sz="1000" b="1" dirty="0"/>
              <a:t> 메인 화면으로 페이지 이동</a:t>
            </a:r>
            <a:endParaRPr lang="en-US" altLang="ko-KR" sz="1000" b="1" dirty="0"/>
          </a:p>
          <a:p>
            <a:r>
              <a:rPr lang="en-US" altLang="ko-KR" sz="1000" b="1" dirty="0"/>
              <a:t>3. </a:t>
            </a:r>
            <a:r>
              <a:rPr lang="ko-KR" altLang="en-US" sz="1000" b="1" dirty="0"/>
              <a:t>경품 당첨 화면</a:t>
            </a:r>
            <a:endParaRPr lang="en-US" altLang="ko-KR" sz="1000" b="1" dirty="0"/>
          </a:p>
          <a:p>
            <a:r>
              <a:rPr lang="en-US" altLang="ko-KR" sz="1000" b="1" dirty="0"/>
              <a:t> “3-1” : </a:t>
            </a:r>
            <a:r>
              <a:rPr lang="ko-KR" altLang="en-US" sz="1000" b="1" dirty="0"/>
              <a:t>닫기 터치 시 </a:t>
            </a:r>
            <a:r>
              <a:rPr lang="ko-KR" altLang="en-US" sz="1000" b="1" dirty="0" err="1"/>
              <a:t>룰렛</a:t>
            </a:r>
            <a:r>
              <a:rPr lang="ko-KR" altLang="en-US" sz="1000" b="1" dirty="0"/>
              <a:t> 메인 화면으로 페이지 이동</a:t>
            </a:r>
            <a:endParaRPr lang="en-US" altLang="ko-KR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77572" y="608579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0" name="직사각형 9"/>
          <p:cNvSpPr/>
          <p:nvPr/>
        </p:nvSpPr>
        <p:spPr>
          <a:xfrm>
            <a:off x="492106" y="3354468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1-1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593532" y="1757967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1-2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2217357" y="515823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3515765" y="2775813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2-1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4118658" y="515823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4242945" y="3302429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3-1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604702" y="862802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1-3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온라인 광고이(가) 표시된 사진&#10;&#10;자동 생성된 설명">
            <a:extLst>
              <a:ext uri="{FF2B5EF4-FFF2-40B4-BE49-F238E27FC236}">
                <a16:creationId xmlns:a16="http://schemas.microsoft.com/office/drawing/2014/main" id="{A6926D04-F1EA-5449-8F84-F7D856D76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040" y="437554"/>
            <a:ext cx="1743290" cy="3774804"/>
          </a:xfrm>
          <a:prstGeom prst="rect">
            <a:avLst/>
          </a:prstGeom>
        </p:spPr>
      </p:pic>
      <p:pic>
        <p:nvPicPr>
          <p:cNvPr id="5" name="그림 4" descr="텍스트, 스크린샷, 온라인 광고이(가) 표시된 사진&#10;&#10;자동 생성된 설명">
            <a:extLst>
              <a:ext uri="{FF2B5EF4-FFF2-40B4-BE49-F238E27FC236}">
                <a16:creationId xmlns:a16="http://schemas.microsoft.com/office/drawing/2014/main" id="{BD51F0E2-9ECA-1EBF-5053-912A531B5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309" y="428878"/>
            <a:ext cx="1743290" cy="3774804"/>
          </a:xfrm>
          <a:prstGeom prst="rect">
            <a:avLst/>
          </a:prstGeom>
        </p:spPr>
      </p:pic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36F51CC8-2C30-3AD1-FE6D-EEDA88EEF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170" y="428878"/>
            <a:ext cx="1743290" cy="3774804"/>
          </a:xfrm>
          <a:prstGeom prst="rect">
            <a:avLst/>
          </a:prstGeom>
        </p:spPr>
      </p:pic>
      <p:pic>
        <p:nvPicPr>
          <p:cNvPr id="10" name="그림 9" descr="텍스트, 스크린샷, 만화 영화, 온라인 광고이(가) 표시된 사진&#10;&#10;자동 생성된 설명">
            <a:extLst>
              <a:ext uri="{FF2B5EF4-FFF2-40B4-BE49-F238E27FC236}">
                <a16:creationId xmlns:a16="http://schemas.microsoft.com/office/drawing/2014/main" id="{1BB03821-1BC6-8A31-C7F9-9F88B0BC1A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3022" y="428878"/>
            <a:ext cx="1743290" cy="3774804"/>
          </a:xfrm>
          <a:prstGeom prst="rect">
            <a:avLst/>
          </a:prstGeom>
        </p:spPr>
      </p:pic>
      <p:pic>
        <p:nvPicPr>
          <p:cNvPr id="24" name="그림 23" descr="텍스트, 스크린샷, 온라인 광고이(가) 표시된 사진&#10;&#10;자동 생성된 설명">
            <a:extLst>
              <a:ext uri="{FF2B5EF4-FFF2-40B4-BE49-F238E27FC236}">
                <a16:creationId xmlns:a16="http://schemas.microsoft.com/office/drawing/2014/main" id="{958EB0B2-7886-4133-0C4A-7E2A9177CD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" y="428878"/>
            <a:ext cx="1743290" cy="3774804"/>
          </a:xfrm>
          <a:prstGeom prst="rect">
            <a:avLst/>
          </a:prstGeom>
        </p:spPr>
      </p:pic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레벨업</a:t>
            </a:r>
            <a:r>
              <a:rPr lang="en-US" altLang="ko" dirty="0"/>
              <a:t> </a:t>
            </a:r>
            <a:r>
              <a:rPr lang="ko" dirty="0"/>
              <a:t>시 화면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124496" y="4203682"/>
            <a:ext cx="30004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Description</a:t>
            </a:r>
          </a:p>
          <a:p>
            <a:r>
              <a:rPr lang="en-US" altLang="ko-KR" sz="1000" b="1" dirty="0"/>
              <a:t>1. </a:t>
            </a:r>
            <a:r>
              <a:rPr lang="ko-KR" altLang="en-US" sz="1000" b="1" dirty="0" err="1"/>
              <a:t>읏맨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LV.1 </a:t>
            </a:r>
            <a:r>
              <a:rPr lang="ko-KR" altLang="en-US" sz="1000" b="1" dirty="0"/>
              <a:t>단계의 이미지</a:t>
            </a:r>
            <a:endParaRPr lang="en-US" altLang="ko-KR" sz="1000" b="1" dirty="0"/>
          </a:p>
          <a:p>
            <a:r>
              <a:rPr lang="en-US" altLang="ko-KR" sz="1000" b="1" dirty="0"/>
              <a:t> “1-1” : </a:t>
            </a:r>
            <a:r>
              <a:rPr lang="ko-KR" altLang="en-US" sz="1000" b="1" dirty="0"/>
              <a:t>다음 레벨까지의 에너지 및 현재 에너지</a:t>
            </a:r>
            <a:endParaRPr lang="en-US" altLang="ko-KR" sz="1000" b="1" dirty="0"/>
          </a:p>
          <a:p>
            <a:r>
              <a:rPr lang="en-US" altLang="ko-KR" sz="1000" b="1" dirty="0"/>
              <a:t>2. </a:t>
            </a:r>
            <a:r>
              <a:rPr lang="ko-KR" altLang="en-US" sz="1000" b="1" dirty="0" err="1"/>
              <a:t>읏맨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LV.2 </a:t>
            </a:r>
            <a:r>
              <a:rPr lang="ko-KR" altLang="en-US" sz="1000" b="1" dirty="0"/>
              <a:t>단계의 이미지</a:t>
            </a:r>
            <a:endParaRPr lang="en-US" altLang="ko-KR" sz="1000" b="1" dirty="0"/>
          </a:p>
          <a:p>
            <a:r>
              <a:rPr lang="en-US" altLang="ko-KR" sz="1000" b="1" dirty="0"/>
              <a:t>3. </a:t>
            </a:r>
            <a:r>
              <a:rPr lang="ko-KR" altLang="en-US" sz="1000" b="1" dirty="0" err="1"/>
              <a:t>읏맨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LV.3 </a:t>
            </a:r>
            <a:r>
              <a:rPr lang="ko-KR" altLang="en-US" sz="1000" b="1" dirty="0"/>
              <a:t>단계의 이미지</a:t>
            </a:r>
            <a:endParaRPr lang="en-US" altLang="ko-KR" sz="1000" b="1" dirty="0"/>
          </a:p>
        </p:txBody>
      </p:sp>
      <p:sp>
        <p:nvSpPr>
          <p:cNvPr id="11" name="직사각형 10"/>
          <p:cNvSpPr/>
          <p:nvPr/>
        </p:nvSpPr>
        <p:spPr>
          <a:xfrm>
            <a:off x="468043" y="1755414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2231328" y="1844425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3861176" y="1795668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5617588" y="1631545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7288477" y="1823535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124496" y="2416069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1-1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3299556" y="4203682"/>
            <a:ext cx="3000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4.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읏맨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LV.4 </a:t>
            </a:r>
            <a:r>
              <a:rPr lang="ko-KR" altLang="en-US" sz="1000" b="1" dirty="0"/>
              <a:t>단계의 이미지</a:t>
            </a:r>
            <a:endParaRPr lang="en-US" altLang="ko-KR" sz="1000" b="1" dirty="0"/>
          </a:p>
          <a:p>
            <a:r>
              <a:rPr lang="en-US" altLang="ko-KR" sz="1000" b="1" dirty="0"/>
              <a:t>5. </a:t>
            </a:r>
            <a:r>
              <a:rPr lang="ko-KR" altLang="en-US" sz="1000" b="1" dirty="0" err="1"/>
              <a:t>읏맨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LV.5 </a:t>
            </a:r>
            <a:r>
              <a:rPr lang="ko-KR" altLang="en-US" sz="1000" b="1" dirty="0"/>
              <a:t>단계의 이미지</a:t>
            </a:r>
            <a:endParaRPr lang="en-US" altLang="ko-KR" sz="1000" b="1" dirty="0"/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 idx="0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레벨업</a:t>
            </a:r>
            <a:r>
              <a:rPr lang="en-US" altLang="ko"/>
              <a:t> </a:t>
            </a:r>
            <a:r>
              <a:rPr lang="ko"/>
              <a:t>시 화면</a:t>
            </a: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6242553" y="755579"/>
            <a:ext cx="30004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 b="1"/>
              <a:t>Description</a:t>
            </a:r>
            <a:endParaRPr lang="en-US" altLang="ko-KR" sz="1000" b="1"/>
          </a:p>
          <a:p>
            <a:pPr lvl="0">
              <a:defRPr/>
            </a:pPr>
            <a:r>
              <a:rPr lang="ko-KR" altLang="en-US" sz="1000" b="1"/>
              <a:t>엔딩화면</a:t>
            </a:r>
            <a:endParaRPr lang="en-US" altLang="ko-KR" sz="1000" b="1"/>
          </a:p>
        </p:txBody>
      </p:sp>
      <p:pic>
        <p:nvPicPr>
          <p:cNvPr id="4" name="그림 3" descr="텍스트, 스크린샷, 만화 영화, 디자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33702" y="232272"/>
            <a:ext cx="2160848" cy="467895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18076" y="107985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8" name="직사각형 7"/>
          <p:cNvSpPr/>
          <p:nvPr/>
        </p:nvSpPr>
        <p:spPr>
          <a:xfrm>
            <a:off x="3180605" y="2630061"/>
            <a:ext cx="331184" cy="12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/>
              <a:t>1-1</a:t>
            </a:r>
            <a:endParaRPr lang="ko-KR" altLang="en-US" sz="800"/>
          </a:p>
        </p:txBody>
      </p:sp>
      <p:sp>
        <p:nvSpPr>
          <p:cNvPr id="17" name="직사각형 16"/>
          <p:cNvSpPr/>
          <p:nvPr/>
        </p:nvSpPr>
        <p:spPr>
          <a:xfrm>
            <a:off x="3180605" y="2927133"/>
            <a:ext cx="331184" cy="12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/>
              <a:t>1-2</a:t>
            </a:r>
            <a:endParaRPr lang="en-US" altLang="ko-KR" sz="800"/>
          </a:p>
        </p:txBody>
      </p:sp>
      <p:sp>
        <p:nvSpPr>
          <p:cNvPr id="20" name="직사각형 19"/>
          <p:cNvSpPr/>
          <p:nvPr/>
        </p:nvSpPr>
        <p:spPr>
          <a:xfrm>
            <a:off x="6118266" y="990178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21" name="직사각형 20"/>
          <p:cNvSpPr/>
          <p:nvPr/>
        </p:nvSpPr>
        <p:spPr>
          <a:xfrm>
            <a:off x="6111095" y="1252634"/>
            <a:ext cx="331184" cy="12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/>
              <a:t>1-1</a:t>
            </a:r>
            <a:endParaRPr lang="ko-KR" altLang="en-US" sz="800"/>
          </a:p>
        </p:txBody>
      </p:sp>
      <p:sp>
        <p:nvSpPr>
          <p:cNvPr id="22" name="TextBox 21"/>
          <p:cNvSpPr txBox="1"/>
          <p:nvPr/>
        </p:nvSpPr>
        <p:spPr>
          <a:xfrm>
            <a:off x="6442279" y="1182179"/>
            <a:ext cx="3000444" cy="235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b="1"/>
              <a:t>다른 캐릭터 선택 화면으로 이동</a:t>
            </a:r>
            <a:endParaRPr lang="en-US" altLang="ko-KR" sz="1000" b="1"/>
          </a:p>
        </p:txBody>
      </p:sp>
      <p:sp>
        <p:nvSpPr>
          <p:cNvPr id="23" name="직사각형 22"/>
          <p:cNvSpPr/>
          <p:nvPr/>
        </p:nvSpPr>
        <p:spPr>
          <a:xfrm>
            <a:off x="6118266" y="1543821"/>
            <a:ext cx="331184" cy="12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/>
              <a:t>1-2</a:t>
            </a:r>
            <a:endParaRPr lang="en-US" altLang="ko-KR" sz="800"/>
          </a:p>
        </p:txBody>
      </p:sp>
      <p:sp>
        <p:nvSpPr>
          <p:cNvPr id="25" name="TextBox 24"/>
          <p:cNvSpPr txBox="1"/>
          <p:nvPr/>
        </p:nvSpPr>
        <p:spPr>
          <a:xfrm>
            <a:off x="6442279" y="1485510"/>
            <a:ext cx="3000444" cy="236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b="1"/>
              <a:t>프로직장인 읏맨 </a:t>
            </a:r>
            <a:r>
              <a:rPr lang="en-US" altLang="ko-KR" sz="1000" b="1"/>
              <a:t>NFT</a:t>
            </a:r>
            <a:r>
              <a:rPr lang="ko-KR" altLang="en-US" sz="1000" b="1"/>
              <a:t> 확인으로 이동 </a:t>
            </a:r>
            <a:endParaRPr lang="en-US" altLang="ko-KR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;p4"/>
          <p:cNvSpPr>
            <a:spLocks noGrp="1"/>
          </p:cNvSpPr>
          <p:nvPr>
            <p:ph type="title" idx="0"/>
          </p:nvPr>
        </p:nvSpPr>
        <p:spPr>
          <a:xfrm>
            <a:off x="297692" y="136863"/>
            <a:ext cx="8520600" cy="572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유저 플로우차트</a:t>
            </a: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11135" y="3588712"/>
            <a:ext cx="787607" cy="1597557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0822" y="706904"/>
            <a:ext cx="1806407" cy="4184931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84810" y="709425"/>
            <a:ext cx="2387511" cy="4207902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50050" y="712788"/>
            <a:ext cx="1110169" cy="4208182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006414" y="675154"/>
            <a:ext cx="1647358" cy="42974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486</ep:Words>
  <ep:PresentationFormat>화면 슬라이드 쇼(16:9)</ep:PresentationFormat>
  <ep:Paragraphs>157</ep:Paragraphs>
  <ep:Slides>10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Simple Light</vt:lpstr>
      <vt:lpstr>서비스 가입 - 회원</vt:lpstr>
      <vt:lpstr>온보딩(메인)-OK페이 앱 회원</vt:lpstr>
      <vt:lpstr>미션</vt:lpstr>
      <vt:lpstr>계좌개설 게임</vt:lpstr>
      <vt:lpstr>미니게임</vt:lpstr>
      <vt:lpstr>룰렛</vt:lpstr>
      <vt:lpstr>레벨업 시 화면</vt:lpstr>
      <vt:lpstr>레벨업 시 화면</vt:lpstr>
      <vt:lpstr>유저 플로우차트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APRO</dc:creator>
  <cp:lastModifiedBy>pc</cp:lastModifiedBy>
  <dcterms:modified xsi:type="dcterms:W3CDTF">2024-01-14T12:14:02.023</dcterms:modified>
  <cp:revision>36</cp:revision>
  <dc:title>종합금융그룹 위상 확립</dc:title>
  <cp:version>1000.0000.01</cp:version>
</cp:coreProperties>
</file>