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D61A-71F2-4639-BAA0-83085BED61C5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isspng-computer-icons-download-person-vector-5ada64b7829d59.6304985115242620715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3140968"/>
            <a:ext cx="934780" cy="934780"/>
          </a:xfrm>
          <a:prstGeom prst="rect">
            <a:avLst/>
          </a:prstGeom>
        </p:spPr>
      </p:pic>
      <p:pic>
        <p:nvPicPr>
          <p:cNvPr id="5" name="그림 4" descr="kisspng-clip-art-computer-icons-portable-network-graphics-guanyu-svg-png-icon-free-download-1-6734-onli-5b755c7f000ff2.7098010015344180470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140969"/>
            <a:ext cx="960701" cy="79208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47664" y="551320"/>
            <a:ext cx="6336704" cy="5760640"/>
          </a:xfrm>
          <a:prstGeom prst="roundRect">
            <a:avLst>
              <a:gd name="adj" fmla="val 55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7904" y="116632"/>
            <a:ext cx="2088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CJ </a:t>
            </a:r>
            <a:r>
              <a:rPr lang="ko-KR" altLang="en-US" sz="1600" dirty="0" smtClean="0"/>
              <a:t>직원인식 시스템</a:t>
            </a: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555776" y="695336"/>
            <a:ext cx="1656184" cy="792088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Resister new person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5004048" y="692696"/>
            <a:ext cx="1872208" cy="792088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Create person group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2555776" y="1700808"/>
            <a:ext cx="1656184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Provide face image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5148064" y="1700808"/>
            <a:ext cx="1656184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Store face image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923928" y="2420888"/>
            <a:ext cx="1656184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Face image train</a:t>
            </a:r>
          </a:p>
        </p:txBody>
      </p:sp>
      <p:sp>
        <p:nvSpPr>
          <p:cNvPr id="13" name="타원 12"/>
          <p:cNvSpPr/>
          <p:nvPr/>
        </p:nvSpPr>
        <p:spPr>
          <a:xfrm>
            <a:off x="2627784" y="4005064"/>
            <a:ext cx="1656184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Entrance Exit</a:t>
            </a:r>
          </a:p>
        </p:txBody>
      </p:sp>
      <p:sp>
        <p:nvSpPr>
          <p:cNvPr id="14" name="타원 13"/>
          <p:cNvSpPr/>
          <p:nvPr/>
        </p:nvSpPr>
        <p:spPr>
          <a:xfrm>
            <a:off x="4932040" y="4005064"/>
            <a:ext cx="1800200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Authenticate employee</a:t>
            </a:r>
          </a:p>
        </p:txBody>
      </p:sp>
      <p:sp>
        <p:nvSpPr>
          <p:cNvPr id="15" name="타원 14"/>
          <p:cNvSpPr/>
          <p:nvPr/>
        </p:nvSpPr>
        <p:spPr>
          <a:xfrm>
            <a:off x="3779912" y="5229200"/>
            <a:ext cx="1656184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Access granted</a:t>
            </a:r>
          </a:p>
        </p:txBody>
      </p:sp>
      <p:cxnSp>
        <p:nvCxnSpPr>
          <p:cNvPr id="17" name="직선 연결선 16"/>
          <p:cNvCxnSpPr>
            <a:stCxn id="8" idx="2"/>
            <a:endCxn id="5" idx="3"/>
          </p:cNvCxnSpPr>
          <p:nvPr/>
        </p:nvCxnSpPr>
        <p:spPr>
          <a:xfrm flipH="1">
            <a:off x="1284229" y="1091380"/>
            <a:ext cx="1271547" cy="24456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2"/>
            <a:endCxn id="5" idx="3"/>
          </p:cNvCxnSpPr>
          <p:nvPr/>
        </p:nvCxnSpPr>
        <p:spPr>
          <a:xfrm flipH="1">
            <a:off x="1284229" y="2060848"/>
            <a:ext cx="1271547" cy="147616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2"/>
            <a:endCxn id="5" idx="3"/>
          </p:cNvCxnSpPr>
          <p:nvPr/>
        </p:nvCxnSpPr>
        <p:spPr>
          <a:xfrm flipH="1" flipV="1">
            <a:off x="1284229" y="3537013"/>
            <a:ext cx="1343555" cy="82809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6"/>
            <a:endCxn id="4" idx="1"/>
          </p:cNvCxnSpPr>
          <p:nvPr/>
        </p:nvCxnSpPr>
        <p:spPr>
          <a:xfrm>
            <a:off x="6876256" y="1088740"/>
            <a:ext cx="1152128" cy="25196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6"/>
            <a:endCxn id="4" idx="1"/>
          </p:cNvCxnSpPr>
          <p:nvPr/>
        </p:nvCxnSpPr>
        <p:spPr>
          <a:xfrm>
            <a:off x="6804248" y="2060848"/>
            <a:ext cx="1224136" cy="15475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6"/>
            <a:endCxn id="4" idx="1"/>
          </p:cNvCxnSpPr>
          <p:nvPr/>
        </p:nvCxnSpPr>
        <p:spPr>
          <a:xfrm>
            <a:off x="5580112" y="2780928"/>
            <a:ext cx="2448272" cy="8274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6"/>
            <a:endCxn id="4" idx="1"/>
          </p:cNvCxnSpPr>
          <p:nvPr/>
        </p:nvCxnSpPr>
        <p:spPr>
          <a:xfrm flipV="1">
            <a:off x="6732240" y="3608358"/>
            <a:ext cx="1296144" cy="75674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6"/>
            <a:endCxn id="4" idx="1"/>
          </p:cNvCxnSpPr>
          <p:nvPr/>
        </p:nvCxnSpPr>
        <p:spPr>
          <a:xfrm flipV="1">
            <a:off x="5436096" y="3608358"/>
            <a:ext cx="2592288" cy="19808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6"/>
            <a:endCxn id="14" idx="2"/>
          </p:cNvCxnSpPr>
          <p:nvPr/>
        </p:nvCxnSpPr>
        <p:spPr>
          <a:xfrm>
            <a:off x="4283968" y="4365104"/>
            <a:ext cx="64807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6"/>
            <a:endCxn id="11" idx="2"/>
          </p:cNvCxnSpPr>
          <p:nvPr/>
        </p:nvCxnSpPr>
        <p:spPr>
          <a:xfrm>
            <a:off x="4211960" y="2060848"/>
            <a:ext cx="93610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5536" y="40050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CJ </a:t>
            </a:r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00392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</a:t>
            </a:r>
            <a:endParaRPr lang="ko-KR" altLang="en-US"/>
          </a:p>
        </p:txBody>
      </p:sp>
      <p:cxnSp>
        <p:nvCxnSpPr>
          <p:cNvPr id="52" name="직선 화살표 연결선 51"/>
          <p:cNvCxnSpPr>
            <a:stCxn id="8" idx="6"/>
            <a:endCxn id="9" idx="2"/>
          </p:cNvCxnSpPr>
          <p:nvPr/>
        </p:nvCxnSpPr>
        <p:spPr>
          <a:xfrm flipV="1">
            <a:off x="4211960" y="1088740"/>
            <a:ext cx="792088" cy="2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779912" y="3284984"/>
            <a:ext cx="1872208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Authorization</a:t>
            </a:r>
          </a:p>
        </p:txBody>
      </p:sp>
      <p:cxnSp>
        <p:nvCxnSpPr>
          <p:cNvPr id="67" name="직선 연결선 66"/>
          <p:cNvCxnSpPr>
            <a:stCxn id="39" idx="6"/>
            <a:endCxn id="4" idx="1"/>
          </p:cNvCxnSpPr>
          <p:nvPr/>
        </p:nvCxnSpPr>
        <p:spPr>
          <a:xfrm flipV="1">
            <a:off x="5652120" y="3608358"/>
            <a:ext cx="2376264" cy="366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5" idx="2"/>
            <a:endCxn id="5" idx="3"/>
          </p:cNvCxnSpPr>
          <p:nvPr/>
        </p:nvCxnSpPr>
        <p:spPr>
          <a:xfrm flipH="1" flipV="1">
            <a:off x="1284229" y="3537013"/>
            <a:ext cx="2495683" cy="20522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3861048"/>
            <a:ext cx="7200800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Class Test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faceId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rectangle :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personId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confidence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faceDetect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faceidentify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img_bgr,faceID,left,top,bottom,right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404664"/>
            <a:ext cx="3528392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Class Train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trainModel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260648"/>
            <a:ext cx="388843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</a:rPr>
              <a:t>enrollData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personId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persistedFaceId</a:t>
            </a:r>
            <a:r>
              <a:rPr lang="en-US" altLang="ko-KR" dirty="0" smtClean="0">
                <a:solidFill>
                  <a:schemeClr val="tx1"/>
                </a:solidFill>
              </a:rPr>
              <a:t> : string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nameList</a:t>
            </a:r>
            <a:r>
              <a:rPr lang="en-US" altLang="ko-KR" dirty="0" smtClean="0">
                <a:solidFill>
                  <a:schemeClr val="tx1"/>
                </a:solidFill>
              </a:rPr>
              <a:t> : List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personImageList</a:t>
            </a:r>
            <a:r>
              <a:rPr lang="en-US" altLang="ko-KR" dirty="0" smtClean="0">
                <a:solidFill>
                  <a:schemeClr val="tx1"/>
                </a:solidFill>
              </a:rPr>
              <a:t> : List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createPersongroup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createPerson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personGroupId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savePersonImage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926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95536" y="2276872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60032" y="69269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60032" y="1196752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99592" y="42210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99592" y="566124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860032" y="1988840"/>
            <a:ext cx="3528392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Class Main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Main()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860032" y="2276872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860032" y="2780928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562074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Erd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19442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personId</a:t>
            </a:r>
            <a:endParaRPr lang="en-US" altLang="ko-KR" dirty="0" smtClean="0"/>
          </a:p>
          <a:p>
            <a:r>
              <a:rPr lang="en-US" altLang="ko-KR" dirty="0" smtClean="0"/>
              <a:t>*name</a:t>
            </a:r>
          </a:p>
          <a:p>
            <a:r>
              <a:rPr lang="en-US" altLang="ko-KR" dirty="0" smtClean="0"/>
              <a:t>*authority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1196752"/>
            <a:ext cx="18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Authority</a:t>
            </a:r>
          </a:p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3212976"/>
            <a:ext cx="2304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Images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faceId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personId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ImgeURL</a:t>
            </a:r>
            <a:endParaRPr lang="en-US" altLang="ko-KR" dirty="0" smtClean="0"/>
          </a:p>
          <a:p>
            <a:r>
              <a:rPr lang="en-US" altLang="ko-KR" dirty="0" smtClean="0"/>
              <a:t>*rectangle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105</Words>
  <Application>Microsoft Office PowerPoint</Application>
  <PresentationFormat>화면 슬라이드 쇼(4:3)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Erd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24</cp:revision>
  <dcterms:created xsi:type="dcterms:W3CDTF">2019-11-16T06:38:21Z</dcterms:created>
  <dcterms:modified xsi:type="dcterms:W3CDTF">2019-11-17T16:31:54Z</dcterms:modified>
</cp:coreProperties>
</file>