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CD"/>
    <a:srgbClr val="EF151E"/>
    <a:srgbClr val="FF9700"/>
    <a:srgbClr val="F4A10C"/>
    <a:srgbClr val="FCB50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1" y="-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3D61A-71F2-4639-BAA0-83085BED61C5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4464496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목차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안면인식 </a:t>
            </a:r>
            <a:r>
              <a:rPr lang="ko-KR" altLang="en-US" sz="2000" dirty="0" smtClean="0"/>
              <a:t>기술</a:t>
            </a:r>
            <a:endParaRPr lang="en-US" altLang="ko-KR" sz="2000" dirty="0" smtClean="0"/>
          </a:p>
          <a:p>
            <a:r>
              <a:rPr lang="en-US" altLang="ko-KR" sz="2000" dirty="0" smtClean="0"/>
              <a:t>MS Azure Face API </a:t>
            </a:r>
            <a:endParaRPr lang="en-US" altLang="ko-KR" sz="2000" dirty="0" smtClean="0"/>
          </a:p>
          <a:p>
            <a:r>
              <a:rPr lang="en-US" altLang="ko-KR" sz="2000" dirty="0" smtClean="0"/>
              <a:t>API</a:t>
            </a:r>
            <a:r>
              <a:rPr lang="ko-KR" altLang="en-US" sz="2000" dirty="0" smtClean="0"/>
              <a:t>를 이용한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안면인식 알고리즘</a:t>
            </a:r>
            <a:endParaRPr lang="en-US" altLang="ko-KR" sz="2000" dirty="0" smtClean="0"/>
          </a:p>
          <a:p>
            <a:r>
              <a:rPr lang="en-US" altLang="ko-KR" sz="2000" dirty="0" smtClean="0"/>
              <a:t>CJ</a:t>
            </a:r>
            <a:r>
              <a:rPr lang="ko-KR" altLang="en-US" sz="2000" dirty="0" smtClean="0"/>
              <a:t>제일제당 직원인식 프로그램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- USE CASE DIAGRAM</a:t>
            </a:r>
          </a:p>
          <a:p>
            <a:pPr>
              <a:buNone/>
            </a:pPr>
            <a:r>
              <a:rPr lang="en-US" altLang="ko-KR" sz="2000" dirty="0" smtClean="0"/>
              <a:t>	- </a:t>
            </a:r>
            <a:r>
              <a:rPr lang="en-US" altLang="ko-KR" sz="2000" dirty="0" smtClean="0"/>
              <a:t>ERD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-</a:t>
            </a:r>
            <a:r>
              <a:rPr lang="en-US" altLang="ko-KR" sz="2000" dirty="0" smtClean="0"/>
              <a:t> User Persona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- </a:t>
            </a:r>
            <a:r>
              <a:rPr lang="en-US" altLang="ko-KR" sz="2000" smtClean="0"/>
              <a:t>class diagram ..?</a:t>
            </a:r>
            <a:endParaRPr lang="en-US" altLang="ko-KR" sz="2000" dirty="0" smtClean="0"/>
          </a:p>
          <a:p>
            <a:r>
              <a:rPr lang="ko-KR" altLang="en-US" sz="2000" dirty="0" smtClean="0"/>
              <a:t>시현</a:t>
            </a:r>
            <a:endParaRPr lang="en-US" altLang="ko-KR" sz="2000" dirty="0" smtClean="0"/>
          </a:p>
          <a:p>
            <a:r>
              <a:rPr lang="ko-KR" altLang="en-US" sz="2000" dirty="0" smtClean="0"/>
              <a:t>개선해야 할 부분 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kisspng-computer-icons-download-person-vector-5ada64b7829d59.6304985115242620715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3140968"/>
            <a:ext cx="934780" cy="934780"/>
          </a:xfrm>
          <a:prstGeom prst="rect">
            <a:avLst/>
          </a:prstGeom>
        </p:spPr>
      </p:pic>
      <p:pic>
        <p:nvPicPr>
          <p:cNvPr id="5" name="그림 4" descr="kisspng-clip-art-computer-icons-portable-network-graphics-guanyu-svg-png-icon-free-download-1-6734-onli-5b755c7f000ff2.70980100153441804700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140969"/>
            <a:ext cx="960701" cy="79208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547664" y="551320"/>
            <a:ext cx="6336704" cy="5760640"/>
          </a:xfrm>
          <a:prstGeom prst="roundRect">
            <a:avLst>
              <a:gd name="adj" fmla="val 55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07904" y="116632"/>
            <a:ext cx="2088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CJ </a:t>
            </a:r>
            <a:r>
              <a:rPr lang="ko-KR" altLang="en-US" sz="1600" dirty="0" smtClean="0"/>
              <a:t>직원인식 시스템</a:t>
            </a: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555776" y="695336"/>
            <a:ext cx="1656184" cy="792088"/>
          </a:xfrm>
          <a:prstGeom prst="ellipse">
            <a:avLst/>
          </a:prstGeom>
          <a:solidFill>
            <a:srgbClr val="EF151E">
              <a:alpha val="6078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Resister new person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5004048" y="692696"/>
            <a:ext cx="1872208" cy="792088"/>
          </a:xfrm>
          <a:prstGeom prst="ellipse">
            <a:avLst/>
          </a:prstGeom>
          <a:solidFill>
            <a:srgbClr val="EF151E">
              <a:alpha val="61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Create person group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2555776" y="1700808"/>
            <a:ext cx="1656184" cy="720080"/>
          </a:xfrm>
          <a:prstGeom prst="ellipse">
            <a:avLst/>
          </a:prstGeom>
          <a:solidFill>
            <a:srgbClr val="EF151E">
              <a:alpha val="61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Provide face image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5148064" y="1700808"/>
            <a:ext cx="1656184" cy="720080"/>
          </a:xfrm>
          <a:prstGeom prst="ellipse">
            <a:avLst/>
          </a:prstGeom>
          <a:solidFill>
            <a:srgbClr val="EF151E">
              <a:alpha val="61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Store face image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3923928" y="2420888"/>
            <a:ext cx="1656184" cy="720080"/>
          </a:xfrm>
          <a:prstGeom prst="ellipse">
            <a:avLst/>
          </a:prstGeom>
          <a:solidFill>
            <a:srgbClr val="FF97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Face image train</a:t>
            </a:r>
          </a:p>
        </p:txBody>
      </p:sp>
      <p:sp>
        <p:nvSpPr>
          <p:cNvPr id="13" name="타원 12"/>
          <p:cNvSpPr/>
          <p:nvPr/>
        </p:nvSpPr>
        <p:spPr>
          <a:xfrm>
            <a:off x="2627784" y="4005064"/>
            <a:ext cx="1656184" cy="720080"/>
          </a:xfrm>
          <a:prstGeom prst="ellipse">
            <a:avLst/>
          </a:prstGeom>
          <a:solidFill>
            <a:srgbClr val="006ECD">
              <a:alpha val="61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Entrance Exit</a:t>
            </a:r>
          </a:p>
        </p:txBody>
      </p:sp>
      <p:sp>
        <p:nvSpPr>
          <p:cNvPr id="14" name="타원 13"/>
          <p:cNvSpPr/>
          <p:nvPr/>
        </p:nvSpPr>
        <p:spPr>
          <a:xfrm>
            <a:off x="4932040" y="4005064"/>
            <a:ext cx="1800200" cy="720080"/>
          </a:xfrm>
          <a:prstGeom prst="ellipse">
            <a:avLst/>
          </a:prstGeom>
          <a:solidFill>
            <a:srgbClr val="006ECD">
              <a:alpha val="61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Authenticate employee</a:t>
            </a:r>
          </a:p>
        </p:txBody>
      </p:sp>
      <p:sp>
        <p:nvSpPr>
          <p:cNvPr id="15" name="타원 14"/>
          <p:cNvSpPr/>
          <p:nvPr/>
        </p:nvSpPr>
        <p:spPr>
          <a:xfrm>
            <a:off x="3779912" y="5229200"/>
            <a:ext cx="1656184" cy="720080"/>
          </a:xfrm>
          <a:prstGeom prst="ellipse">
            <a:avLst/>
          </a:prstGeom>
          <a:solidFill>
            <a:srgbClr val="006ECD">
              <a:alpha val="61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Access granted</a:t>
            </a:r>
          </a:p>
        </p:txBody>
      </p:sp>
      <p:cxnSp>
        <p:nvCxnSpPr>
          <p:cNvPr id="17" name="직선 연결선 16"/>
          <p:cNvCxnSpPr>
            <a:stCxn id="8" idx="2"/>
            <a:endCxn id="5" idx="3"/>
          </p:cNvCxnSpPr>
          <p:nvPr/>
        </p:nvCxnSpPr>
        <p:spPr>
          <a:xfrm flipH="1">
            <a:off x="1284229" y="1091380"/>
            <a:ext cx="1271547" cy="24456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0" idx="2"/>
            <a:endCxn id="5" idx="3"/>
          </p:cNvCxnSpPr>
          <p:nvPr/>
        </p:nvCxnSpPr>
        <p:spPr>
          <a:xfrm flipH="1">
            <a:off x="1284229" y="2060848"/>
            <a:ext cx="1271547" cy="147616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2"/>
            <a:endCxn id="5" idx="3"/>
          </p:cNvCxnSpPr>
          <p:nvPr/>
        </p:nvCxnSpPr>
        <p:spPr>
          <a:xfrm flipH="1" flipV="1">
            <a:off x="1284229" y="3537013"/>
            <a:ext cx="1343555" cy="82809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6"/>
            <a:endCxn id="4" idx="1"/>
          </p:cNvCxnSpPr>
          <p:nvPr/>
        </p:nvCxnSpPr>
        <p:spPr>
          <a:xfrm>
            <a:off x="6876256" y="1088740"/>
            <a:ext cx="1152128" cy="251961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1" idx="6"/>
            <a:endCxn id="4" idx="1"/>
          </p:cNvCxnSpPr>
          <p:nvPr/>
        </p:nvCxnSpPr>
        <p:spPr>
          <a:xfrm>
            <a:off x="6804248" y="2060848"/>
            <a:ext cx="1224136" cy="154751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2" idx="6"/>
            <a:endCxn id="4" idx="1"/>
          </p:cNvCxnSpPr>
          <p:nvPr/>
        </p:nvCxnSpPr>
        <p:spPr>
          <a:xfrm>
            <a:off x="5580112" y="2780928"/>
            <a:ext cx="2448272" cy="8274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4" idx="6"/>
            <a:endCxn id="4" idx="1"/>
          </p:cNvCxnSpPr>
          <p:nvPr/>
        </p:nvCxnSpPr>
        <p:spPr>
          <a:xfrm flipV="1">
            <a:off x="6732240" y="3608358"/>
            <a:ext cx="1296144" cy="75674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6"/>
            <a:endCxn id="4" idx="1"/>
          </p:cNvCxnSpPr>
          <p:nvPr/>
        </p:nvCxnSpPr>
        <p:spPr>
          <a:xfrm flipV="1">
            <a:off x="5436096" y="3608358"/>
            <a:ext cx="2592288" cy="198088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" idx="6"/>
            <a:endCxn id="14" idx="2"/>
          </p:cNvCxnSpPr>
          <p:nvPr/>
        </p:nvCxnSpPr>
        <p:spPr>
          <a:xfrm>
            <a:off x="4283968" y="4365104"/>
            <a:ext cx="64807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0" idx="6"/>
            <a:endCxn id="11" idx="2"/>
          </p:cNvCxnSpPr>
          <p:nvPr/>
        </p:nvCxnSpPr>
        <p:spPr>
          <a:xfrm>
            <a:off x="4211960" y="2060848"/>
            <a:ext cx="93610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5536" y="40050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CJ </a:t>
            </a:r>
            <a:r>
              <a:rPr lang="ko-KR" altLang="en-US" dirty="0" smtClean="0"/>
              <a:t>직원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00392" y="41490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</a:t>
            </a:r>
            <a:endParaRPr lang="ko-KR" altLang="en-US"/>
          </a:p>
        </p:txBody>
      </p:sp>
      <p:cxnSp>
        <p:nvCxnSpPr>
          <p:cNvPr id="52" name="직선 화살표 연결선 51"/>
          <p:cNvCxnSpPr>
            <a:stCxn id="8" idx="6"/>
            <a:endCxn id="9" idx="2"/>
          </p:cNvCxnSpPr>
          <p:nvPr/>
        </p:nvCxnSpPr>
        <p:spPr>
          <a:xfrm flipV="1">
            <a:off x="4211960" y="1088740"/>
            <a:ext cx="792088" cy="26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779912" y="3284984"/>
            <a:ext cx="1872208" cy="720080"/>
          </a:xfrm>
          <a:prstGeom prst="ellipse">
            <a:avLst/>
          </a:prstGeom>
          <a:solidFill>
            <a:srgbClr val="006ECD">
              <a:alpha val="6078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Authorization</a:t>
            </a:r>
          </a:p>
        </p:txBody>
      </p:sp>
      <p:cxnSp>
        <p:nvCxnSpPr>
          <p:cNvPr id="67" name="직선 연결선 66"/>
          <p:cNvCxnSpPr>
            <a:stCxn id="39" idx="6"/>
            <a:endCxn id="4" idx="1"/>
          </p:cNvCxnSpPr>
          <p:nvPr/>
        </p:nvCxnSpPr>
        <p:spPr>
          <a:xfrm flipV="1">
            <a:off x="5652120" y="3608358"/>
            <a:ext cx="2376264" cy="366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5" idx="2"/>
            <a:endCxn id="5" idx="3"/>
          </p:cNvCxnSpPr>
          <p:nvPr/>
        </p:nvCxnSpPr>
        <p:spPr>
          <a:xfrm flipH="1" flipV="1">
            <a:off x="1284229" y="3537013"/>
            <a:ext cx="2495683" cy="205222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3861048"/>
            <a:ext cx="7200800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Class Test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faceId</a:t>
            </a:r>
            <a:r>
              <a:rPr lang="en-US" altLang="ko-KR" dirty="0" smtClean="0">
                <a:solidFill>
                  <a:schemeClr val="tx1"/>
                </a:solidFill>
              </a:rPr>
              <a:t> : string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rectangle : 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personGroupId</a:t>
            </a:r>
            <a:r>
              <a:rPr lang="en-US" altLang="ko-KR" dirty="0" smtClean="0">
                <a:solidFill>
                  <a:schemeClr val="tx1"/>
                </a:solidFill>
              </a:rPr>
              <a:t> : string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personId</a:t>
            </a:r>
            <a:r>
              <a:rPr lang="en-US" altLang="ko-KR" dirty="0" smtClean="0">
                <a:solidFill>
                  <a:schemeClr val="tx1"/>
                </a:solidFill>
              </a:rPr>
              <a:t> : string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confidence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faceDetect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faceidentify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personGroupId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img_bgr,faceID,left,top,bottom,right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404664"/>
            <a:ext cx="3528392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Class Train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personGroupId</a:t>
            </a:r>
            <a:r>
              <a:rPr lang="en-US" altLang="ko-KR" dirty="0" smtClean="0">
                <a:solidFill>
                  <a:schemeClr val="tx1"/>
                </a:solidFill>
              </a:rPr>
              <a:t> : String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trainModel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personGroupId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260648"/>
            <a:ext cx="388843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en-US" altLang="ko-KR" dirty="0" err="1" smtClean="0">
                <a:solidFill>
                  <a:schemeClr val="tx1"/>
                </a:solidFill>
              </a:rPr>
              <a:t>enrollData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personGroupId</a:t>
            </a:r>
            <a:r>
              <a:rPr lang="en-US" altLang="ko-KR" dirty="0" smtClean="0">
                <a:solidFill>
                  <a:schemeClr val="tx1"/>
                </a:solidFill>
              </a:rPr>
              <a:t> : string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personId</a:t>
            </a:r>
            <a:r>
              <a:rPr lang="en-US" altLang="ko-KR" dirty="0" smtClean="0">
                <a:solidFill>
                  <a:schemeClr val="tx1"/>
                </a:solidFill>
              </a:rPr>
              <a:t> : string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persistedFaceId</a:t>
            </a:r>
            <a:r>
              <a:rPr lang="en-US" altLang="ko-KR" dirty="0" smtClean="0">
                <a:solidFill>
                  <a:schemeClr val="tx1"/>
                </a:solidFill>
              </a:rPr>
              <a:t> : string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nameList</a:t>
            </a:r>
            <a:r>
              <a:rPr lang="en-US" altLang="ko-KR" dirty="0" smtClean="0">
                <a:solidFill>
                  <a:schemeClr val="tx1"/>
                </a:solidFill>
              </a:rPr>
              <a:t> : List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personImageList</a:t>
            </a:r>
            <a:r>
              <a:rPr lang="en-US" altLang="ko-KR" dirty="0" smtClean="0">
                <a:solidFill>
                  <a:schemeClr val="tx1"/>
                </a:solidFill>
              </a:rPr>
              <a:t> : List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createPersongroup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createPerson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personGroupId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savePersonImage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9269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95536" y="2276872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60032" y="692696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860032" y="1196752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99592" y="422108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99592" y="566124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860032" y="1988840"/>
            <a:ext cx="3528392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Class Main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Main()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860032" y="2276872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860032" y="2780928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56207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ERD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194421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Employee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personId</a:t>
            </a:r>
            <a:endParaRPr lang="en-US" altLang="ko-KR" dirty="0" smtClean="0"/>
          </a:p>
          <a:p>
            <a:r>
              <a:rPr lang="en-US" altLang="ko-KR" dirty="0" smtClean="0"/>
              <a:t>*name</a:t>
            </a:r>
          </a:p>
          <a:p>
            <a:r>
              <a:rPr lang="en-US" altLang="ko-KR" dirty="0" smtClean="0"/>
              <a:t>*authority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1196752"/>
            <a:ext cx="1872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Group </a:t>
            </a:r>
          </a:p>
          <a:p>
            <a:r>
              <a:rPr lang="en-US" altLang="ko-KR" dirty="0" smtClean="0"/>
              <a:t>#Group name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212976"/>
            <a:ext cx="23042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Images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faceId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personId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ImgeURL</a:t>
            </a:r>
            <a:endParaRPr lang="en-US" altLang="ko-KR" dirty="0" smtClean="0"/>
          </a:p>
          <a:p>
            <a:r>
              <a:rPr lang="en-US" altLang="ko-KR" dirty="0" smtClean="0"/>
              <a:t>*rectangle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627784" y="2132856"/>
            <a:ext cx="6408712" cy="4464496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1691680" y="764704"/>
            <a:ext cx="57606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People Group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807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Person Group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6156176" y="764704"/>
            <a:ext cx="57606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692696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인물 이미지 데이터 </a:t>
            </a:r>
            <a:r>
              <a:rPr lang="en-US" altLang="ko-KR" dirty="0" smtClean="0"/>
              <a:t>AZURE</a:t>
            </a:r>
            <a:r>
              <a:rPr lang="ko-KR" altLang="en-US" dirty="0" smtClean="0"/>
              <a:t>에 보냄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9744" y="836712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사람에 해당하는 </a:t>
            </a:r>
            <a:r>
              <a:rPr lang="en-US" altLang="ko-KR" dirty="0" smtClean="0"/>
              <a:t>Person ID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부여받는다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데이터 저장과정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3851920" y="764704"/>
            <a:ext cx="57606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35896" y="2564904"/>
            <a:ext cx="5328592" cy="3672408"/>
          </a:xfrm>
          <a:prstGeom prst="roundRect">
            <a:avLst>
              <a:gd name="adj" fmla="val 7452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People Group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51920" y="3068960"/>
            <a:ext cx="1512168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People Group</a:t>
            </a:r>
          </a:p>
          <a:p>
            <a:pPr algn="ctr"/>
            <a:endParaRPr lang="en-US" altLang="ko-KR" sz="1400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80112" y="3068960"/>
            <a:ext cx="1512168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People Group</a:t>
            </a:r>
          </a:p>
          <a:p>
            <a:pPr algn="ctr"/>
            <a:endParaRPr lang="en-US" altLang="ko-KR" sz="1400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08304" y="3068960"/>
            <a:ext cx="1512168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People Group</a:t>
            </a:r>
          </a:p>
          <a:p>
            <a:pPr algn="ctr"/>
            <a:endParaRPr lang="en-US" altLang="ko-KR" sz="1400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512" y="3068960"/>
            <a:ext cx="1440160" cy="212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GroupID</a:t>
            </a:r>
            <a:endParaRPr lang="en-US" altLang="ko-KR" sz="16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PersonID</a:t>
            </a:r>
            <a:endParaRPr lang="en-US" altLang="ko-KR" sz="16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FaceID</a:t>
            </a:r>
            <a:endParaRPr lang="en-US" altLang="ko-KR" sz="16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Rectangle Information</a:t>
            </a:r>
          </a:p>
        </p:txBody>
      </p:sp>
      <p:pic>
        <p:nvPicPr>
          <p:cNvPr id="1026" name="Picture 2" descr="C:\Users\Administrator\Desktop\cj_biosemester\ryu\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646787" cy="808484"/>
          </a:xfrm>
          <a:prstGeom prst="rect">
            <a:avLst/>
          </a:prstGeom>
          <a:noFill/>
        </p:spPr>
      </p:pic>
      <p:pic>
        <p:nvPicPr>
          <p:cNvPr id="1027" name="Picture 3" descr="C:\Users\Administrator\Desktop\cj_biosemester\ryu\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933056"/>
            <a:ext cx="596430" cy="896887"/>
          </a:xfrm>
          <a:prstGeom prst="rect">
            <a:avLst/>
          </a:prstGeom>
          <a:noFill/>
        </p:spPr>
      </p:pic>
      <p:pic>
        <p:nvPicPr>
          <p:cNvPr id="1028" name="Picture 4" descr="C:\Users\Administrator\Desktop\cj_biosemester\ryu\r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4437112"/>
            <a:ext cx="864095" cy="576064"/>
          </a:xfrm>
          <a:prstGeom prst="rect">
            <a:avLst/>
          </a:prstGeom>
          <a:noFill/>
        </p:spPr>
      </p:pic>
      <p:pic>
        <p:nvPicPr>
          <p:cNvPr id="1029" name="Picture 5" descr="C:\Users\Administrator\Desktop\cj_biosemester\son\s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645024"/>
            <a:ext cx="560890" cy="752872"/>
          </a:xfrm>
          <a:prstGeom prst="rect">
            <a:avLst/>
          </a:prstGeom>
          <a:noFill/>
        </p:spPr>
      </p:pic>
      <p:pic>
        <p:nvPicPr>
          <p:cNvPr id="1030" name="Picture 6" descr="C:\Users\Administrator\Desktop\cj_biosemester\son\s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4005064"/>
            <a:ext cx="1035085" cy="739924"/>
          </a:xfrm>
          <a:prstGeom prst="rect">
            <a:avLst/>
          </a:prstGeom>
          <a:noFill/>
        </p:spPr>
      </p:pic>
      <p:pic>
        <p:nvPicPr>
          <p:cNvPr id="1031" name="Picture 7" descr="C:\Users\Administrator\Desktop\cj_biosemester\son\s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168" y="4581128"/>
            <a:ext cx="936104" cy="591618"/>
          </a:xfrm>
          <a:prstGeom prst="rect">
            <a:avLst/>
          </a:prstGeom>
          <a:noFill/>
        </p:spPr>
      </p:pic>
      <p:pic>
        <p:nvPicPr>
          <p:cNvPr id="1032" name="Picture 8" descr="C:\python\cj_facerecog2\images\jung\jung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4328" y="3645024"/>
            <a:ext cx="504056" cy="897033"/>
          </a:xfrm>
          <a:prstGeom prst="rect">
            <a:avLst/>
          </a:prstGeom>
          <a:noFill/>
        </p:spPr>
      </p:pic>
      <p:pic>
        <p:nvPicPr>
          <p:cNvPr id="1033" name="Picture 9" descr="C:\python\cj_facerecog2\images\jung\jung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0352" y="4005064"/>
            <a:ext cx="819472" cy="819472"/>
          </a:xfrm>
          <a:prstGeom prst="rect">
            <a:avLst/>
          </a:prstGeom>
          <a:noFill/>
        </p:spPr>
      </p:pic>
      <p:pic>
        <p:nvPicPr>
          <p:cNvPr id="1034" name="Picture 10" descr="C:\python\cj_facerecog2\images\jung\jung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8384" y="4365104"/>
            <a:ext cx="622017" cy="1106959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2195736" y="3789040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MS AZURE</a:t>
            </a:r>
          </a:p>
        </p:txBody>
      </p:sp>
      <p:cxnSp>
        <p:nvCxnSpPr>
          <p:cNvPr id="52" name="직선 화살표 연결선 51"/>
          <p:cNvCxnSpPr>
            <a:endCxn id="49" idx="3"/>
          </p:cNvCxnSpPr>
          <p:nvPr/>
        </p:nvCxnSpPr>
        <p:spPr>
          <a:xfrm flipH="1">
            <a:off x="3131840" y="2780928"/>
            <a:ext cx="2304256" cy="1331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49" idx="3"/>
          </p:cNvCxnSpPr>
          <p:nvPr/>
        </p:nvCxnSpPr>
        <p:spPr>
          <a:xfrm flipH="1">
            <a:off x="3131840" y="3356992"/>
            <a:ext cx="864096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9" idx="3"/>
          </p:cNvCxnSpPr>
          <p:nvPr/>
        </p:nvCxnSpPr>
        <p:spPr>
          <a:xfrm flipH="1">
            <a:off x="3131840" y="4077072"/>
            <a:ext cx="792088" cy="3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9" idx="1"/>
          </p:cNvCxnSpPr>
          <p:nvPr/>
        </p:nvCxnSpPr>
        <p:spPr>
          <a:xfrm flipH="1" flipV="1">
            <a:off x="1403648" y="3356992"/>
            <a:ext cx="792088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9" idx="1"/>
          </p:cNvCxnSpPr>
          <p:nvPr/>
        </p:nvCxnSpPr>
        <p:spPr>
          <a:xfrm flipH="1" flipV="1">
            <a:off x="1403648" y="3789040"/>
            <a:ext cx="792088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9" idx="1"/>
          </p:cNvCxnSpPr>
          <p:nvPr/>
        </p:nvCxnSpPr>
        <p:spPr>
          <a:xfrm flipH="1">
            <a:off x="1331640" y="4112206"/>
            <a:ext cx="864096" cy="10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9" idx="1"/>
          </p:cNvCxnSpPr>
          <p:nvPr/>
        </p:nvCxnSpPr>
        <p:spPr>
          <a:xfrm flipH="1">
            <a:off x="1475656" y="4112206"/>
            <a:ext cx="720080" cy="684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2627784" y="2348880"/>
            <a:ext cx="6408712" cy="4248472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얼굴인식 및 인증 과정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35896" y="2564904"/>
            <a:ext cx="5328592" cy="3672408"/>
          </a:xfrm>
          <a:prstGeom prst="roundRect">
            <a:avLst>
              <a:gd name="adj" fmla="val 7452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People Group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51920" y="3068960"/>
            <a:ext cx="1512168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Person Group</a:t>
            </a:r>
          </a:p>
          <a:p>
            <a:pPr algn="ctr"/>
            <a:endParaRPr lang="en-US" altLang="ko-KR" sz="1400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80112" y="3068960"/>
            <a:ext cx="1512168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Person Group</a:t>
            </a:r>
          </a:p>
          <a:p>
            <a:pPr algn="ctr"/>
            <a:endParaRPr lang="en-US" altLang="ko-KR" sz="1400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08304" y="3068960"/>
            <a:ext cx="1512168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Person Group</a:t>
            </a:r>
          </a:p>
          <a:p>
            <a:pPr algn="ctr"/>
            <a:endParaRPr lang="en-US" altLang="ko-KR" sz="1400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Administrator\Desktop\cj_biosemester\ryu\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646787" cy="808484"/>
          </a:xfrm>
          <a:prstGeom prst="rect">
            <a:avLst/>
          </a:prstGeom>
          <a:noFill/>
        </p:spPr>
      </p:pic>
      <p:pic>
        <p:nvPicPr>
          <p:cNvPr id="1027" name="Picture 3" descr="C:\Users\Administrator\Desktop\cj_biosemester\ryu\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933056"/>
            <a:ext cx="596430" cy="896887"/>
          </a:xfrm>
          <a:prstGeom prst="rect">
            <a:avLst/>
          </a:prstGeom>
          <a:noFill/>
        </p:spPr>
      </p:pic>
      <p:pic>
        <p:nvPicPr>
          <p:cNvPr id="1028" name="Picture 4" descr="C:\Users\Administrator\Desktop\cj_biosemester\ryu\r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4437112"/>
            <a:ext cx="864095" cy="576064"/>
          </a:xfrm>
          <a:prstGeom prst="rect">
            <a:avLst/>
          </a:prstGeom>
          <a:noFill/>
        </p:spPr>
      </p:pic>
      <p:pic>
        <p:nvPicPr>
          <p:cNvPr id="1029" name="Picture 5" descr="C:\Users\Administrator\Desktop\cj_biosemester\son\s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645024"/>
            <a:ext cx="560890" cy="752872"/>
          </a:xfrm>
          <a:prstGeom prst="rect">
            <a:avLst/>
          </a:prstGeom>
          <a:noFill/>
        </p:spPr>
      </p:pic>
      <p:pic>
        <p:nvPicPr>
          <p:cNvPr id="1030" name="Picture 6" descr="C:\Users\Administrator\Desktop\cj_biosemester\son\s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4005064"/>
            <a:ext cx="1035085" cy="739924"/>
          </a:xfrm>
          <a:prstGeom prst="rect">
            <a:avLst/>
          </a:prstGeom>
          <a:noFill/>
        </p:spPr>
      </p:pic>
      <p:pic>
        <p:nvPicPr>
          <p:cNvPr id="1031" name="Picture 7" descr="C:\Users\Administrator\Desktop\cj_biosemester\son\s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168" y="4581128"/>
            <a:ext cx="936104" cy="591618"/>
          </a:xfrm>
          <a:prstGeom prst="rect">
            <a:avLst/>
          </a:prstGeom>
          <a:noFill/>
        </p:spPr>
      </p:pic>
      <p:pic>
        <p:nvPicPr>
          <p:cNvPr id="1032" name="Picture 8" descr="C:\python\cj_facerecog2\images\jung\jung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4328" y="3645024"/>
            <a:ext cx="504056" cy="897033"/>
          </a:xfrm>
          <a:prstGeom prst="rect">
            <a:avLst/>
          </a:prstGeom>
          <a:noFill/>
        </p:spPr>
      </p:pic>
      <p:pic>
        <p:nvPicPr>
          <p:cNvPr id="1033" name="Picture 9" descr="C:\python\cj_facerecog2\images\jung\jung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0352" y="4005064"/>
            <a:ext cx="819472" cy="819472"/>
          </a:xfrm>
          <a:prstGeom prst="rect">
            <a:avLst/>
          </a:prstGeom>
          <a:noFill/>
        </p:spPr>
      </p:pic>
      <p:pic>
        <p:nvPicPr>
          <p:cNvPr id="1034" name="Picture 10" descr="C:\python\cj_facerecog2\images\jung\jung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8384" y="4365104"/>
            <a:ext cx="622017" cy="1106959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2195736" y="3789040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MS AZURE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512" y="620688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얼굴이미지 </a:t>
            </a:r>
            <a:r>
              <a:rPr lang="en-US" altLang="ko-KR" sz="1400" dirty="0" smtClean="0"/>
              <a:t>AZURE </a:t>
            </a:r>
            <a:r>
              <a:rPr lang="ko-KR" altLang="en-US" sz="1400" dirty="0" err="1" smtClean="0"/>
              <a:t>버킷에</a:t>
            </a:r>
            <a:r>
              <a:rPr lang="ko-KR" altLang="en-US" sz="1400" dirty="0" smtClean="0"/>
              <a:t> 데이터를 보낸다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8" name="오른쪽 화살표 37"/>
          <p:cNvSpPr/>
          <p:nvPr/>
        </p:nvSpPr>
        <p:spPr>
          <a:xfrm>
            <a:off x="1907704" y="620688"/>
            <a:ext cx="43204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555776" y="476672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Face ID</a:t>
            </a:r>
          </a:p>
          <a:p>
            <a:r>
              <a:rPr lang="en-US" altLang="ko-KR" sz="1600" dirty="0" smtClean="0"/>
              <a:t>Rectangle information</a:t>
            </a:r>
            <a:r>
              <a:rPr lang="ko-KR" altLang="en-US" sz="1600" dirty="0" smtClean="0"/>
              <a:t>정보를 받는다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41" name="오른쪽 화살표 40"/>
          <p:cNvSpPr/>
          <p:nvPr/>
        </p:nvSpPr>
        <p:spPr>
          <a:xfrm>
            <a:off x="4427984" y="620688"/>
            <a:ext cx="43204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대괄호 46"/>
          <p:cNvSpPr/>
          <p:nvPr/>
        </p:nvSpPr>
        <p:spPr>
          <a:xfrm rot="5400000">
            <a:off x="2051720" y="404664"/>
            <a:ext cx="216024" cy="252028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619672" y="177281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Detect</a:t>
            </a:r>
          </a:p>
          <a:p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04048" y="476672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People group ID , </a:t>
            </a:r>
            <a:r>
              <a:rPr lang="en-US" altLang="ko-KR" sz="1600" dirty="0" err="1" smtClean="0"/>
              <a:t>faceID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Identify API</a:t>
            </a:r>
            <a:r>
              <a:rPr lang="ko-KR" altLang="en-US" sz="1600" dirty="0" smtClean="0"/>
              <a:t>를 이용해 </a:t>
            </a:r>
            <a:r>
              <a:rPr lang="en-US" altLang="ko-KR" sz="1600" dirty="0" smtClean="0"/>
              <a:t>AZURE </a:t>
            </a:r>
            <a:r>
              <a:rPr lang="ko-KR" altLang="en-US" sz="1600" dirty="0" err="1" smtClean="0"/>
              <a:t>버킷에</a:t>
            </a:r>
            <a:r>
              <a:rPr lang="ko-KR" altLang="en-US" sz="1600" dirty="0" smtClean="0"/>
              <a:t> 보낸다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3" name="오른쪽 화살표 52"/>
          <p:cNvSpPr/>
          <p:nvPr/>
        </p:nvSpPr>
        <p:spPr>
          <a:xfrm>
            <a:off x="6660232" y="620688"/>
            <a:ext cx="43204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236296" y="548680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해당 그룹에서 </a:t>
            </a:r>
            <a:r>
              <a:rPr lang="en-US" altLang="ko-KR" sz="1600" dirty="0" err="1" smtClean="0"/>
              <a:t>faceID</a:t>
            </a:r>
            <a:r>
              <a:rPr lang="ko-KR" altLang="en-US" sz="1600" dirty="0" smtClean="0"/>
              <a:t>에 가장 유사한 </a:t>
            </a:r>
            <a:r>
              <a:rPr lang="en-US" altLang="ko-KR" sz="1600" dirty="0" smtClean="0"/>
              <a:t>person</a:t>
            </a:r>
            <a:r>
              <a:rPr lang="ko-KR" altLang="en-US" sz="1600" dirty="0" smtClean="0"/>
              <a:t>을 찾는다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7504" y="234888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personID</a:t>
            </a:r>
            <a:r>
              <a:rPr lang="ko-KR" altLang="en-US" sz="1600" dirty="0" smtClean="0"/>
              <a:t>와 신뢰도를 제공한다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51520" y="458112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personID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Confidence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endCxn id="59" idx="3"/>
          </p:cNvCxnSpPr>
          <p:nvPr/>
        </p:nvCxnSpPr>
        <p:spPr>
          <a:xfrm flipH="1">
            <a:off x="1763688" y="4437112"/>
            <a:ext cx="504056" cy="467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3568" y="32849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stCxn id="69" idx="3"/>
          </p:cNvCxnSpPr>
          <p:nvPr/>
        </p:nvCxnSpPr>
        <p:spPr>
          <a:xfrm>
            <a:off x="1763688" y="3469650"/>
            <a:ext cx="57606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224</Words>
  <Application>Microsoft Office PowerPoint</Application>
  <PresentationFormat>화면 슬라이드 쇼(4:3)</PresentationFormat>
  <Paragraphs>149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목차</vt:lpstr>
      <vt:lpstr>슬라이드 2</vt:lpstr>
      <vt:lpstr>슬라이드 3</vt:lpstr>
      <vt:lpstr>ERD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Administrator</cp:lastModifiedBy>
  <cp:revision>46</cp:revision>
  <dcterms:created xsi:type="dcterms:W3CDTF">2019-11-16T06:38:21Z</dcterms:created>
  <dcterms:modified xsi:type="dcterms:W3CDTF">2019-11-27T16:01:36Z</dcterms:modified>
</cp:coreProperties>
</file>