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9" r:id="rId3"/>
    <p:sldId id="261" r:id="rId4"/>
    <p:sldId id="262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5" name="부제목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1" name="날짜 개체 틀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BA4BC34-8CE5-4B7C-8E61-15788A2FCFA1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4B85A7F-BF8A-49D3-9E8A-6E1199F3E1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4BC34-8CE5-4B7C-8E61-15788A2FCFA1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B85A7F-BF8A-49D3-9E8A-6E1199F3E1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DBA4BC34-8CE5-4B7C-8E61-15788A2FCFA1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4B85A7F-BF8A-49D3-9E8A-6E1199F3E1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4BC34-8CE5-4B7C-8E61-15788A2FCFA1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B85A7F-BF8A-49D3-9E8A-6E1199F3E1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BA4BC34-8CE5-4B7C-8E61-15788A2FCFA1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4B85A7F-BF8A-49D3-9E8A-6E1199F3E1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4BC34-8CE5-4B7C-8E61-15788A2FCFA1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B85A7F-BF8A-49D3-9E8A-6E1199F3E1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4BC34-8CE5-4B7C-8E61-15788A2FCFA1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B85A7F-BF8A-49D3-9E8A-6E1199F3E1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4BC34-8CE5-4B7C-8E61-15788A2FCFA1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B85A7F-BF8A-49D3-9E8A-6E1199F3E1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BA4BC34-8CE5-4B7C-8E61-15788A2FCFA1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B85A7F-BF8A-49D3-9E8A-6E1199F3E1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4BC34-8CE5-4B7C-8E61-15788A2FCFA1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B85A7F-BF8A-49D3-9E8A-6E1199F3E1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4BC34-8CE5-4B7C-8E61-15788A2FCFA1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B85A7F-BF8A-49D3-9E8A-6E1199F3E1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그림 개체 틀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1" name="텍스트 개체 틀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7" name="날짜 개체 틀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BA4BC34-8CE5-4B7C-8E61-15788A2FCFA1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4B85A7F-BF8A-49D3-9E8A-6E1199F3E1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1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1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1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1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1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1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ko-KR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페르소나 분석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endParaRPr lang="ko-KR" alt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16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16227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2700" b="1" dirty="0" smtClean="0"/>
              <a:t>페르소나</a:t>
            </a:r>
            <a:r>
              <a:rPr lang="en-US" altLang="ko-KR" sz="2700" b="1" dirty="0"/>
              <a:t>1 </a:t>
            </a:r>
            <a:r>
              <a:rPr lang="ko-KR" altLang="en-US" sz="2700" b="1" dirty="0" smtClean="0"/>
              <a:t>사이트 첫 방문자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08" y="404664"/>
            <a:ext cx="8229600" cy="5400600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sz="2600" b="1" dirty="0" smtClean="0">
                <a:solidFill>
                  <a:srgbClr val="FF0000"/>
                </a:solidFill>
              </a:rPr>
              <a:t>프로파일명</a:t>
            </a:r>
            <a:endParaRPr lang="en-US" altLang="ko-KR" sz="2600" b="1" dirty="0" smtClean="0"/>
          </a:p>
          <a:p>
            <a:pPr lvl="1"/>
            <a:r>
              <a:rPr lang="ko-KR" altLang="en-US" sz="2000" dirty="0" err="1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첫중고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sz="2600" b="1" dirty="0" smtClean="0">
                <a:solidFill>
                  <a:srgbClr val="FF0000"/>
                </a:solidFill>
              </a:rPr>
              <a:t>기본항목</a:t>
            </a:r>
            <a:endParaRPr lang="en-US" altLang="ko-KR" sz="2600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연령대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미성년자</a:t>
            </a:r>
            <a:endParaRPr lang="en-US" altLang="ko-KR" sz="20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신뢰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도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낮음</a:t>
            </a:r>
            <a:endParaRPr lang="en-US" altLang="ko-KR" sz="20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거래성향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신중</a:t>
            </a:r>
            <a:endParaRPr lang="en-US" altLang="ko-KR" sz="20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관심도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게임에 관심이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없음</a:t>
            </a:r>
            <a:endParaRPr lang="en-US" altLang="ko-KR" sz="20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관심 상품 상태 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중고</a:t>
            </a:r>
            <a:endParaRPr lang="en-US" altLang="ko-KR" sz="20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2000" dirty="0" err="1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방문율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처음</a:t>
            </a:r>
            <a:endParaRPr lang="en-US" altLang="ko-KR" sz="20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성별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여성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/>
          </a:p>
          <a:p>
            <a:r>
              <a:rPr lang="ko-KR" altLang="en-US" sz="2600" b="1" dirty="0" smtClean="0">
                <a:solidFill>
                  <a:srgbClr val="FF0000"/>
                </a:solidFill>
              </a:rPr>
              <a:t>시나리오</a:t>
            </a:r>
            <a:endParaRPr lang="en-US" altLang="ko-KR" sz="2600" b="1" dirty="0"/>
          </a:p>
          <a:p>
            <a:pPr lvl="1"/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자신의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지인이 게임을 매우 좋아해서 선물로 게임을 선물해 주려고 하는데 효율적으로 중고를 구매하기 위해서 홈페이지를 찾았는데 들어가보니 </a:t>
            </a:r>
            <a:r>
              <a:rPr lang="ko-KR" altLang="en-US" sz="2000" dirty="0" err="1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검색창이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안보여서 당황했었다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000" dirty="0" err="1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어쩔수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없이 카테고리를 이용해서 상품을 찾았는데 그 상품에 대한 설명이 너무 부족해서 믿음이 가지 않았다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하지만 시간이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없어서 구매를 하기 위해 회원가입 페이지에 들어갔는데 회원가입 페이지도 불편하여 결국 가입하지 않고 구매를 포기하였다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sz="2600" b="1" dirty="0" smtClean="0">
                <a:solidFill>
                  <a:srgbClr val="FF0000"/>
                </a:solidFill>
              </a:rPr>
              <a:t>문제점</a:t>
            </a:r>
            <a:endParaRPr lang="en-US" altLang="ko-KR" sz="2600" dirty="0" smtClean="0"/>
          </a:p>
          <a:p>
            <a:pPr lvl="1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메인 페이지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구성이 이용자의 편의를 고려하지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않음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회원 가입 시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잘못된 값이 입력되어도 직관적으로 알 수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없음</a:t>
            </a:r>
            <a:endParaRPr lang="en-US" altLang="ko-KR" sz="20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관련상품 추천이나 구매후기가 없음</a:t>
            </a:r>
          </a:p>
          <a:p>
            <a:pPr lvl="1"/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570037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1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162272"/>
            <a:ext cx="723900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2700" b="1" dirty="0" smtClean="0"/>
              <a:t>페르소나</a:t>
            </a:r>
            <a:r>
              <a:rPr lang="en-US" altLang="ko-KR" sz="2700" b="1" dirty="0"/>
              <a:t>2</a:t>
            </a:r>
            <a:r>
              <a:rPr lang="en-US" altLang="ko-KR" sz="2700" b="1" dirty="0" smtClean="0"/>
              <a:t> </a:t>
            </a:r>
            <a:r>
              <a:rPr lang="ko-KR" altLang="en-US" sz="2700" dirty="0" smtClean="0"/>
              <a:t>중고거래 이용자</a:t>
            </a:r>
            <a:r>
              <a:rPr lang="en-US" altLang="ko-KR" sz="2700" dirty="0" smtClean="0"/>
              <a:t>(</a:t>
            </a:r>
            <a:r>
              <a:rPr lang="ko-KR" altLang="en-US" sz="2700" dirty="0" smtClean="0"/>
              <a:t>구</a:t>
            </a:r>
            <a:r>
              <a:rPr lang="ko-KR" altLang="en-US" sz="2700" dirty="0"/>
              <a:t>매</a:t>
            </a:r>
            <a:r>
              <a:rPr lang="ko-KR" altLang="en-US" sz="2700" dirty="0" smtClean="0"/>
              <a:t>자</a:t>
            </a:r>
            <a:r>
              <a:rPr lang="en-US" altLang="ko-KR" sz="2700" dirty="0" smtClean="0"/>
              <a:t>)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08" y="404664"/>
            <a:ext cx="8229600" cy="547260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1800" b="1" dirty="0" smtClean="0">
                <a:solidFill>
                  <a:srgbClr val="FF0000"/>
                </a:solidFill>
              </a:rPr>
              <a:t>프로파일명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나구매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b="1" dirty="0" smtClean="0">
                <a:solidFill>
                  <a:srgbClr val="FF0000"/>
                </a:solidFill>
              </a:rPr>
              <a:t>기본 항목 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게임 관심도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보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통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신뢰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도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보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통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방문율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높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음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연령대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미성년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자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성별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남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성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거래 성향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즉흥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적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관심 상품 상태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중고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800" dirty="0" smtClean="0"/>
          </a:p>
          <a:p>
            <a:r>
              <a:rPr lang="ko-KR" altLang="en-US" sz="1800" b="1" dirty="0" smtClean="0">
                <a:solidFill>
                  <a:srgbClr val="FF0000"/>
                </a:solidFill>
              </a:rPr>
              <a:t>시나리오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원하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는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게임 타이틀을 찾기 위해 평소에 접속하던 사이트에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들어갔는데 원하던 매물이 불가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몇시간전에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올라왔었는데 이미 품절이 되어버렸다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그래서 이 상품이 입고되면 바로 알고 싶은데 그러한 서비스가 없어서 불편함을 느꼈다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어쩔 수 없이 다른 상품을 구매하기 위해 그 상품 페이지로 들어갔는데 상품에 대한 설명이 너무 주관적인 데다가 중고 상품인데도 실제 사진이 없고 설명이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부족하여 신뢰성이 떨어져 구매를 포기하였다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b="1" dirty="0" smtClean="0">
                <a:solidFill>
                  <a:srgbClr val="FF0000"/>
                </a:solidFill>
              </a:rPr>
              <a:t>문제점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원하는 매물이 언제 올라오는지 즉시 확인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불가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원하는 상품을 요청 할 수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중고 상품 페이지에 상품 설명이 부족함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90872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162272"/>
            <a:ext cx="792088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2700" b="1" dirty="0" smtClean="0"/>
              <a:t>페르소나</a:t>
            </a:r>
            <a:r>
              <a:rPr lang="en-US" altLang="ko-KR" sz="2700" dirty="0"/>
              <a:t>3</a:t>
            </a:r>
            <a:r>
              <a:rPr lang="en-US" altLang="ko-KR" sz="2700" b="1" dirty="0" smtClean="0"/>
              <a:t> </a:t>
            </a:r>
            <a:r>
              <a:rPr lang="ko-KR" altLang="en-US" sz="2700" dirty="0" smtClean="0"/>
              <a:t>중고거래 이용자</a:t>
            </a:r>
            <a:r>
              <a:rPr lang="en-US" altLang="ko-KR" sz="2700" dirty="0" smtClean="0"/>
              <a:t>(</a:t>
            </a:r>
            <a:r>
              <a:rPr lang="ko-KR" altLang="en-US" sz="2700" dirty="0" smtClean="0"/>
              <a:t>판매자</a:t>
            </a:r>
            <a:r>
              <a:rPr lang="en-US" altLang="ko-KR" sz="2700" dirty="0" smtClean="0"/>
              <a:t>)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08" y="404664"/>
            <a:ext cx="8229600" cy="6048672"/>
          </a:xfrm>
        </p:spPr>
        <p:txBody>
          <a:bodyPr>
            <a:normAutofit/>
          </a:bodyPr>
          <a:lstStyle/>
          <a:p>
            <a:r>
              <a:rPr lang="ko-KR" altLang="en-US" sz="1800" b="1" dirty="0" smtClean="0">
                <a:solidFill>
                  <a:srgbClr val="FF0000"/>
                </a:solidFill>
              </a:rPr>
              <a:t>프로파일명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나단골구매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b="1" dirty="0" smtClean="0">
                <a:solidFill>
                  <a:srgbClr val="FF0000"/>
                </a:solidFill>
              </a:rPr>
              <a:t>기본 항목 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게임 관심도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높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음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신뢰도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높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음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방문율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높음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연령대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성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인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성별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남성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거래 성향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신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중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관심 상품 상태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중고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800" dirty="0" smtClean="0"/>
          </a:p>
          <a:p>
            <a:r>
              <a:rPr lang="ko-KR" altLang="en-US" sz="1800" b="1" dirty="0" smtClean="0">
                <a:solidFill>
                  <a:srgbClr val="FF0000"/>
                </a:solidFill>
              </a:rPr>
              <a:t>시나리오</a:t>
            </a:r>
            <a:endParaRPr lang="en-US" altLang="ko-KR" sz="1800" b="1" dirty="0" smtClean="0"/>
          </a:p>
          <a:p>
            <a:pPr lvl="1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평소에 중고거래를 많이 하던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나단골구매는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중고 타이틀을 판매하기 위해 사이트에 접속하여 매입 금액을 확인하였더니 생각 했던 것 보다 훨씬 적어서 관련 카페에서 확인 해보니 이 사이트 보다 높은 가격에 구입을 원하는 사람이 있어서 그 사람과 거래를 하였다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100" b="1" dirty="0" smtClean="0">
                <a:solidFill>
                  <a:srgbClr val="FF0000"/>
                </a:solidFill>
              </a:rPr>
              <a:t>문제점</a:t>
            </a:r>
            <a:endParaRPr lang="en-US" altLang="ko-KR" sz="2100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회사에서 매입을 하는 시스템이라 원하는 가격에 판매를 할 수 없다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회사와의 거래라서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거래 방식이 복잡하다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500" b="1" dirty="0" smtClean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548680"/>
            <a:ext cx="261595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243408"/>
            <a:ext cx="8208912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b="1" dirty="0" smtClean="0"/>
              <a:t>페르소나</a:t>
            </a:r>
            <a:r>
              <a:rPr lang="en-US" altLang="ko-KR" sz="2800" dirty="0"/>
              <a:t>4</a:t>
            </a:r>
            <a:r>
              <a:rPr lang="en-US" altLang="ko-KR" sz="2800" b="1" dirty="0" smtClean="0"/>
              <a:t> </a:t>
            </a:r>
            <a:r>
              <a:rPr lang="ko-KR" altLang="en-US" sz="2800" dirty="0" smtClean="0"/>
              <a:t>신품</a:t>
            </a:r>
            <a:r>
              <a:rPr lang="ko-KR" altLang="en-US" sz="2800" dirty="0" smtClean="0"/>
              <a:t>거래 이용자</a:t>
            </a:r>
            <a:r>
              <a:rPr lang="ko-KR" altLang="en-US" sz="2800" dirty="0" smtClean="0"/>
              <a:t/>
            </a:r>
            <a:br>
              <a:rPr lang="ko-KR" altLang="en-US" sz="2800" dirty="0" smtClean="0"/>
            </a:b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08" y="332656"/>
            <a:ext cx="8229600" cy="5472608"/>
          </a:xfrm>
        </p:spPr>
        <p:txBody>
          <a:bodyPr>
            <a:noAutofit/>
          </a:bodyPr>
          <a:lstStyle/>
          <a:p>
            <a:r>
              <a:rPr lang="ko-KR" altLang="en-US" sz="1800" b="1" dirty="0" smtClean="0">
                <a:solidFill>
                  <a:srgbClr val="FF0000"/>
                </a:solidFill>
              </a:rPr>
              <a:t>프로파일명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첫판매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1400" dirty="0"/>
          </a:p>
          <a:p>
            <a:r>
              <a:rPr lang="ko-KR" altLang="en-US" sz="1800" b="1" dirty="0" smtClean="0">
                <a:solidFill>
                  <a:srgbClr val="FF0000"/>
                </a:solidFill>
              </a:rPr>
              <a:t>기본 항목 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게임 관심도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높음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신뢰도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보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통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방문율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높음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연령대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성인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성별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남성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거래 성향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신중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관심 상품 상태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신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품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 smtClean="0"/>
          </a:p>
          <a:p>
            <a:r>
              <a:rPr lang="ko-KR" altLang="en-US" sz="1800" b="1" dirty="0" smtClean="0">
                <a:solidFill>
                  <a:srgbClr val="FF0000"/>
                </a:solidFill>
              </a:rPr>
              <a:t>시나리오</a:t>
            </a:r>
            <a:endParaRPr lang="en-US" altLang="ko-KR" sz="1800" b="1" dirty="0"/>
          </a:p>
          <a:p>
            <a:pPr lvl="1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평소에 이 사이트에서 상품을 많이 구매 하였는데 상품을 구매할 때 마다 다른 커뮤니티 사이트에 접속하여 그 상품의 추가정보를 확인하는 번거로움을 느끼고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상품의 정렬 서비스가 부족하여 상품의 선택에 불편함을 느꼈다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endParaRPr lang="en-US" altLang="ko-KR" sz="1400" dirty="0"/>
          </a:p>
          <a:p>
            <a:r>
              <a:rPr lang="ko-KR" altLang="en-US" sz="1800" b="1" dirty="0" smtClean="0">
                <a:solidFill>
                  <a:srgbClr val="FF0000"/>
                </a:solidFill>
              </a:rPr>
              <a:t>문제점</a:t>
            </a:r>
          </a:p>
          <a:p>
            <a:pPr lvl="1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상품에 관련된 추가정보를 확인하려면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다른 커뮤니티를 검색하여야 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상품의 정렬 서비스가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부족하다</a:t>
            </a:r>
            <a:r>
              <a:rPr lang="en-US" altLang="ko-KR" sz="140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548680"/>
            <a:ext cx="360040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30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풍요">
  <a:themeElements>
    <a:clrScheme name="풍요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풍요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풍요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985</TotalTime>
  <Words>402</Words>
  <Application>Microsoft Office PowerPoint</Application>
  <PresentationFormat>화면 슬라이드 쇼(4:3)</PresentationFormat>
  <Paragraphs>77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풍요</vt:lpstr>
      <vt:lpstr> 페르소나 분석 </vt:lpstr>
      <vt:lpstr>페르소나1 사이트 첫 방문자 </vt:lpstr>
      <vt:lpstr>페르소나2 중고거래 이용자(구매자) </vt:lpstr>
      <vt:lpstr>페르소나3 중고거래 이용자(판매자) </vt:lpstr>
      <vt:lpstr>페르소나4 신품거래 이용자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중고 거래 페르소나 분석</dc:title>
  <dc:creator>USER</dc:creator>
  <cp:lastModifiedBy>USER</cp:lastModifiedBy>
  <cp:revision>45</cp:revision>
  <dcterms:created xsi:type="dcterms:W3CDTF">2018-08-21T07:24:57Z</dcterms:created>
  <dcterms:modified xsi:type="dcterms:W3CDTF">2018-08-31T03:27:19Z</dcterms:modified>
</cp:coreProperties>
</file>