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페르소나 </a:t>
            </a: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분석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ko-KR" alt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박정현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6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b="1" dirty="0"/>
              <a:t>1 </a:t>
            </a:r>
            <a:r>
              <a:rPr lang="ko-KR" altLang="en-US" sz="2700" b="1" dirty="0" smtClean="0"/>
              <a:t>사이트 첫 방문자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6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2600" b="1" dirty="0" smtClean="0"/>
          </a:p>
          <a:p>
            <a:pPr lvl="1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첫중고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기본항목</a:t>
            </a:r>
            <a:endParaRPr lang="en-US" altLang="ko-KR" sz="26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미성년자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낮음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거래성향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신중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게임에 관심이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처음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여성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시나리오</a:t>
            </a:r>
            <a:endParaRPr lang="en-US" altLang="ko-KR" sz="2600" b="1" dirty="0"/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지인이 게임을 매우 좋아해서 선물로 게임을 선물해 주려고 하는데 효율적으로 중고를 구매하기 위해서 홈페이지를 찾았는데 들어가보니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검색창이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안보여서 당황했었다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어쩔수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없이 카테고리를 이용해서 상품을 찾았는데 그 상품에 대한 설명이 너무 부족해서 믿음이 가지 않았다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하지만 시간이 없어서 구매를 하기 위해 회원가입 페이지에 들어갔는데 회원가입 페이지도 불편하여 결국 가입하지 않고 구매를 포기하였다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문제점</a:t>
            </a:r>
            <a:endParaRPr lang="en-US" altLang="ko-KR" sz="2600" dirty="0" smtClean="0"/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 구성이 이용자의 편의를 고려하지 않음</a:t>
            </a:r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가입 시 잘못된 값이 입력되어도 직관적으로 알 수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관련상품 추천이나 구매후기가 없음</a:t>
            </a:r>
          </a:p>
          <a:p>
            <a:pPr lvl="1"/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700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b="1" dirty="0"/>
              <a:t>2</a:t>
            </a:r>
            <a:r>
              <a:rPr lang="en-US" altLang="ko-KR" sz="2700" b="1" dirty="0" smtClean="0"/>
              <a:t> </a:t>
            </a:r>
            <a:r>
              <a:rPr lang="ko-KR" altLang="en-US" sz="2700" dirty="0" smtClean="0"/>
              <a:t>중고거래 이용자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구</a:t>
            </a:r>
            <a:r>
              <a:rPr lang="ko-KR" altLang="en-US" sz="2700" dirty="0"/>
              <a:t>매</a:t>
            </a:r>
            <a:r>
              <a:rPr lang="ko-KR" altLang="en-US" sz="2700" dirty="0" smtClean="0"/>
              <a:t>자</a:t>
            </a:r>
            <a:r>
              <a:rPr lang="en-US" altLang="ko-KR" sz="2700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나구매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미성년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즉흥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적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게임 타이틀을 찾기 위해 평소에 접속하던 사이트에 들어갔는데 원하던 매물이 불가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몇시간전에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올라왔었는데 이미 품절이 되어버렸다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그래서 이 상품이 입고되면 바로 알고 싶은데 그러한 서비스가 없어서 불편함을 느꼈다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어쩔 수 없이 다른 상품을 구매하기 위해 그 상품 페이지로 들어갔는데 상품에 대한 설명이 너무 주관적인 데다가 중고 상품인데도 실제 사진이 없고 설명이 부족하여 신뢰성이 떨어져 구매를 포기하였다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문제점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 매물이 언제 올라오는지 즉시 확인 불가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 상품을 요청 할 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 상품 페이지에 상품 설명이 부족함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792088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dirty="0"/>
              <a:t>3</a:t>
            </a:r>
            <a:r>
              <a:rPr lang="en-US" altLang="ko-KR" sz="2700" b="1" dirty="0" smtClean="0"/>
              <a:t> </a:t>
            </a:r>
            <a:r>
              <a:rPr lang="ko-KR" altLang="en-US" sz="2700" dirty="0" smtClean="0"/>
              <a:t>중고거래 이용자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판매자</a:t>
            </a:r>
            <a:r>
              <a:rPr lang="en-US" altLang="ko-KR" sz="2700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6048672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나판매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 smtClean="0"/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평소에 중고거래를 많이 하던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나판매는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 타이틀을 판매하기 위해 사이트에 접속하여 매입 금액을 확인하였더니 생각 했던 것 보다 훨씬 적어서 관련 카페에서 확인 해보니 이 사이트 보다 높은 가격에 구입을 원하는 사람이 있어서 그 사람과 거래를 하였다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100" b="1" dirty="0" smtClean="0">
                <a:solidFill>
                  <a:srgbClr val="FF0000"/>
                </a:solidFill>
              </a:rPr>
              <a:t>문제점</a:t>
            </a:r>
            <a:endParaRPr lang="en-US" altLang="ko-KR" sz="21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회사에서 매입을 하는 시스템이라 원하는 가격에 판매를 할 수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회사와의 거래라서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방식이 복잡하다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500" b="1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48680"/>
            <a:ext cx="26159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985</TotalTime>
  <Words>322</Words>
  <Application>Microsoft Office PowerPoint</Application>
  <PresentationFormat>화면 슬라이드 쇼(4:3)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풍요</vt:lpstr>
      <vt:lpstr> 페르소나 분석  박정현 </vt:lpstr>
      <vt:lpstr>페르소나1 사이트 첫 방문자 </vt:lpstr>
      <vt:lpstr>페르소나2 중고거래 이용자(구매자) </vt:lpstr>
      <vt:lpstr>페르소나3 중고거래 이용자(판매자)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 거래 페르소나 분석</dc:title>
  <dc:creator>USER</dc:creator>
  <cp:lastModifiedBy>USER</cp:lastModifiedBy>
  <cp:revision>47</cp:revision>
  <dcterms:created xsi:type="dcterms:W3CDTF">2018-08-21T07:24:57Z</dcterms:created>
  <dcterms:modified xsi:type="dcterms:W3CDTF">2018-11-07T00:53:51Z</dcterms:modified>
</cp:coreProperties>
</file>