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7" autoAdjust="0"/>
    <p:restoredTop sz="94660"/>
  </p:normalViewPr>
  <p:slideViewPr>
    <p:cSldViewPr snapToGrid="0">
      <p:cViewPr varScale="1">
        <p:scale>
          <a:sx n="95" d="100"/>
          <a:sy n="95" d="100"/>
        </p:scale>
        <p:origin x="89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8F55-696A-4032-9BC0-9E2B48C73C27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9C0A-20FE-40B4-BF2E-EF91C628CE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68180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8F55-696A-4032-9BC0-9E2B48C73C27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9C0A-20FE-40B4-BF2E-EF91C628CE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9996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8F55-696A-4032-9BC0-9E2B48C73C27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9C0A-20FE-40B4-BF2E-EF91C628CE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901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8F55-696A-4032-9BC0-9E2B48C73C27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9C0A-20FE-40B4-BF2E-EF91C628CE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6965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8F55-696A-4032-9BC0-9E2B48C73C27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9C0A-20FE-40B4-BF2E-EF91C628CE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3825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8F55-696A-4032-9BC0-9E2B48C73C27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9C0A-20FE-40B4-BF2E-EF91C628CE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30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8F55-696A-4032-9BC0-9E2B48C73C27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9C0A-20FE-40B4-BF2E-EF91C628CE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000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8F55-696A-4032-9BC0-9E2B48C73C27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9C0A-20FE-40B4-BF2E-EF91C628CE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242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8F55-696A-4032-9BC0-9E2B48C73C27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9C0A-20FE-40B4-BF2E-EF91C628CE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3993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8F55-696A-4032-9BC0-9E2B48C73C27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9C0A-20FE-40B4-BF2E-EF91C628CE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4523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78F55-696A-4032-9BC0-9E2B48C73C27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829C0A-20FE-40B4-BF2E-EF91C628CE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70729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78F55-696A-4032-9BC0-9E2B48C73C27}" type="datetimeFigureOut">
              <a:rPr lang="zh-TW" altLang="en-US" smtClean="0"/>
              <a:t>2022/10/2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29C0A-20FE-40B4-BF2E-EF91C628CEB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10907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osquitto.org/documentation/authentication-method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1522C-62B2-46AD-A904-3F8F9A840F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err="1"/>
              <a:t>Mqtt</a:t>
            </a:r>
            <a:r>
              <a:rPr lang="en-US" altLang="zh-TW" dirty="0"/>
              <a:t> config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8C82CA6-59D8-4490-800F-0812CDE753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mosquitto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version 2.0.11 starting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pubsubclient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by nick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o'leary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v.2.6.0 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dht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sensor library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ny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TW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dafruit</a:t>
            </a:r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v.1.2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11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45F1B8-7AFB-432A-A4A9-99C4B0863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Install package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AD6177-40ED-4DC5-8917-1014DF057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For </a:t>
            </a:r>
            <a:r>
              <a:rPr lang="en-US" altLang="zh-TW" dirty="0" err="1"/>
              <a:t>nodejs</a:t>
            </a:r>
            <a:endParaRPr lang="en-US" altLang="zh-TW" dirty="0"/>
          </a:p>
          <a:p>
            <a:r>
              <a:rPr lang="en-US" altLang="zh-TW" dirty="0"/>
              <a:t>Node </a:t>
            </a:r>
            <a:r>
              <a:rPr lang="en-US" altLang="zh-TW" dirty="0" err="1"/>
              <a:t>init</a:t>
            </a:r>
            <a:r>
              <a:rPr lang="en-US" altLang="zh-TW" dirty="0"/>
              <a:t> –y (make </a:t>
            </a:r>
            <a:r>
              <a:rPr lang="en-US" altLang="zh-TW" dirty="0" err="1"/>
              <a:t>package.json</a:t>
            </a:r>
            <a:r>
              <a:rPr lang="en-US" altLang="zh-TW"/>
              <a:t> file)</a:t>
            </a:r>
            <a:endParaRPr lang="en-US" altLang="zh-TW" dirty="0"/>
          </a:p>
          <a:p>
            <a:r>
              <a:rPr lang="en-US" altLang="zh-TW" dirty="0"/>
              <a:t>Node install </a:t>
            </a:r>
            <a:r>
              <a:rPr lang="en-US" altLang="zh-TW" dirty="0" err="1"/>
              <a:t>mqtt</a:t>
            </a:r>
            <a:r>
              <a:rPr lang="en-US" altLang="zh-TW" dirty="0"/>
              <a:t> –save</a:t>
            </a:r>
          </a:p>
          <a:p>
            <a:endParaRPr lang="en-US" altLang="zh-TW" dirty="0"/>
          </a:p>
          <a:p>
            <a:r>
              <a:rPr lang="en-US" altLang="zh-TW" dirty="0"/>
              <a:t>For python</a:t>
            </a:r>
          </a:p>
          <a:p>
            <a:r>
              <a:rPr lang="en-US" altLang="zh-TW" dirty="0"/>
              <a:t>Pip install </a:t>
            </a:r>
            <a:r>
              <a:rPr lang="en-US" altLang="zh-TW" dirty="0" err="1"/>
              <a:t>paho-mqtt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0755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889EF0-E182-2693-C3C5-4BBDA8197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Mosquitto</a:t>
            </a:r>
            <a:r>
              <a:rPr lang="en-US" altLang="zh-TW" dirty="0"/>
              <a:t> in raspberry pi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FFF556C-CC50-98F2-51A6-EF060EA003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475" y="2453481"/>
            <a:ext cx="6115050" cy="3095625"/>
          </a:xfr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CDB1C3FE-9264-3D32-3E15-BAD281950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4966" y="1690689"/>
            <a:ext cx="4781550" cy="523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633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98A711-3D58-4DBD-9FC1-41D9EEF34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Mosquitto</a:t>
            </a:r>
            <a:r>
              <a:rPr lang="en-US" altLang="zh-TW" dirty="0"/>
              <a:t> documentation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2FCBCB-4047-40B3-9441-B77E5611F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>
                <a:hlinkClick r:id="rId2"/>
              </a:rPr>
              <a:t>Authentication methods | Eclipse </a:t>
            </a:r>
            <a:r>
              <a:rPr lang="en-US" altLang="zh-TW" dirty="0" err="1">
                <a:hlinkClick r:id="rId2"/>
              </a:rPr>
              <a:t>Mosquitto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5A2DFA-F7FE-4C9E-A948-30CA2084B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64138"/>
            <a:ext cx="9144000" cy="2129724"/>
          </a:xfrm>
          <a:prstGeom prst="rect">
            <a:avLst/>
          </a:prstGeom>
        </p:spPr>
      </p:pic>
      <p:cxnSp>
        <p:nvCxnSpPr>
          <p:cNvPr id="6" name="直線接點 5">
            <a:extLst>
              <a:ext uri="{FF2B5EF4-FFF2-40B4-BE49-F238E27FC236}">
                <a16:creationId xmlns:a16="http://schemas.microsoft.com/office/drawing/2014/main" id="{90454538-F0C8-4DC6-A856-ACF9DE59DF19}"/>
              </a:ext>
            </a:extLst>
          </p:cNvPr>
          <p:cNvCxnSpPr/>
          <p:nvPr/>
        </p:nvCxnSpPr>
        <p:spPr>
          <a:xfrm>
            <a:off x="2320413" y="2546555"/>
            <a:ext cx="109138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6BC2509F-5800-43A2-B1FF-2FEED7279B9B}"/>
              </a:ext>
            </a:extLst>
          </p:cNvPr>
          <p:cNvSpPr/>
          <p:nvPr/>
        </p:nvSpPr>
        <p:spPr>
          <a:xfrm>
            <a:off x="963561" y="2871019"/>
            <a:ext cx="2536723" cy="55790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08B9A212-65B4-4035-94C9-AA0A59D64242}"/>
              </a:ext>
            </a:extLst>
          </p:cNvPr>
          <p:cNvCxnSpPr/>
          <p:nvPr/>
        </p:nvCxnSpPr>
        <p:spPr>
          <a:xfrm>
            <a:off x="2871019" y="3578942"/>
            <a:ext cx="517176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圖片 9">
            <a:extLst>
              <a:ext uri="{FF2B5EF4-FFF2-40B4-BE49-F238E27FC236}">
                <a16:creationId xmlns:a16="http://schemas.microsoft.com/office/drawing/2014/main" id="{8418065F-B37E-4AED-95E1-D706961BC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2759" y="5037781"/>
            <a:ext cx="5058481" cy="1505160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CE4C9307-AE89-40FC-8B7C-536ECE7FE6C5}"/>
              </a:ext>
            </a:extLst>
          </p:cNvPr>
          <p:cNvSpPr txBox="1"/>
          <p:nvPr/>
        </p:nvSpPr>
        <p:spPr>
          <a:xfrm>
            <a:off x="2425805" y="2546555"/>
            <a:ext cx="1670102" cy="1824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vert="eaVert" wrap="square" rtlCol="0">
            <a:spAutoFit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06238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89516-D317-4918-AF4D-2CDADC6A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 config file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45C5437-523D-4650-B07B-D71E3D7697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838" y="1690689"/>
            <a:ext cx="5906324" cy="446784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FAD88CC-1D76-43E6-BD99-D1C3A0F3EE26}"/>
              </a:ext>
            </a:extLst>
          </p:cNvPr>
          <p:cNvSpPr/>
          <p:nvPr/>
        </p:nvSpPr>
        <p:spPr>
          <a:xfrm>
            <a:off x="1691148" y="3087329"/>
            <a:ext cx="5683046" cy="2163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03406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B89516-D317-4918-AF4D-2CDADC6A5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Edit config file</a:t>
            </a:r>
            <a:endParaRPr lang="zh-TW" altLang="en-US"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4EB8F968-2A5F-4D35-BAE9-7AB6EF1985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9812"/>
            <a:ext cx="9144000" cy="105363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82528587-F129-4A25-9F97-05E7A601A1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978188"/>
            <a:ext cx="9116697" cy="1514686"/>
          </a:xfrm>
          <a:prstGeom prst="rect">
            <a:avLst/>
          </a:prstGeom>
        </p:spPr>
      </p:pic>
      <p:sp>
        <p:nvSpPr>
          <p:cNvPr id="7" name="箭號: 向下 6">
            <a:extLst>
              <a:ext uri="{FF2B5EF4-FFF2-40B4-BE49-F238E27FC236}">
                <a16:creationId xmlns:a16="http://schemas.microsoft.com/office/drawing/2014/main" id="{F8D5CC57-83C9-4FDB-8D54-5972BA0C5345}"/>
              </a:ext>
            </a:extLst>
          </p:cNvPr>
          <p:cNvSpPr/>
          <p:nvPr/>
        </p:nvSpPr>
        <p:spPr>
          <a:xfrm>
            <a:off x="4095135" y="3319875"/>
            <a:ext cx="953729" cy="1209368"/>
          </a:xfrm>
          <a:prstGeom prst="downArrow">
            <a:avLst/>
          </a:prstGeom>
          <a:solidFill>
            <a:schemeClr val="tx1">
              <a:lumMod val="95000"/>
              <a:lumOff val="5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4622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6011CC-5FF1-4AB7-AD82-90525A4B8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Restart service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2DD96C7-21AE-4374-966D-56DE08AD1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7307" y="1475935"/>
            <a:ext cx="5649385" cy="505071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C36D98A4-CB45-4E0D-B394-1D702F1C53D4}"/>
              </a:ext>
            </a:extLst>
          </p:cNvPr>
          <p:cNvSpPr/>
          <p:nvPr/>
        </p:nvSpPr>
        <p:spPr>
          <a:xfrm>
            <a:off x="2477729" y="3736258"/>
            <a:ext cx="1504336" cy="265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9652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5624C1D8-272A-4C62-A53D-844703E4C3A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1166947" y="1171100"/>
            <a:ext cx="7184571" cy="332398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1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Arial" panose="020B0604020202020204" pitchFamily="34" charset="0"/>
                <a:ea typeface="Roboto Condensed" panose="02000000000000000000" pitchFamily="2" charset="0"/>
              </a:rPr>
              <a:t>啟動 MQTT Broker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Arial" panose="020B0604020202020204" pitchFamily="34" charset="0"/>
                <a:ea typeface="inherit"/>
              </a:rPr>
              <a:t>待參數都設定好後，就可以開始來啟動 Mosquitto MQTT Broker 功能，先前於安裝流程建議大家先不用設定成為windows 服務，因此直接可透過 PowerShell 啟動。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Arial" panose="020B0604020202020204" pitchFamily="34" charset="0"/>
                <a:ea typeface="inherit"/>
              </a:rPr>
              <a:t>首先切換安裝目錄下，打入 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2080AD"/>
                </a:solidFill>
                <a:effectLst/>
                <a:latin typeface="Courier New" panose="02070309020205020404" pitchFamily="49" charset="0"/>
                <a:ea typeface="inherit"/>
                <a:cs typeface="Courier New" panose="02070309020205020404" pitchFamily="49" charset="0"/>
              </a:rPr>
              <a:t>./mosquitto.exe -c mosquitto.conf -v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ea typeface="inherit"/>
              </a:rPr>
              <a:t> </a:t>
            </a:r>
            <a:r>
              <a:rPr kumimoji="0" lang="zh-TW" altLang="zh-TW" sz="2400" b="0" i="0" u="none" strike="noStrike" cap="none" normalizeH="0" baseline="0" dirty="0">
                <a:ln>
                  <a:noFill/>
                </a:ln>
                <a:solidFill>
                  <a:srgbClr val="474747"/>
                </a:solidFill>
                <a:effectLst/>
                <a:latin typeface="Arial" panose="020B0604020202020204" pitchFamily="34" charset="0"/>
                <a:ea typeface="inherit"/>
              </a:rPr>
              <a:t>，其中 -c 是指定config檔名，-v 是 verbose mode 詳細模式，如果啟動成功，Powershell 會將所有的 Broker 即時資訊顯示出來。</a:t>
            </a:r>
            <a:endParaRPr kumimoji="0" lang="zh-TW" altLang="zh-TW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0204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A036CB8-D566-4C83-BFDD-B6F953F1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publisher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BC556E0-59BA-42CC-9C20-76E8476F0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494" y="1910264"/>
            <a:ext cx="7421011" cy="418205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7861CA5-1D48-42D8-9751-94E0D4AC0DCB}"/>
              </a:ext>
            </a:extLst>
          </p:cNvPr>
          <p:cNvSpPr/>
          <p:nvPr/>
        </p:nvSpPr>
        <p:spPr>
          <a:xfrm>
            <a:off x="5053781" y="2172929"/>
            <a:ext cx="1582993" cy="2753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711C9DE-B347-4728-A91B-8D7B914141D0}"/>
              </a:ext>
            </a:extLst>
          </p:cNvPr>
          <p:cNvSpPr txBox="1"/>
          <p:nvPr/>
        </p:nvSpPr>
        <p:spPr>
          <a:xfrm>
            <a:off x="4996581" y="1398649"/>
            <a:ext cx="328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Do not use localhost or 127.0.0.1</a:t>
            </a:r>
            <a:endParaRPr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0098716-23C8-4075-B872-63380A76F457}"/>
              </a:ext>
            </a:extLst>
          </p:cNvPr>
          <p:cNvCxnSpPr/>
          <p:nvPr/>
        </p:nvCxnSpPr>
        <p:spPr>
          <a:xfrm flipV="1">
            <a:off x="5053781" y="1398649"/>
            <a:ext cx="0" cy="7742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CEF3EED-3473-43BC-B262-D39BD3F161FE}"/>
              </a:ext>
            </a:extLst>
          </p:cNvPr>
          <p:cNvCxnSpPr/>
          <p:nvPr/>
        </p:nvCxnSpPr>
        <p:spPr>
          <a:xfrm>
            <a:off x="5053781" y="1690689"/>
            <a:ext cx="31266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95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A9BC7FE-9704-4B95-B224-511BA8D3D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482" y="1911866"/>
            <a:ext cx="7411484" cy="2876951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0A036CB8-D566-4C83-BFDD-B6F953F13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subscriber</a:t>
            </a:r>
            <a:endParaRPr lang="zh-TW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7861CA5-1D48-42D8-9751-94E0D4AC0DCB}"/>
              </a:ext>
            </a:extLst>
          </p:cNvPr>
          <p:cNvSpPr/>
          <p:nvPr/>
        </p:nvSpPr>
        <p:spPr>
          <a:xfrm>
            <a:off x="5053781" y="2172929"/>
            <a:ext cx="1582993" cy="2753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711C9DE-B347-4728-A91B-8D7B914141D0}"/>
              </a:ext>
            </a:extLst>
          </p:cNvPr>
          <p:cNvSpPr txBox="1"/>
          <p:nvPr/>
        </p:nvSpPr>
        <p:spPr>
          <a:xfrm>
            <a:off x="4996581" y="1398649"/>
            <a:ext cx="3280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Do not use localhost or 127.0.0.1</a:t>
            </a:r>
            <a:endParaRPr lang="zh-TW" altLang="en-US" dirty="0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0098716-23C8-4075-B872-63380A76F457}"/>
              </a:ext>
            </a:extLst>
          </p:cNvPr>
          <p:cNvCxnSpPr/>
          <p:nvPr/>
        </p:nvCxnSpPr>
        <p:spPr>
          <a:xfrm flipV="1">
            <a:off x="5053781" y="1398649"/>
            <a:ext cx="0" cy="7742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7CEF3EED-3473-43BC-B262-D39BD3F161FE}"/>
              </a:ext>
            </a:extLst>
          </p:cNvPr>
          <p:cNvCxnSpPr/>
          <p:nvPr/>
        </p:nvCxnSpPr>
        <p:spPr>
          <a:xfrm>
            <a:off x="5053781" y="1690689"/>
            <a:ext cx="31266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6271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E41C36-0BE2-4EE8-9AE0-BAC985EAE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7697</a:t>
            </a:r>
            <a:r>
              <a:rPr lang="zh-TW" altLang="en-US" dirty="0"/>
              <a:t> </a:t>
            </a:r>
            <a:r>
              <a:rPr lang="en-US" altLang="zh-TW" dirty="0"/>
              <a:t>can be installed for </a:t>
            </a:r>
            <a:r>
              <a:rPr lang="en-US" altLang="zh-TW"/>
              <a:t>mqtt</a:t>
            </a:r>
            <a:endParaRPr lang="zh-TW" altLang="en-US"/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81698D9B-69DA-4CF5-BBA5-ED90352A72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8650" y="2184400"/>
            <a:ext cx="7886700" cy="2549563"/>
          </a:xfr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13A048FB-CB37-4F1E-85E0-B37EB2546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999208"/>
            <a:ext cx="7124700" cy="1314450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9602C78D-1BE6-4F4F-AAD8-2C150BDBD9E8}"/>
              </a:ext>
            </a:extLst>
          </p:cNvPr>
          <p:cNvSpPr txBox="1"/>
          <p:nvPr/>
        </p:nvSpPr>
        <p:spPr>
          <a:xfrm>
            <a:off x="1797885" y="5289916"/>
            <a:ext cx="461665" cy="166255"/>
          </a:xfrm>
          <a:prstGeom prst="rect">
            <a:avLst/>
          </a:prstGeom>
          <a:noFill/>
          <a:ln w="38100">
            <a:solidFill>
              <a:srgbClr val="FF0000"/>
            </a:solidFill>
            <a:prstDash val="solid"/>
          </a:ln>
        </p:spPr>
        <p:txBody>
          <a:bodyPr vert="eaVert" wrap="squar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470061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133</TotalTime>
  <Words>205</Words>
  <Application>Microsoft Office PowerPoint</Application>
  <PresentationFormat>如螢幕大小 (4:3)</PresentationFormat>
  <Paragraphs>25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Courier New</vt:lpstr>
      <vt:lpstr>Office 佈景主題</vt:lpstr>
      <vt:lpstr>Mqtt config</vt:lpstr>
      <vt:lpstr>Mosquitto documentation</vt:lpstr>
      <vt:lpstr>Edit config file</vt:lpstr>
      <vt:lpstr>Edit config file</vt:lpstr>
      <vt:lpstr>Restart service</vt:lpstr>
      <vt:lpstr>PowerPoint 簡報</vt:lpstr>
      <vt:lpstr>publisher</vt:lpstr>
      <vt:lpstr>subscriber</vt:lpstr>
      <vt:lpstr>7697 can be installed for mqtt</vt:lpstr>
      <vt:lpstr>Install package</vt:lpstr>
      <vt:lpstr>Mosquitto in raspberry pi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 config</dc:title>
  <dc:creator>尻王 尻</dc:creator>
  <cp:lastModifiedBy>正德 陳</cp:lastModifiedBy>
  <cp:revision>15</cp:revision>
  <dcterms:created xsi:type="dcterms:W3CDTF">2021-08-17T13:12:23Z</dcterms:created>
  <dcterms:modified xsi:type="dcterms:W3CDTF">2022-10-02T15:55:25Z</dcterms:modified>
</cp:coreProperties>
</file>