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Noto Sans CJK KR Regular"/>
              </a:rPr>
              <a:t> </a:t>
            </a:r>
            <a:endParaRPr b="0" lang="en-US" sz="1400" spc="-1" strike="noStrike">
              <a:latin typeface="Noto Sans CJK KR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Noto Sans CJK KR Regular"/>
              </a:rPr>
              <a:t> </a:t>
            </a:r>
            <a:endParaRPr b="0" lang="en-US" sz="1400" spc="-1" strike="noStrike">
              <a:latin typeface="Noto Sans CJK KR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Noto Sans CJK KR Regular"/>
              </a:rPr>
              <a:t> </a:t>
            </a:r>
            <a:endParaRPr b="0" lang="en-US" sz="1400" spc="-1" strike="noStrike">
              <a:latin typeface="Noto Sans CJK KR Regular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5AB6E43-4588-4F0C-8542-8BD6E6CA4CAF}" type="slidenum">
              <a:rPr b="0" lang="en-US" sz="1400" spc="-1" strike="noStrike">
                <a:latin typeface="Noto Sans CJK KR Regular"/>
              </a:rPr>
              <a:t>1</a:t>
            </a:fld>
            <a:endParaRPr b="0" lang="en-US" sz="1400" spc="-1" strike="noStrike">
              <a:latin typeface="Noto Sans CJK KR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B96D2D-373B-4AF2-9844-86FE2E8D89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77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18520" y="1125360"/>
            <a:ext cx="8706600" cy="70560"/>
          </a:xfrm>
          <a:prstGeom prst="rect">
            <a:avLst/>
          </a:prstGeom>
          <a:solidFill>
            <a:srgbClr val="b5d333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18520" y="1125360"/>
            <a:ext cx="8706600" cy="70560"/>
          </a:xfrm>
          <a:prstGeom prst="rect">
            <a:avLst/>
          </a:prstGeom>
          <a:solidFill>
            <a:srgbClr val="b5d333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85800" y="332640"/>
            <a:ext cx="777240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맑은 고딕"/>
                <a:ea typeface="맑은 고딕"/>
              </a:rPr>
              <a:t>Noisy-network for Q-Learning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54840" y="5132880"/>
            <a:ext cx="7814880" cy="16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1f497d"/>
                </a:solidFill>
                <a:latin typeface="맑은 고딕"/>
                <a:ea typeface="맑은 고딕"/>
              </a:rPr>
              <a:t>숭실대학교 컴퓨터학부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1f497d"/>
                </a:solidFill>
                <a:latin typeface="맑은 고딕"/>
                <a:ea typeface="맑은 고딕"/>
              </a:rPr>
              <a:t>박선무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0" y="-1447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5040"/>
            <a:ext cx="82296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Summary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553080" y="6356520"/>
            <a:ext cx="2133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09401E9-660A-4857-ACA7-3D408BCFA6A7}" type="slidenum">
              <a:rPr b="0" lang="en-US" sz="1200" spc="-1" strike="noStrike">
                <a:solidFill>
                  <a:srgbClr val="8b8b8b"/>
                </a:solidFill>
                <a:latin typeface="Arial"/>
                <a:ea typeface="맑은 고딕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82840" y="1663560"/>
            <a:ext cx="887076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Reinforcement Learning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Exploration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부분을 개선하는 방법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마지막 레이어에 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Noise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추가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=&gt; value-function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Randomize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즉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e-greddy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알고리즘 사용 없이도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Agent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Exploration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5040"/>
            <a:ext cx="82296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Motivation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53080" y="6356520"/>
            <a:ext cx="2133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B270A1C-3057-4B7C-9C8C-2E13CFF967FE}" type="slidenum">
              <a:rPr b="0" lang="en-US" sz="1200" spc="-1" strike="noStrike">
                <a:solidFill>
                  <a:srgbClr val="8b8b8b"/>
                </a:solidFill>
                <a:latin typeface="Arial"/>
                <a:ea typeface="맑은 고딕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560" y="1600200"/>
            <a:ext cx="8229600" cy="45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기존의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Exploration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방식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가지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Epsilion Greedy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Entropy regularzation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두가지 방법 모두 현재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State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에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independent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하게 작동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7240" y="4211640"/>
            <a:ext cx="9014400" cy="19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5040"/>
            <a:ext cx="82296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NoisyNets for Reinforcement Learning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6553080" y="6356520"/>
            <a:ext cx="2133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0EF44F9-9C72-4E93-B9C3-1A41E01BDC47}" type="slidenum">
              <a:rPr b="0" lang="en-US" sz="1200" spc="-1" strike="noStrike">
                <a:solidFill>
                  <a:srgbClr val="8b8b8b"/>
                </a:solidFill>
                <a:latin typeface="Arial"/>
                <a:ea typeface="맑은 고딕"/>
              </a:rPr>
              <a:t>3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35" name="그림 4" descr=""/>
          <p:cNvPicPr/>
          <p:nvPr/>
        </p:nvPicPr>
        <p:blipFill>
          <a:blip r:embed="rId1"/>
          <a:stretch/>
        </p:blipFill>
        <p:spPr>
          <a:xfrm>
            <a:off x="153000" y="1598760"/>
            <a:ext cx="4923720" cy="2755800"/>
          </a:xfrm>
          <a:prstGeom prst="rect">
            <a:avLst/>
          </a:prstGeom>
          <a:ln>
            <a:noFill/>
          </a:ln>
        </p:spPr>
      </p:pic>
      <p:pic>
        <p:nvPicPr>
          <p:cNvPr id="136" name="그림 5" descr=""/>
          <p:cNvPicPr/>
          <p:nvPr/>
        </p:nvPicPr>
        <p:blipFill>
          <a:blip r:embed="rId2"/>
          <a:stretch/>
        </p:blipFill>
        <p:spPr>
          <a:xfrm>
            <a:off x="5136480" y="1602720"/>
            <a:ext cx="4011840" cy="360108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457200" y="4933440"/>
            <a:ext cx="8229600" cy="11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4000"/>
          </a:bodyPr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Parametric Functin Noise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 의해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Perturb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한 값으로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대체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뮤 와 시그마는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learnable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하다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즉 실제 딥러닝에서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임의값으로 초기화하듯이 임의값으로 초기화 한후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Gradient Descent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사용한 학습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엡실론은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independent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하게 샘플링 한다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Perturbation Parameter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매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step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마다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Noise Distribution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샘플링됨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최종적으로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value function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Randomize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하는 효과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5040"/>
            <a:ext cx="82296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500" spc="-1" strike="noStrike">
                <a:solidFill>
                  <a:srgbClr val="000000"/>
                </a:solidFill>
                <a:latin typeface="Arial"/>
                <a:ea typeface="맑은 고딕"/>
              </a:rPr>
              <a:t>Independent Gaussian Noise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모든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Noise Layer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Weight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가 독립적 뮤와 시그마를 학습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매 스텝마다 랜덤한 노이즈를 생성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553080" y="6356520"/>
            <a:ext cx="213336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2D0B80F-43E6-4591-8611-1104465F624A}" type="slidenum">
              <a:rPr b="0" lang="en-US" sz="1200" spc="-1" strike="noStrike">
                <a:solidFill>
                  <a:srgbClr val="8b8b8b"/>
                </a:solidFill>
                <a:latin typeface="Arial"/>
                <a:ea typeface="맑은 고딕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맑은 고딕"/>
              </a:rPr>
              <a:t>Factorised Gaussian Noise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맑은 고딕"/>
              </a:rPr>
              <a:t>개의 벡터를 사용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Input size length vector</a:t>
            </a:r>
            <a:endParaRPr b="0" lang="en-US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Output size length vector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임의의 특별한 함수를 사용 두 벡터를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matrix multiplication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해서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Noise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를 생성</a:t>
            </a:r>
            <a:endParaRPr b="0" lang="en-US" sz="20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Noto Sans CJK KR Regular"/>
              </a:rPr>
              <a:t>     </a:t>
            </a: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Independent Gaussian Noise</a:t>
            </a:r>
            <a:r>
              <a:rPr b="0" lang="en-US" sz="1800" spc="-1" strike="noStrike">
                <a:latin typeface="Arial"/>
              </a:rPr>
              <a:t>의 </a:t>
            </a:r>
            <a:r>
              <a:rPr b="0" lang="en-US" sz="1800" spc="-1" strike="noStrike">
                <a:latin typeface="Arial"/>
              </a:rPr>
              <a:t>random number generation</a:t>
            </a:r>
            <a:r>
              <a:rPr b="0" lang="en-US" sz="1800" spc="-1" strike="noStrike">
                <a:latin typeface="Arial"/>
              </a:rPr>
              <a:t>의 연산시간을 줄이기 위해서 나온 방식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맑은 고딕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1DBA1CE-1FC8-4BA7-B8D5-BD0F013EEE2D}" type="slidenum">
              <a:rPr b="0" lang="en-US" sz="1200" spc="-1" strike="noStrike">
                <a:solidFill>
                  <a:srgbClr val="8b8b8b"/>
                </a:solidFill>
                <a:latin typeface="Arial"/>
                <a:ea typeface="맑은 고딕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8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맑은 고딕"/>
              </a:rPr>
              <a:t>개선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1BA7497-B757-4BC6-9A6A-A43B5707EBCA}" type="slidenum">
              <a:rPr b="0" lang="en-US" sz="1200" spc="-1" strike="noStrike">
                <a:solidFill>
                  <a:srgbClr val="8b8b8b"/>
                </a:solidFill>
                <a:latin typeface="Arial"/>
                <a:ea typeface="맑은 고딕"/>
              </a:rPr>
              <a:t>5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44360" y="1644840"/>
            <a:ext cx="8855280" cy="231480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576000" y="4200840"/>
            <a:ext cx="76568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A3C</a:t>
            </a:r>
            <a:r>
              <a:rPr b="0" lang="en-US" sz="1800" spc="-1" strike="noStrike">
                <a:latin typeface="Arial"/>
              </a:rPr>
              <a:t>와 같은 </a:t>
            </a:r>
            <a:r>
              <a:rPr b="0" lang="en-US" sz="1800" spc="-1" strike="noStrike">
                <a:latin typeface="Arial"/>
              </a:rPr>
              <a:t>PG </a:t>
            </a:r>
            <a:r>
              <a:rPr b="0" lang="en-US" sz="1800" spc="-1" strike="noStrike">
                <a:latin typeface="Arial"/>
              </a:rPr>
              <a:t>방식 보다는 </a:t>
            </a:r>
            <a:r>
              <a:rPr b="0" lang="en-US" sz="1800" spc="-1" strike="noStrike">
                <a:latin typeface="Arial"/>
              </a:rPr>
              <a:t>DQN</a:t>
            </a:r>
            <a:r>
              <a:rPr b="0" lang="en-US" sz="1800" spc="-1" strike="noStrike">
                <a:latin typeface="Arial"/>
              </a:rPr>
              <a:t>방식에서 개선이 많이 일어남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88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추가사항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FE9F348-DB9A-4960-ADE0-B53BF91C7B0A}" type="slidenum">
              <a:rPr b="0" lang="en-US" sz="1200" spc="-1" strike="noStrike">
                <a:solidFill>
                  <a:srgbClr val="8b8b8b"/>
                </a:solidFill>
                <a:latin typeface="Arial"/>
                <a:ea typeface="맑은 고딕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76000" y="4200840"/>
            <a:ext cx="7656840" cy="76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완전히 이해하지 못한 부분은 이제 구현부분을 하면서 깨닫는 부분이 있으면 추가하겠습니다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LibreOffice/6.1.1.2$Linux_X86_64 LibreOffice_project/10$Build-2</Application>
  <Company>R&amp;D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Corporation</dc:creator>
  <dc:description/>
  <dc:language>ko-KR</dc:language>
  <cp:lastModifiedBy/>
  <dcterms:modified xsi:type="dcterms:W3CDTF">2019-05-07T20:04:35Z</dcterms:modified>
  <cp:revision>10</cp:revision>
  <dc:subject/>
  <dc:title>Whole-genome sequencing by next-generation technologies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</vt:lpwstr>
  </property>
  <property fmtid="{D5CDD505-2E9C-101B-9397-08002B2CF9AE}" pid="3" name="Company">
    <vt:lpwstr>R&amp;D</vt:lpwstr>
  </property>
  <property fmtid="{D5CDD505-2E9C-101B-9397-08002B2CF9AE}" pid="4" name="DocSecurity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ScaleCrop">
    <vt:bool>0</vt:bool>
  </property>
  <property fmtid="{D5CDD505-2E9C-101B-9397-08002B2CF9AE}" pid="9" name="ShareDoc">
    <vt:bool>0</vt:bool>
  </property>
</Properties>
</file>