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4" d="100"/>
          <a:sy n="34" d="100"/>
        </p:scale>
        <p:origin x="18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9F0E9-C6EE-4F29-A8CE-4D8464F38720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ABAF1-21D8-4A26-816D-B7C599991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19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ABAF1-21D8-4A26-816D-B7C599991DD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27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8.png"/><Relationship Id="rId7" Type="http://schemas.openxmlformats.org/officeDocument/2006/relationships/image" Target="../media/image5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52.png"/><Relationship Id="rId4" Type="http://schemas.openxmlformats.org/officeDocument/2006/relationships/image" Target="../media/image67.png"/><Relationship Id="rId9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8.png"/><Relationship Id="rId7" Type="http://schemas.openxmlformats.org/officeDocument/2006/relationships/image" Target="../media/image5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5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8.png"/><Relationship Id="rId7" Type="http://schemas.openxmlformats.org/officeDocument/2006/relationships/image" Target="../media/image5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52.png"/><Relationship Id="rId4" Type="http://schemas.openxmlformats.org/officeDocument/2006/relationships/image" Target="../media/image73.png"/><Relationship Id="rId9" Type="http://schemas.openxmlformats.org/officeDocument/2006/relationships/image" Target="../media/image7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8.png"/><Relationship Id="rId7" Type="http://schemas.openxmlformats.org/officeDocument/2006/relationships/image" Target="../media/image68.png"/><Relationship Id="rId12" Type="http://schemas.openxmlformats.org/officeDocument/2006/relationships/image" Target="../media/image8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81.png"/><Relationship Id="rId5" Type="http://schemas.openxmlformats.org/officeDocument/2006/relationships/image" Target="../media/image54.png"/><Relationship Id="rId10" Type="http://schemas.openxmlformats.org/officeDocument/2006/relationships/image" Target="../media/image80.png"/><Relationship Id="rId4" Type="http://schemas.openxmlformats.org/officeDocument/2006/relationships/image" Target="../media/image76.png"/><Relationship Id="rId9" Type="http://schemas.openxmlformats.org/officeDocument/2006/relationships/image" Target="../media/image7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8.png"/><Relationship Id="rId7" Type="http://schemas.openxmlformats.org/officeDocument/2006/relationships/image" Target="../media/image68.png"/><Relationship Id="rId12" Type="http://schemas.openxmlformats.org/officeDocument/2006/relationships/image" Target="../media/image8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85.png"/><Relationship Id="rId5" Type="http://schemas.openxmlformats.org/officeDocument/2006/relationships/image" Target="../media/image54.png"/><Relationship Id="rId10" Type="http://schemas.openxmlformats.org/officeDocument/2006/relationships/image" Target="../media/image84.png"/><Relationship Id="rId4" Type="http://schemas.openxmlformats.org/officeDocument/2006/relationships/image" Target="../media/image76.png"/><Relationship Id="rId9" Type="http://schemas.openxmlformats.org/officeDocument/2006/relationships/image" Target="../media/image8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8.png"/><Relationship Id="rId7" Type="http://schemas.openxmlformats.org/officeDocument/2006/relationships/image" Target="../media/image68.png"/><Relationship Id="rId12" Type="http://schemas.openxmlformats.org/officeDocument/2006/relationships/image" Target="../media/image8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87.png"/><Relationship Id="rId5" Type="http://schemas.openxmlformats.org/officeDocument/2006/relationships/image" Target="../media/image54.png"/><Relationship Id="rId10" Type="http://schemas.openxmlformats.org/officeDocument/2006/relationships/image" Target="../media/image80.png"/><Relationship Id="rId4" Type="http://schemas.openxmlformats.org/officeDocument/2006/relationships/image" Target="../media/image76.png"/><Relationship Id="rId9" Type="http://schemas.openxmlformats.org/officeDocument/2006/relationships/image" Target="../media/image8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8.png"/><Relationship Id="rId7" Type="http://schemas.openxmlformats.org/officeDocument/2006/relationships/image" Target="../media/image68.png"/><Relationship Id="rId12" Type="http://schemas.openxmlformats.org/officeDocument/2006/relationships/image" Target="../media/image9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90.png"/><Relationship Id="rId5" Type="http://schemas.openxmlformats.org/officeDocument/2006/relationships/image" Target="../media/image54.png"/><Relationship Id="rId10" Type="http://schemas.openxmlformats.org/officeDocument/2006/relationships/image" Target="../media/image80.png"/><Relationship Id="rId4" Type="http://schemas.openxmlformats.org/officeDocument/2006/relationships/image" Target="../media/image76.png"/><Relationship Id="rId9" Type="http://schemas.openxmlformats.org/officeDocument/2006/relationships/image" Target="../media/image8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8.png"/><Relationship Id="rId7" Type="http://schemas.openxmlformats.org/officeDocument/2006/relationships/image" Target="../media/image68.png"/><Relationship Id="rId12" Type="http://schemas.openxmlformats.org/officeDocument/2006/relationships/image" Target="../media/image9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93.png"/><Relationship Id="rId5" Type="http://schemas.openxmlformats.org/officeDocument/2006/relationships/image" Target="../media/image54.png"/><Relationship Id="rId10" Type="http://schemas.openxmlformats.org/officeDocument/2006/relationships/image" Target="../media/image80.png"/><Relationship Id="rId4" Type="http://schemas.openxmlformats.org/officeDocument/2006/relationships/image" Target="../media/image76.png"/><Relationship Id="rId9" Type="http://schemas.openxmlformats.org/officeDocument/2006/relationships/image" Target="../media/image9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8.png"/><Relationship Id="rId7" Type="http://schemas.openxmlformats.org/officeDocument/2006/relationships/image" Target="../media/image5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5" Type="http://schemas.openxmlformats.org/officeDocument/2006/relationships/image" Target="../media/image68.png"/><Relationship Id="rId10" Type="http://schemas.openxmlformats.org/officeDocument/2006/relationships/image" Target="../media/image99.png"/><Relationship Id="rId4" Type="http://schemas.openxmlformats.org/officeDocument/2006/relationships/image" Target="../media/image95.png"/><Relationship Id="rId9" Type="http://schemas.openxmlformats.org/officeDocument/2006/relationships/image" Target="../media/image9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image" Target="../media/image7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8.png"/><Relationship Id="rId9" Type="http://schemas.openxmlformats.org/officeDocument/2006/relationships/image" Target="../media/image10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7.png"/><Relationship Id="rId7" Type="http://schemas.openxmlformats.org/officeDocument/2006/relationships/image" Target="../media/image1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5" Type="http://schemas.openxmlformats.org/officeDocument/2006/relationships/image" Target="../media/image101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7.png"/><Relationship Id="rId7" Type="http://schemas.openxmlformats.org/officeDocument/2006/relationships/image" Target="../media/image1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112.png"/><Relationship Id="rId10" Type="http://schemas.openxmlformats.org/officeDocument/2006/relationships/image" Target="../media/image115.png"/><Relationship Id="rId4" Type="http://schemas.openxmlformats.org/officeDocument/2006/relationships/image" Target="../media/image8.png"/><Relationship Id="rId9" Type="http://schemas.openxmlformats.org/officeDocument/2006/relationships/image" Target="../media/image10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2.png"/><Relationship Id="rId3" Type="http://schemas.openxmlformats.org/officeDocument/2006/relationships/image" Target="../media/image23.png"/><Relationship Id="rId7" Type="http://schemas.openxmlformats.org/officeDocument/2006/relationships/image" Target="../media/image117.png"/><Relationship Id="rId12" Type="http://schemas.openxmlformats.org/officeDocument/2006/relationships/image" Target="../media/image1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6.png"/><Relationship Id="rId11" Type="http://schemas.openxmlformats.org/officeDocument/2006/relationships/image" Target="../media/image120.png"/><Relationship Id="rId5" Type="http://schemas.openxmlformats.org/officeDocument/2006/relationships/image" Target="../media/image8.png"/><Relationship Id="rId10" Type="http://schemas.openxmlformats.org/officeDocument/2006/relationships/image" Target="../media/image103.png"/><Relationship Id="rId4" Type="http://schemas.openxmlformats.org/officeDocument/2006/relationships/image" Target="../media/image7.png"/><Relationship Id="rId9" Type="http://schemas.openxmlformats.org/officeDocument/2006/relationships/image" Target="../media/image119.png"/><Relationship Id="rId14" Type="http://schemas.openxmlformats.org/officeDocument/2006/relationships/image" Target="../media/image1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3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8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5" Type="http://schemas.openxmlformats.org/officeDocument/2006/relationships/image" Target="../media/image40.png"/><Relationship Id="rId10" Type="http://schemas.openxmlformats.org/officeDocument/2006/relationships/image" Target="../media/image44.png"/><Relationship Id="rId4" Type="http://schemas.openxmlformats.org/officeDocument/2006/relationships/image" Target="../media/image8.png"/><Relationship Id="rId9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7.png"/><Relationship Id="rId7" Type="http://schemas.openxmlformats.org/officeDocument/2006/relationships/image" Target="../media/image4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49.png"/><Relationship Id="rId5" Type="http://schemas.openxmlformats.org/officeDocument/2006/relationships/image" Target="../media/image46.png"/><Relationship Id="rId10" Type="http://schemas.openxmlformats.org/officeDocument/2006/relationships/image" Target="../media/image26.png"/><Relationship Id="rId4" Type="http://schemas.openxmlformats.org/officeDocument/2006/relationships/image" Target="../media/image8.png"/><Relationship Id="rId9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8.png"/><Relationship Id="rId7" Type="http://schemas.openxmlformats.org/officeDocument/2006/relationships/image" Target="../media/image5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8.png"/><Relationship Id="rId7" Type="http://schemas.openxmlformats.org/officeDocument/2006/relationships/image" Target="../media/image5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2.png"/><Relationship Id="rId4" Type="http://schemas.openxmlformats.org/officeDocument/2006/relationships/image" Target="../media/image57.png"/><Relationship Id="rId9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8.png"/><Relationship Id="rId7" Type="http://schemas.openxmlformats.org/officeDocument/2006/relationships/image" Target="../media/image5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2.png"/><Relationship Id="rId4" Type="http://schemas.openxmlformats.org/officeDocument/2006/relationships/image" Target="../media/image61.png"/><Relationship Id="rId9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8.png"/><Relationship Id="rId7" Type="http://schemas.openxmlformats.org/officeDocument/2006/relationships/image" Target="../media/image5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2.png"/><Relationship Id="rId4" Type="http://schemas.openxmlformats.org/officeDocument/2006/relationships/image" Target="../media/image64.png"/><Relationship Id="rId9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8E4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99326" y="110758"/>
            <a:ext cx="3601149" cy="6731120"/>
            <a:chOff x="8299326" y="110758"/>
            <a:chExt cx="3601149" cy="6731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720000">
              <a:off x="8299326" y="110758"/>
              <a:ext cx="3601149" cy="673112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17721" y="675213"/>
            <a:ext cx="1976240" cy="701572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2229" y="1971756"/>
            <a:ext cx="1976240" cy="58146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286900" y="6754395"/>
            <a:ext cx="22791063" cy="392150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531525" y="7244239"/>
            <a:ext cx="3390882" cy="4610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06888" y="5098039"/>
            <a:ext cx="1432046" cy="1319272"/>
            <a:chOff x="6206888" y="5098039"/>
            <a:chExt cx="1432046" cy="131927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06888" y="5098039"/>
              <a:ext cx="1432046" cy="13192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8E4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060" y="666060"/>
            <a:ext cx="16953594" cy="8953594"/>
            <a:chOff x="666060" y="666060"/>
            <a:chExt cx="16953594" cy="895359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66060" y="666060"/>
              <a:ext cx="16953594" cy="8953594"/>
              <a:chOff x="666060" y="666060"/>
              <a:chExt cx="16953594" cy="895359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66060" y="666060"/>
                <a:ext cx="16953594" cy="895359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31756" y="898999"/>
              <a:ext cx="16422202" cy="8487716"/>
              <a:chOff x="931756" y="898999"/>
              <a:chExt cx="16422202" cy="848771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31756" y="898999"/>
                <a:ext cx="16422202" cy="8487716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23363" y="3816125"/>
            <a:ext cx="4628264" cy="456467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80265" y="1689260"/>
            <a:ext cx="19046245" cy="184001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76483" y="1510277"/>
            <a:ext cx="6031847" cy="52591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575823" y="6111136"/>
            <a:ext cx="4266667" cy="63443"/>
            <a:chOff x="4575823" y="6111136"/>
            <a:chExt cx="4266667" cy="634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4575823" y="6111136"/>
              <a:ext cx="4266667" cy="6344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34782" y="3819935"/>
            <a:ext cx="7176370" cy="163656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732990" y="5645885"/>
            <a:ext cx="8481496" cy="2630305"/>
            <a:chOff x="7732990" y="5645885"/>
            <a:chExt cx="8481496" cy="263030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32990" y="5645885"/>
              <a:ext cx="8481496" cy="26303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8E4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060" y="666060"/>
            <a:ext cx="16953594" cy="8953594"/>
            <a:chOff x="666060" y="666060"/>
            <a:chExt cx="16953594" cy="895359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66060" y="666060"/>
              <a:ext cx="16953594" cy="8953594"/>
              <a:chOff x="666060" y="666060"/>
              <a:chExt cx="16953594" cy="895359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66060" y="666060"/>
                <a:ext cx="16953594" cy="895359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31756" y="898999"/>
              <a:ext cx="16422202" cy="8487716"/>
              <a:chOff x="931756" y="898999"/>
              <a:chExt cx="16422202" cy="848771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31756" y="898999"/>
                <a:ext cx="16422202" cy="8487716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23363" y="3816125"/>
            <a:ext cx="4628264" cy="456467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80265" y="1689260"/>
            <a:ext cx="19046245" cy="184001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76483" y="1510277"/>
            <a:ext cx="6031847" cy="52591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575823" y="6111136"/>
            <a:ext cx="4266667" cy="63443"/>
            <a:chOff x="4575823" y="6111136"/>
            <a:chExt cx="4266667" cy="634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4575823" y="6111136"/>
              <a:ext cx="4266667" cy="6344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34782" y="3819935"/>
            <a:ext cx="7188141" cy="163771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287566" y="5651351"/>
            <a:ext cx="9313931" cy="2605632"/>
            <a:chOff x="7287566" y="5651351"/>
            <a:chExt cx="9313931" cy="26056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87566" y="5651351"/>
              <a:ext cx="9313931" cy="26056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8E4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060" y="666060"/>
            <a:ext cx="16953594" cy="8953594"/>
            <a:chOff x="666060" y="666060"/>
            <a:chExt cx="16953594" cy="895359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66060" y="666060"/>
              <a:ext cx="16953594" cy="8953594"/>
              <a:chOff x="666060" y="666060"/>
              <a:chExt cx="16953594" cy="895359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66060" y="666060"/>
                <a:ext cx="16953594" cy="895359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31756" y="898999"/>
              <a:ext cx="16422202" cy="8487716"/>
              <a:chOff x="931756" y="898999"/>
              <a:chExt cx="16422202" cy="848771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31756" y="898999"/>
                <a:ext cx="16422202" cy="8487716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23363" y="3816125"/>
            <a:ext cx="4644112" cy="456632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80265" y="1689260"/>
            <a:ext cx="19046245" cy="184001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76483" y="1510277"/>
            <a:ext cx="6031847" cy="52591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575823" y="6111136"/>
            <a:ext cx="4266667" cy="63443"/>
            <a:chOff x="4575823" y="6111136"/>
            <a:chExt cx="4266667" cy="634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4575823" y="6111136"/>
              <a:ext cx="4266667" cy="6344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34782" y="3819935"/>
            <a:ext cx="6654183" cy="160845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180495" y="5621449"/>
            <a:ext cx="7662058" cy="2497841"/>
            <a:chOff x="8180495" y="5621449"/>
            <a:chExt cx="7662058" cy="249784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80495" y="5621449"/>
              <a:ext cx="7662058" cy="24978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8E4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060" y="666060"/>
            <a:ext cx="16953594" cy="8953594"/>
            <a:chOff x="666060" y="666060"/>
            <a:chExt cx="16953594" cy="895359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66060" y="666060"/>
              <a:ext cx="16953594" cy="8953594"/>
              <a:chOff x="666060" y="666060"/>
              <a:chExt cx="16953594" cy="895359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66060" y="666060"/>
                <a:ext cx="16953594" cy="895359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31756" y="898999"/>
              <a:ext cx="16422202" cy="8487716"/>
              <a:chOff x="931756" y="898999"/>
              <a:chExt cx="16422202" cy="848771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31756" y="898999"/>
                <a:ext cx="16422202" cy="8487716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553625" y="3496992"/>
            <a:ext cx="4266667" cy="698896"/>
            <a:chOff x="1553625" y="3496992"/>
            <a:chExt cx="4266667" cy="69889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4102" y="3447469"/>
              <a:ext cx="3808002" cy="604506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553625" y="4132445"/>
              <a:ext cx="4266667" cy="63443"/>
              <a:chOff x="1553625" y="4132445"/>
              <a:chExt cx="4266667" cy="63443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1553625" y="4132445"/>
                <a:ext cx="4266667" cy="63443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6450" y="1547037"/>
            <a:ext cx="15583291" cy="184001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76483" y="1510277"/>
            <a:ext cx="6031847" cy="52591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72074" y="4691489"/>
            <a:ext cx="5191354" cy="3615070"/>
            <a:chOff x="1072074" y="4691489"/>
            <a:chExt cx="5191354" cy="361507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2074" y="4691489"/>
              <a:ext cx="5191354" cy="361507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130868" y="3413030"/>
            <a:ext cx="5876847" cy="60516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776175" y="4114072"/>
            <a:ext cx="9438311" cy="79790"/>
            <a:chOff x="6776175" y="4114072"/>
            <a:chExt cx="9438311" cy="7979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6776175" y="4114072"/>
              <a:ext cx="9438311" cy="7979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76175" y="4674614"/>
            <a:ext cx="3785539" cy="3553582"/>
            <a:chOff x="6776175" y="4674614"/>
            <a:chExt cx="3785539" cy="355358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76175" y="4674614"/>
              <a:ext cx="3785539" cy="355358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772999" y="4433328"/>
            <a:ext cx="6171429" cy="4131393"/>
            <a:chOff x="10772999" y="4433328"/>
            <a:chExt cx="6171429" cy="413139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72999" y="4433328"/>
              <a:ext cx="6171429" cy="41313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8E4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060" y="666060"/>
            <a:ext cx="16953594" cy="8953594"/>
            <a:chOff x="666060" y="666060"/>
            <a:chExt cx="16953594" cy="895359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66060" y="666060"/>
              <a:ext cx="16953594" cy="8953594"/>
              <a:chOff x="666060" y="666060"/>
              <a:chExt cx="16953594" cy="895359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66060" y="666060"/>
                <a:ext cx="16953594" cy="895359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31756" y="898999"/>
              <a:ext cx="16422202" cy="8487716"/>
              <a:chOff x="931756" y="898999"/>
              <a:chExt cx="16422202" cy="848771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31756" y="898999"/>
                <a:ext cx="16422202" cy="8487716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553625" y="3496992"/>
            <a:ext cx="4266667" cy="698896"/>
            <a:chOff x="1553625" y="3496992"/>
            <a:chExt cx="4266667" cy="69889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4102" y="3447469"/>
              <a:ext cx="3808002" cy="604506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553625" y="4132445"/>
              <a:ext cx="4266667" cy="63443"/>
              <a:chOff x="1553625" y="4132445"/>
              <a:chExt cx="4266667" cy="63443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1553625" y="4132445"/>
                <a:ext cx="4266667" cy="63443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6450" y="1547037"/>
            <a:ext cx="15583291" cy="184001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76483" y="1510277"/>
            <a:ext cx="6031847" cy="52591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72074" y="4691489"/>
            <a:ext cx="5191354" cy="3615070"/>
            <a:chOff x="1072074" y="4691489"/>
            <a:chExt cx="5191354" cy="361507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2074" y="4691489"/>
              <a:ext cx="5191354" cy="361507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534446" y="4279032"/>
            <a:ext cx="4290690" cy="4027527"/>
            <a:chOff x="6534446" y="4279032"/>
            <a:chExt cx="4290690" cy="402752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34446" y="4279032"/>
              <a:ext cx="4290690" cy="402752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531140" y="4392067"/>
            <a:ext cx="6171429" cy="4290745"/>
            <a:chOff x="10531140" y="4392067"/>
            <a:chExt cx="6171429" cy="429074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31140" y="4392067"/>
              <a:ext cx="6171429" cy="4290745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630268" y="3447469"/>
            <a:ext cx="5631777" cy="60516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776175" y="4114072"/>
            <a:ext cx="9438311" cy="79790"/>
            <a:chOff x="6776175" y="4114072"/>
            <a:chExt cx="9438311" cy="7979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6776175" y="4114072"/>
              <a:ext cx="9438311" cy="797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8E4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060" y="666060"/>
            <a:ext cx="16953594" cy="8953594"/>
            <a:chOff x="666060" y="666060"/>
            <a:chExt cx="16953594" cy="895359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66060" y="666060"/>
              <a:ext cx="16953594" cy="8953594"/>
              <a:chOff x="666060" y="666060"/>
              <a:chExt cx="16953594" cy="895359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66060" y="666060"/>
                <a:ext cx="16953594" cy="895359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31756" y="898999"/>
              <a:ext cx="16422202" cy="8487716"/>
              <a:chOff x="931756" y="898999"/>
              <a:chExt cx="16422202" cy="848771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31756" y="898999"/>
                <a:ext cx="16422202" cy="8487716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553625" y="3496992"/>
            <a:ext cx="4266667" cy="698896"/>
            <a:chOff x="1553625" y="3496992"/>
            <a:chExt cx="4266667" cy="69889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4102" y="3447469"/>
              <a:ext cx="3808002" cy="604506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553625" y="4132445"/>
              <a:ext cx="4266667" cy="63443"/>
              <a:chOff x="1553625" y="4132445"/>
              <a:chExt cx="4266667" cy="63443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1553625" y="4132445"/>
                <a:ext cx="4266667" cy="63443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6450" y="1547037"/>
            <a:ext cx="15583291" cy="184001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76483" y="1510277"/>
            <a:ext cx="6031847" cy="52591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72074" y="4691489"/>
            <a:ext cx="5191354" cy="3615070"/>
            <a:chOff x="1072074" y="4691489"/>
            <a:chExt cx="5191354" cy="361507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2074" y="4691489"/>
              <a:ext cx="5191354" cy="361507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130868" y="3413025"/>
            <a:ext cx="7391099" cy="60516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776175" y="4114072"/>
            <a:ext cx="9438311" cy="79790"/>
            <a:chOff x="6776175" y="4114072"/>
            <a:chExt cx="9438311" cy="7979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6776175" y="4114072"/>
              <a:ext cx="9438311" cy="7979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263427" y="4374039"/>
            <a:ext cx="4068494" cy="4288387"/>
            <a:chOff x="6263427" y="4374039"/>
            <a:chExt cx="4068494" cy="428838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63427" y="4374039"/>
              <a:ext cx="4068494" cy="428838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048204" y="4393246"/>
            <a:ext cx="6704097" cy="4288387"/>
            <a:chOff x="10048204" y="4393246"/>
            <a:chExt cx="6704097" cy="428838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48204" y="4393246"/>
              <a:ext cx="6704097" cy="42883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8E4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060" y="666060"/>
            <a:ext cx="16953594" cy="8953594"/>
            <a:chOff x="666060" y="666060"/>
            <a:chExt cx="16953594" cy="895359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66060" y="666060"/>
              <a:ext cx="16953594" cy="8953594"/>
              <a:chOff x="666060" y="666060"/>
              <a:chExt cx="16953594" cy="895359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66060" y="666060"/>
                <a:ext cx="16953594" cy="895359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31756" y="898999"/>
              <a:ext cx="16422202" cy="8487716"/>
              <a:chOff x="931756" y="898999"/>
              <a:chExt cx="16422202" cy="848771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31756" y="898999"/>
                <a:ext cx="16422202" cy="8487716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553625" y="3496992"/>
            <a:ext cx="4266667" cy="698896"/>
            <a:chOff x="1553625" y="3496992"/>
            <a:chExt cx="4266667" cy="69889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4102" y="3447469"/>
              <a:ext cx="3808002" cy="604506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553625" y="4132445"/>
              <a:ext cx="4266667" cy="63443"/>
              <a:chOff x="1553625" y="4132445"/>
              <a:chExt cx="4266667" cy="63443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1553625" y="4132445"/>
                <a:ext cx="4266667" cy="63443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6450" y="1547037"/>
            <a:ext cx="15583291" cy="184001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76483" y="1510277"/>
            <a:ext cx="6031847" cy="52591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72074" y="4691489"/>
            <a:ext cx="5191354" cy="3615070"/>
            <a:chOff x="1072074" y="4691489"/>
            <a:chExt cx="5191354" cy="361507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2074" y="4691489"/>
              <a:ext cx="5191354" cy="361507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130868" y="3413030"/>
            <a:ext cx="5209865" cy="60450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776175" y="4114072"/>
            <a:ext cx="9438311" cy="79790"/>
            <a:chOff x="6776175" y="4114072"/>
            <a:chExt cx="9438311" cy="7979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6776175" y="4114072"/>
              <a:ext cx="9438311" cy="7979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76175" y="4605367"/>
            <a:ext cx="3911961" cy="3787315"/>
            <a:chOff x="6776175" y="4605367"/>
            <a:chExt cx="3911961" cy="378731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76175" y="4605367"/>
              <a:ext cx="3911961" cy="378731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688136" y="4441881"/>
            <a:ext cx="6171429" cy="4114286"/>
            <a:chOff x="10688136" y="4441881"/>
            <a:chExt cx="6171429" cy="411428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88136" y="4441881"/>
              <a:ext cx="6171429" cy="41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E8E4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060" y="666060"/>
            <a:ext cx="16953594" cy="8953594"/>
            <a:chOff x="666060" y="666060"/>
            <a:chExt cx="16953594" cy="895359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66060" y="666060"/>
              <a:ext cx="16953594" cy="8953594"/>
              <a:chOff x="666060" y="666060"/>
              <a:chExt cx="16953594" cy="895359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66060" y="666060"/>
                <a:ext cx="16953594" cy="895359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31756" y="898999"/>
              <a:ext cx="16422202" cy="8487716"/>
              <a:chOff x="931756" y="898999"/>
              <a:chExt cx="16422202" cy="848771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31756" y="898999"/>
                <a:ext cx="16422202" cy="8487716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553625" y="3496992"/>
            <a:ext cx="4266667" cy="698896"/>
            <a:chOff x="1553625" y="3496992"/>
            <a:chExt cx="4266667" cy="69889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4102" y="3447469"/>
              <a:ext cx="3808002" cy="604506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553625" y="4132445"/>
              <a:ext cx="4266667" cy="63443"/>
              <a:chOff x="1553625" y="4132445"/>
              <a:chExt cx="4266667" cy="63443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1553625" y="4132445"/>
                <a:ext cx="4266667" cy="63443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6450" y="1547037"/>
            <a:ext cx="15583291" cy="184001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76483" y="1510277"/>
            <a:ext cx="6031847" cy="52591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72074" y="4691489"/>
            <a:ext cx="5191354" cy="3615070"/>
            <a:chOff x="1072074" y="4691489"/>
            <a:chExt cx="5191354" cy="361507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2074" y="4691489"/>
              <a:ext cx="5191354" cy="361507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130868" y="3413030"/>
            <a:ext cx="6932061" cy="60516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776175" y="4114072"/>
            <a:ext cx="9438311" cy="79790"/>
            <a:chOff x="6776175" y="4114072"/>
            <a:chExt cx="9438311" cy="7979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6776175" y="4114072"/>
              <a:ext cx="9438311" cy="7979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293994" y="4674872"/>
            <a:ext cx="5011813" cy="3648305"/>
            <a:chOff x="6293994" y="4674872"/>
            <a:chExt cx="5011813" cy="364830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93994" y="4674872"/>
              <a:ext cx="5011813" cy="364830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938444" y="4438587"/>
            <a:ext cx="5487326" cy="4025636"/>
            <a:chOff x="10938444" y="4438587"/>
            <a:chExt cx="5487326" cy="402563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938444" y="4438587"/>
              <a:ext cx="5487326" cy="40256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E8E4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060" y="666060"/>
            <a:ext cx="16953594" cy="8953594"/>
            <a:chOff x="666060" y="666060"/>
            <a:chExt cx="16953594" cy="895359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66060" y="666060"/>
              <a:ext cx="16953594" cy="8953594"/>
              <a:chOff x="666060" y="666060"/>
              <a:chExt cx="16953594" cy="895359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66060" y="666060"/>
                <a:ext cx="16953594" cy="895359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31756" y="898999"/>
              <a:ext cx="16422202" cy="8487716"/>
              <a:chOff x="931756" y="898999"/>
              <a:chExt cx="16422202" cy="848771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31756" y="898999"/>
                <a:ext cx="16422202" cy="8487716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4708957" y="1547037"/>
            <a:ext cx="27703629" cy="184001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76483" y="1510277"/>
            <a:ext cx="6031847" cy="52591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57906" y="4486424"/>
            <a:ext cx="3642114" cy="60516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07429" y="5198673"/>
            <a:ext cx="4266667" cy="63443"/>
            <a:chOff x="1907429" y="5198673"/>
            <a:chExt cx="4266667" cy="634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907429" y="5198673"/>
              <a:ext cx="4266667" cy="6344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73106" y="5515754"/>
            <a:ext cx="4294873" cy="162693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830870" y="3909477"/>
            <a:ext cx="9878489" cy="4218772"/>
            <a:chOff x="6830870" y="3909477"/>
            <a:chExt cx="9878489" cy="421877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30870" y="3909477"/>
              <a:ext cx="9878489" cy="421877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987521" y="7805369"/>
            <a:ext cx="1655172" cy="246690"/>
            <a:chOff x="14987521" y="7805369"/>
            <a:chExt cx="1655172" cy="2466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87521" y="7805369"/>
              <a:ext cx="1655172" cy="2466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E8E4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060" y="666060"/>
            <a:ext cx="16953594" cy="8953594"/>
            <a:chOff x="666060" y="666060"/>
            <a:chExt cx="16953594" cy="895359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10737" y="-3810737"/>
              <a:ext cx="33907188" cy="1790718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060" y="666060"/>
              <a:ext cx="16953594" cy="89535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56" y="898999"/>
            <a:ext cx="16422202" cy="8487716"/>
            <a:chOff x="931756" y="898999"/>
            <a:chExt cx="16422202" cy="848771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1756" y="898999"/>
              <a:ext cx="16422202" cy="848771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977480" y="1594023"/>
            <a:ext cx="24240675" cy="184001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76487" y="1511382"/>
            <a:ext cx="5765501" cy="52480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72479" y="3326291"/>
            <a:ext cx="6130250" cy="7058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997978" y="3985084"/>
            <a:ext cx="6289758" cy="63443"/>
            <a:chOff x="5997978" y="3985084"/>
            <a:chExt cx="6289758" cy="634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5997978" y="3985084"/>
              <a:ext cx="6289758" cy="6344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049652" y="3942416"/>
            <a:ext cx="12342857" cy="308571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1049652" y="6370941"/>
            <a:ext cx="12342857" cy="308571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361391" y="8168844"/>
            <a:ext cx="6336138" cy="60450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384615" y="5671953"/>
            <a:ext cx="1260731" cy="1213454"/>
            <a:chOff x="9384615" y="5671953"/>
            <a:chExt cx="1260731" cy="121345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384615" y="5671953"/>
              <a:ext cx="1260731" cy="12134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559512" y="4358158"/>
            <a:ext cx="4955297" cy="3740256"/>
            <a:chOff x="11559512" y="4358158"/>
            <a:chExt cx="4955297" cy="374025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559512" y="4358158"/>
              <a:ext cx="4955297" cy="37402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8E4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060" y="666060"/>
            <a:ext cx="16953594" cy="8953594"/>
            <a:chOff x="666060" y="666060"/>
            <a:chExt cx="16953594" cy="895359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66060" y="666060"/>
              <a:ext cx="16953594" cy="8953594"/>
              <a:chOff x="666060" y="666060"/>
              <a:chExt cx="16953594" cy="895359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66060" y="666060"/>
                <a:ext cx="16953594" cy="895359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31756" y="898999"/>
              <a:ext cx="16422202" cy="8487716"/>
              <a:chOff x="931756" y="898999"/>
              <a:chExt cx="16422202" cy="848771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31756" y="898999"/>
                <a:ext cx="16422202" cy="8487716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952174" y="3618168"/>
            <a:ext cx="2989814" cy="3049379"/>
            <a:chOff x="1952174" y="3618168"/>
            <a:chExt cx="2989814" cy="304937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2174" y="3618168"/>
              <a:ext cx="2989814" cy="30493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664730" y="3619108"/>
            <a:ext cx="2890133" cy="3006953"/>
            <a:chOff x="7664730" y="3619108"/>
            <a:chExt cx="2890133" cy="300695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64730" y="3619108"/>
              <a:ext cx="2890133" cy="300695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348050" y="3619108"/>
            <a:ext cx="2890133" cy="3006953"/>
            <a:chOff x="13348050" y="3619108"/>
            <a:chExt cx="2890133" cy="300695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48050" y="3619108"/>
              <a:ext cx="2890133" cy="300695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73703" y="1156878"/>
            <a:ext cx="4938308" cy="136938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75424" y="2383593"/>
            <a:ext cx="9900354" cy="104338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761860" y="4878577"/>
            <a:ext cx="530441" cy="530441"/>
            <a:chOff x="11761860" y="4878577"/>
            <a:chExt cx="530441" cy="53044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61860" y="4878577"/>
              <a:ext cx="530441" cy="5304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002508" y="4878577"/>
            <a:ext cx="530441" cy="530441"/>
            <a:chOff x="6002508" y="4878577"/>
            <a:chExt cx="530441" cy="53044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02508" y="4878577"/>
              <a:ext cx="530441" cy="53044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39382" y="6764697"/>
            <a:ext cx="2853833" cy="63962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683716" y="6758392"/>
            <a:ext cx="3138347" cy="64637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76668" y="6764697"/>
            <a:ext cx="3116918" cy="64637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743406" y="4427750"/>
            <a:ext cx="1407351" cy="1245506"/>
            <a:chOff x="2743406" y="4427750"/>
            <a:chExt cx="1407351" cy="124550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43406" y="4427750"/>
              <a:ext cx="1407351" cy="124550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877041" y="4236693"/>
            <a:ext cx="1906399" cy="1547541"/>
            <a:chOff x="13877041" y="4236693"/>
            <a:chExt cx="1906399" cy="154754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877041" y="4236693"/>
              <a:ext cx="1906399" cy="154754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388747" y="4332840"/>
            <a:ext cx="1508221" cy="1621915"/>
            <a:chOff x="8388747" y="4332840"/>
            <a:chExt cx="1508221" cy="162191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388747" y="4332840"/>
              <a:ext cx="1508221" cy="1621915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12728" y="7382985"/>
            <a:ext cx="5074718" cy="1162509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977487" y="7382982"/>
            <a:ext cx="5947671" cy="116250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092925" y="7382985"/>
            <a:ext cx="4632461" cy="115309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E8E4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060" y="666060"/>
            <a:ext cx="16953594" cy="8953594"/>
            <a:chOff x="666060" y="666060"/>
            <a:chExt cx="16953594" cy="895359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10737" y="-3810737"/>
              <a:ext cx="33907188" cy="1790718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060" y="666060"/>
              <a:ext cx="16953594" cy="89535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0804" y="898999"/>
            <a:ext cx="16422202" cy="8487716"/>
            <a:chOff x="950804" y="898999"/>
            <a:chExt cx="16422202" cy="848771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0804" y="898999"/>
              <a:ext cx="16422202" cy="848771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76483" y="1511382"/>
            <a:ext cx="5765501" cy="5248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43038" y="2420316"/>
            <a:ext cx="8765315" cy="6382739"/>
            <a:chOff x="1443038" y="2420316"/>
            <a:chExt cx="8765315" cy="638273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3038" y="2420316"/>
              <a:ext cx="8765315" cy="638273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63824" y="1964618"/>
            <a:ext cx="4958066" cy="63443"/>
            <a:chOff x="6663824" y="1964618"/>
            <a:chExt cx="4958066" cy="634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6663824" y="1964618"/>
              <a:ext cx="4958066" cy="6344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61681" y="1657143"/>
            <a:ext cx="12249369" cy="80761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E8E4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060" y="666060"/>
            <a:ext cx="16953594" cy="8953594"/>
            <a:chOff x="666060" y="666060"/>
            <a:chExt cx="16953594" cy="895359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66060" y="666060"/>
              <a:ext cx="16953594" cy="8953594"/>
              <a:chOff x="666060" y="666060"/>
              <a:chExt cx="16953594" cy="895359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7810737" y="-3810737"/>
                <a:ext cx="33907188" cy="17907188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66060" y="666060"/>
                <a:ext cx="16953594" cy="895359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31756" y="898999"/>
              <a:ext cx="16422202" cy="8487716"/>
              <a:chOff x="931756" y="898999"/>
              <a:chExt cx="16422202" cy="848771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31756" y="898999"/>
                <a:ext cx="16422202" cy="8487716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80265" y="1594023"/>
            <a:ext cx="19046245" cy="184001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76487" y="1511382"/>
            <a:ext cx="5765501" cy="52480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82839" y="3673278"/>
            <a:ext cx="5899178" cy="60450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10287" y="4645554"/>
            <a:ext cx="6796630" cy="369834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500719" y="4426586"/>
            <a:ext cx="6289758" cy="63443"/>
            <a:chOff x="9500719" y="4678176"/>
            <a:chExt cx="6289758" cy="6344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9500719" y="4678176"/>
              <a:ext cx="6289758" cy="634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79875" y="3279455"/>
            <a:ext cx="8528460" cy="5408021"/>
            <a:chOff x="1479875" y="3279455"/>
            <a:chExt cx="8528460" cy="540802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79875" y="3279455"/>
              <a:ext cx="8528460" cy="54080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E8E4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060" y="666060"/>
            <a:ext cx="16953594" cy="8953594"/>
            <a:chOff x="666060" y="666060"/>
            <a:chExt cx="16953594" cy="895359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66060" y="666060"/>
              <a:ext cx="16953594" cy="8953594"/>
              <a:chOff x="666060" y="666060"/>
              <a:chExt cx="16953594" cy="895359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7810737" y="-3810737"/>
                <a:ext cx="33907188" cy="17907188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66060" y="666060"/>
                <a:ext cx="16953594" cy="895359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31756" y="898999"/>
              <a:ext cx="16422202" cy="8487716"/>
              <a:chOff x="931756" y="898999"/>
              <a:chExt cx="16422202" cy="848771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31756" y="898999"/>
                <a:ext cx="16422202" cy="8487716"/>
              </a:xfrm>
              <a:prstGeom prst="rect">
                <a:avLst/>
              </a:prstGeom>
            </p:spPr>
          </p:pic>
        </p:grpSp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1212" y="1017488"/>
            <a:ext cx="15583291" cy="184001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89FB7E9-D1D8-0555-5C5D-A778DE65EA11}"/>
              </a:ext>
            </a:extLst>
          </p:cNvPr>
          <p:cNvGrpSpPr/>
          <p:nvPr/>
        </p:nvGrpSpPr>
        <p:grpSpPr>
          <a:xfrm>
            <a:off x="1495318" y="2857500"/>
            <a:ext cx="7230564" cy="2127997"/>
            <a:chOff x="1495318" y="3191120"/>
            <a:chExt cx="7230564" cy="212799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95318" y="3191120"/>
              <a:ext cx="7230564" cy="2127997"/>
              <a:chOff x="1495318" y="3191120"/>
              <a:chExt cx="7230564" cy="212799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95318" y="3191120"/>
                <a:ext cx="7230564" cy="2127997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4563" y="3350406"/>
              <a:ext cx="3912918" cy="605166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95991" y="4143768"/>
              <a:ext cx="6391205" cy="894581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853129" y="3906470"/>
              <a:ext cx="6289758" cy="63443"/>
              <a:chOff x="1853129" y="4077389"/>
              <a:chExt cx="6289758" cy="63443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0800000">
                <a:off x="1853129" y="4077389"/>
                <a:ext cx="6289758" cy="63443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492930" y="5295238"/>
            <a:ext cx="7922884" cy="3802296"/>
            <a:chOff x="1492930" y="5295238"/>
            <a:chExt cx="7922884" cy="380229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92930" y="5295238"/>
              <a:ext cx="7922884" cy="380229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566466" y="5573263"/>
            <a:ext cx="7458292" cy="3300111"/>
            <a:chOff x="9566466" y="5573263"/>
            <a:chExt cx="7458292" cy="330011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66466" y="5573263"/>
              <a:ext cx="7458292" cy="3300111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C52E16B-D395-D0AF-2555-75252DB06276}"/>
              </a:ext>
            </a:extLst>
          </p:cNvPr>
          <p:cNvGrpSpPr/>
          <p:nvPr/>
        </p:nvGrpSpPr>
        <p:grpSpPr>
          <a:xfrm>
            <a:off x="9525000" y="2857500"/>
            <a:ext cx="7230564" cy="2127997"/>
            <a:chOff x="9598139" y="3193545"/>
            <a:chExt cx="7230564" cy="212799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598139" y="3193545"/>
              <a:ext cx="7230564" cy="2127997"/>
              <a:chOff x="9598139" y="3193545"/>
              <a:chExt cx="7230564" cy="212799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598139" y="3193545"/>
                <a:ext cx="7230564" cy="2127997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834477" y="3350406"/>
              <a:ext cx="2941717" cy="604506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903048" y="3887423"/>
              <a:ext cx="6289758" cy="63443"/>
              <a:chOff x="9903048" y="4058342"/>
              <a:chExt cx="6289758" cy="63443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0800000">
                <a:off x="9903048" y="4058342"/>
                <a:ext cx="6289758" cy="63443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891715" y="4143768"/>
              <a:ext cx="6312477" cy="9235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E8E4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70318" y="319863"/>
            <a:ext cx="3601149" cy="6731120"/>
            <a:chOff x="13170318" y="319863"/>
            <a:chExt cx="3601149" cy="6731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380000">
              <a:off x="13170318" y="319863"/>
              <a:ext cx="3601149" cy="6731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49286" y="3153184"/>
            <a:ext cx="8787141" cy="4362903"/>
            <a:chOff x="4749286" y="3153184"/>
            <a:chExt cx="8787141" cy="43629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716" y="971733"/>
              <a:ext cx="17574283" cy="872580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9286" y="3153184"/>
              <a:ext cx="8787141" cy="436290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9213" y="1685616"/>
            <a:ext cx="16307289" cy="72980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234624" y="6167705"/>
            <a:ext cx="1432046" cy="1319272"/>
            <a:chOff x="3234624" y="6167705"/>
            <a:chExt cx="1432046" cy="131927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34624" y="6167705"/>
              <a:ext cx="1432046" cy="13192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8E4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060" y="666060"/>
            <a:ext cx="16953594" cy="8953594"/>
            <a:chOff x="666060" y="666060"/>
            <a:chExt cx="16953594" cy="895359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66060" y="666060"/>
              <a:ext cx="16953594" cy="8953594"/>
              <a:chOff x="666060" y="666060"/>
              <a:chExt cx="16953594" cy="895359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7810737" y="-3810737"/>
                <a:ext cx="33907188" cy="17907188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66060" y="666060"/>
                <a:ext cx="16953594" cy="895359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31756" y="898999"/>
              <a:ext cx="16422202" cy="8487716"/>
              <a:chOff x="931756" y="898999"/>
              <a:chExt cx="16422202" cy="848771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31756" y="898999"/>
                <a:ext cx="16422202" cy="8487716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1981802" y="1695238"/>
            <a:ext cx="4673339" cy="7080266"/>
            <a:chOff x="11981802" y="1695238"/>
            <a:chExt cx="4673339" cy="708026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81802" y="1695238"/>
              <a:ext cx="4673339" cy="708026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337520" y="2638479"/>
            <a:ext cx="3615024" cy="57428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481437" y="3393949"/>
            <a:ext cx="3784137" cy="63443"/>
            <a:chOff x="12481437" y="3393949"/>
            <a:chExt cx="3784137" cy="6344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2481437" y="3393949"/>
              <a:ext cx="3784137" cy="6344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411037" y="1168816"/>
            <a:ext cx="12120338" cy="180092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6475" y="2226094"/>
            <a:ext cx="13851814" cy="184001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347049" y="7831496"/>
            <a:ext cx="3538463" cy="47763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124447" y="7231000"/>
            <a:ext cx="388048" cy="388048"/>
            <a:chOff x="14124447" y="7231000"/>
            <a:chExt cx="388048" cy="38804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14124447" y="7231000"/>
              <a:ext cx="388048" cy="38804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543831" y="3844007"/>
            <a:ext cx="3707978" cy="751733"/>
            <a:chOff x="12543831" y="3844007"/>
            <a:chExt cx="3707978" cy="75173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543831" y="3844007"/>
              <a:ext cx="3707978" cy="7517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544832" y="5024737"/>
            <a:ext cx="3707978" cy="751733"/>
            <a:chOff x="12544832" y="5024737"/>
            <a:chExt cx="3707978" cy="75173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544832" y="5024737"/>
              <a:ext cx="3707978" cy="7517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550110" y="6254678"/>
            <a:ext cx="3707978" cy="751733"/>
            <a:chOff x="12550110" y="6254678"/>
            <a:chExt cx="3707978" cy="75173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550110" y="6254678"/>
              <a:ext cx="3707978" cy="751733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531525" y="3920458"/>
            <a:ext cx="2934453" cy="57428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520382" y="5095239"/>
            <a:ext cx="2934462" cy="57428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551049" y="6350030"/>
            <a:ext cx="3257624" cy="56373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619048" y="4595740"/>
            <a:ext cx="9312561" cy="4179765"/>
            <a:chOff x="1619048" y="4595740"/>
            <a:chExt cx="9312561" cy="417976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19048" y="4595740"/>
              <a:ext cx="9312561" cy="4179765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275325" y="3910677"/>
            <a:ext cx="3952557" cy="574281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383259" y="4479752"/>
            <a:ext cx="3784137" cy="63443"/>
            <a:chOff x="4383259" y="4479752"/>
            <a:chExt cx="3784137" cy="6344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4383259" y="4479752"/>
              <a:ext cx="3784137" cy="6344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987431" y="6712102"/>
            <a:ext cx="2854933" cy="246690"/>
            <a:chOff x="12987431" y="6712102"/>
            <a:chExt cx="2854933" cy="246690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987431" y="6712102"/>
              <a:ext cx="2854933" cy="2466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267652" y="5484460"/>
            <a:ext cx="2233169" cy="246690"/>
            <a:chOff x="13267652" y="5484460"/>
            <a:chExt cx="2233169" cy="246690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267652" y="5484460"/>
              <a:ext cx="2233169" cy="2466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297180" y="4291466"/>
            <a:ext cx="2148469" cy="246690"/>
            <a:chOff x="13297180" y="4291466"/>
            <a:chExt cx="2148469" cy="246690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297180" y="4291466"/>
              <a:ext cx="2148469" cy="2466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8E4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060" y="666060"/>
            <a:ext cx="16953594" cy="8953594"/>
            <a:chOff x="666060" y="666060"/>
            <a:chExt cx="16953594" cy="895359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66060" y="666060"/>
              <a:ext cx="16953594" cy="8953594"/>
              <a:chOff x="666060" y="666060"/>
              <a:chExt cx="16953594" cy="895359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7810737" y="-3810737"/>
                <a:ext cx="33907188" cy="17907188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66060" y="666060"/>
                <a:ext cx="16953594" cy="895359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31756" y="898999"/>
              <a:ext cx="16422202" cy="8487716"/>
              <a:chOff x="931756" y="898999"/>
              <a:chExt cx="16422202" cy="848771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31756" y="898999"/>
                <a:ext cx="16422202" cy="8487716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2659266" y="3746933"/>
            <a:ext cx="4281468" cy="4761905"/>
            <a:chOff x="12659266" y="3746933"/>
            <a:chExt cx="4281468" cy="47619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59266" y="3746933"/>
              <a:ext cx="4281468" cy="476190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93717" y="5291050"/>
            <a:ext cx="4040244" cy="302144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984052" y="5079414"/>
            <a:ext cx="3784137" cy="63443"/>
            <a:chOff x="12984052" y="5079414"/>
            <a:chExt cx="3784137" cy="6344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2984052" y="5079414"/>
              <a:ext cx="3784137" cy="6344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3843219" y="1594022"/>
            <a:ext cx="25972152" cy="184001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76487" y="1489620"/>
            <a:ext cx="5907662" cy="52642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44954" y="4188563"/>
            <a:ext cx="3652691" cy="5742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4256293" y="4183791"/>
            <a:ext cx="22092452" cy="37061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8E4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060" y="666060"/>
            <a:ext cx="16953594" cy="8953594"/>
            <a:chOff x="666060" y="666060"/>
            <a:chExt cx="16953594" cy="895359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66060" y="666060"/>
              <a:ext cx="16953594" cy="8953594"/>
              <a:chOff x="666060" y="666060"/>
              <a:chExt cx="16953594" cy="895359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7810737" y="-3810737"/>
                <a:ext cx="33907188" cy="17907188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66060" y="666060"/>
                <a:ext cx="16953594" cy="895359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31756" y="898999"/>
              <a:ext cx="16422202" cy="8487716"/>
              <a:chOff x="931756" y="898999"/>
              <a:chExt cx="16422202" cy="848771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31756" y="898999"/>
                <a:ext cx="16422202" cy="8487716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5574696" y="1594022"/>
            <a:ext cx="29435106" cy="184001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76487" y="1489620"/>
            <a:ext cx="5907662" cy="52642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3930580" y="4144932"/>
            <a:ext cx="21504212" cy="387741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659266" y="3746933"/>
            <a:ext cx="4281468" cy="4761905"/>
            <a:chOff x="12659266" y="3746933"/>
            <a:chExt cx="4281468" cy="47619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59266" y="3746933"/>
              <a:ext cx="4281468" cy="476190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944954" y="4188563"/>
            <a:ext cx="3549300" cy="57428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984052" y="5079414"/>
            <a:ext cx="3784137" cy="63443"/>
            <a:chOff x="12984052" y="5079414"/>
            <a:chExt cx="3784137" cy="6344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2984052" y="5079414"/>
              <a:ext cx="3784137" cy="6344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793715" y="5291049"/>
            <a:ext cx="3370015" cy="30176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8E4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060" y="666060"/>
            <a:ext cx="16953594" cy="8953594"/>
            <a:chOff x="666060" y="666060"/>
            <a:chExt cx="16953594" cy="895359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66060" y="666060"/>
              <a:ext cx="16953594" cy="8953594"/>
              <a:chOff x="666060" y="666060"/>
              <a:chExt cx="16953594" cy="895359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66060" y="666060"/>
                <a:ext cx="16953594" cy="895359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31756" y="898999"/>
              <a:ext cx="16422202" cy="8487716"/>
              <a:chOff x="931756" y="898999"/>
              <a:chExt cx="16422202" cy="848771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31756" y="898999"/>
                <a:ext cx="16422202" cy="8487716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23363" y="3816125"/>
            <a:ext cx="4628024" cy="456375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04498" y="3646865"/>
            <a:ext cx="6024957" cy="133570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380265" y="1689260"/>
            <a:ext cx="19046245" cy="184001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76483" y="1510277"/>
            <a:ext cx="5907672" cy="5039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575823" y="6111136"/>
            <a:ext cx="4266667" cy="63443"/>
            <a:chOff x="4575823" y="6111136"/>
            <a:chExt cx="4266667" cy="634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6200000">
              <a:off x="4575823" y="6111136"/>
              <a:ext cx="4266667" cy="634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489007" y="3692578"/>
            <a:ext cx="1272790" cy="1272790"/>
            <a:chOff x="7489007" y="3692578"/>
            <a:chExt cx="1272790" cy="12727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89007" y="3692578"/>
              <a:ext cx="1272790" cy="12727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297090" y="5142857"/>
            <a:ext cx="9300794" cy="3133333"/>
            <a:chOff x="7297090" y="5142857"/>
            <a:chExt cx="9300794" cy="313333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97090" y="5142857"/>
              <a:ext cx="9300794" cy="31333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8E4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060" y="666060"/>
            <a:ext cx="16953594" cy="8953594"/>
            <a:chOff x="666060" y="666060"/>
            <a:chExt cx="16953594" cy="895359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66060" y="666060"/>
              <a:ext cx="16953594" cy="8953594"/>
              <a:chOff x="666060" y="666060"/>
              <a:chExt cx="16953594" cy="895359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66060" y="666060"/>
                <a:ext cx="16953594" cy="895359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31756" y="898999"/>
              <a:ext cx="16422202" cy="8487716"/>
              <a:chOff x="931756" y="898999"/>
              <a:chExt cx="16422202" cy="848771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31756" y="898999"/>
                <a:ext cx="16422202" cy="8487716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23363" y="3816125"/>
            <a:ext cx="4628024" cy="456375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80265" y="1689260"/>
            <a:ext cx="19046245" cy="184001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76483" y="1510277"/>
            <a:ext cx="6031462" cy="50573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575823" y="6111136"/>
            <a:ext cx="4266667" cy="63443"/>
            <a:chOff x="4575823" y="6111136"/>
            <a:chExt cx="4266667" cy="634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4575823" y="6111136"/>
              <a:ext cx="4266667" cy="6344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18092" y="3783549"/>
            <a:ext cx="7384871" cy="16327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901C89F-A22C-A867-A221-F698C05C41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92064" y="5552096"/>
            <a:ext cx="6921216" cy="27240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8E4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060" y="666060"/>
            <a:ext cx="16953594" cy="8953594"/>
            <a:chOff x="666060" y="666060"/>
            <a:chExt cx="16953594" cy="895359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66060" y="666060"/>
              <a:ext cx="16953594" cy="8953594"/>
              <a:chOff x="666060" y="666060"/>
              <a:chExt cx="16953594" cy="895359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66060" y="666060"/>
                <a:ext cx="16953594" cy="895359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31756" y="898999"/>
              <a:ext cx="16422202" cy="8487716"/>
              <a:chOff x="931756" y="898999"/>
              <a:chExt cx="16422202" cy="848771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31756" y="898999"/>
                <a:ext cx="16422202" cy="8487716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23363" y="3816125"/>
            <a:ext cx="4628024" cy="456375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80265" y="1689260"/>
            <a:ext cx="19046245" cy="184001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76483" y="1510277"/>
            <a:ext cx="6031462" cy="50573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575823" y="6111136"/>
            <a:ext cx="4266667" cy="63443"/>
            <a:chOff x="4575823" y="6111136"/>
            <a:chExt cx="4266667" cy="634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4575823" y="6111136"/>
              <a:ext cx="4266667" cy="6344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18096" y="3783554"/>
            <a:ext cx="7778100" cy="13357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163810" y="5142857"/>
            <a:ext cx="7642850" cy="3134241"/>
            <a:chOff x="8163810" y="5142857"/>
            <a:chExt cx="7642850" cy="313424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63810" y="5142857"/>
              <a:ext cx="7642850" cy="31342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8E4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060" y="666060"/>
            <a:ext cx="16953594" cy="8953594"/>
            <a:chOff x="666060" y="666060"/>
            <a:chExt cx="16953594" cy="895359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66060" y="666060"/>
              <a:ext cx="16953594" cy="8953594"/>
              <a:chOff x="666060" y="666060"/>
              <a:chExt cx="16953594" cy="895359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66060" y="666060"/>
                <a:ext cx="16953594" cy="895359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31756" y="898999"/>
              <a:ext cx="16422202" cy="8487716"/>
              <a:chOff x="931756" y="898999"/>
              <a:chExt cx="16422202" cy="848771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31756" y="898999"/>
                <a:ext cx="16422202" cy="8487716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23363" y="3816125"/>
            <a:ext cx="4628024" cy="456375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80265" y="1689260"/>
            <a:ext cx="19046245" cy="184001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76483" y="1510277"/>
            <a:ext cx="6031462" cy="50573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575823" y="6111136"/>
            <a:ext cx="4266667" cy="63443"/>
            <a:chOff x="4575823" y="6111136"/>
            <a:chExt cx="4266667" cy="634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4575823" y="6111136"/>
              <a:ext cx="4266667" cy="6344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34782" y="3819935"/>
            <a:ext cx="7175976" cy="166088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581681" y="5664861"/>
            <a:ext cx="8840479" cy="2611329"/>
            <a:chOff x="7581681" y="5664861"/>
            <a:chExt cx="8840479" cy="26113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81681" y="5664861"/>
              <a:ext cx="8840479" cy="26113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</Words>
  <Application>Microsoft Office PowerPoint</Application>
  <PresentationFormat>사용자 지정</PresentationFormat>
  <Paragraphs>1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장정아</cp:lastModifiedBy>
  <cp:revision>8</cp:revision>
  <dcterms:created xsi:type="dcterms:W3CDTF">2022-06-16T09:18:54Z</dcterms:created>
  <dcterms:modified xsi:type="dcterms:W3CDTF">2022-06-16T01:02:17Z</dcterms:modified>
</cp:coreProperties>
</file>