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g/G87pgaaYmkJHNCKo1gzV6OBs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3C8F1F-565F-4E57-B513-B9B39EDF205A}">
  <a:tblStyle styleId="{8B3C8F1F-565F-4E57-B513-B9B39EDF205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DC596C0-689B-4D4D-84B2-3F3E55591D30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773ad58c4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773ad58c4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79475f003a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79475f003a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79475f003a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179475f003a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9475f003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79475f003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6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6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6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6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6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7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" Target="/ppt/slides/slide5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0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0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2.xml"/><Relationship Id="rId4" Type="http://schemas.openxmlformats.org/officeDocument/2006/relationships/slide" Target="/ppt/slides/slide2.xml"/><Relationship Id="rId5" Type="http://schemas.openxmlformats.org/officeDocument/2006/relationships/slide" Target="/ppt/slides/slide2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1.xml"/><Relationship Id="rId4" Type="http://schemas.openxmlformats.org/officeDocument/2006/relationships/slide" Target="/ppt/slides/slide5.xml"/><Relationship Id="rId5" Type="http://schemas.openxmlformats.org/officeDocument/2006/relationships/slide" Target="/ppt/slides/slide4.xml"/><Relationship Id="rId6" Type="http://schemas.openxmlformats.org/officeDocument/2006/relationships/slide" Target="/ppt/slides/slide11.xml"/><Relationship Id="rId7" Type="http://schemas.openxmlformats.org/officeDocument/2006/relationships/slide" Target="/ppt/slides/slide11.xml"/><Relationship Id="rId8" Type="http://schemas.openxmlformats.org/officeDocument/2006/relationships/slide" Target="/ppt/slides/slide1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slide" Target="/ppt/slides/slide22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3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3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7.xml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5.xml"/><Relationship Id="rId4" Type="http://schemas.openxmlformats.org/officeDocument/2006/relationships/slide" Target="/ppt/slides/slide4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slide" Target="/ppt/slides/slide1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1.xml"/><Relationship Id="rId4" Type="http://schemas.openxmlformats.org/officeDocument/2006/relationships/slide" Target="/ppt/slides/slide2.xml"/><Relationship Id="rId9" Type="http://schemas.openxmlformats.org/officeDocument/2006/relationships/slide" Target="/ppt/slides/slide11.xml"/><Relationship Id="rId5" Type="http://schemas.openxmlformats.org/officeDocument/2006/relationships/slide" Target="/ppt/slides/slide16.xml"/><Relationship Id="rId6" Type="http://schemas.openxmlformats.org/officeDocument/2006/relationships/slide" Target="/ppt/slides/slide11.xml"/><Relationship Id="rId7" Type="http://schemas.openxmlformats.org/officeDocument/2006/relationships/slide" Target="/ppt/slides/slide12.xml"/><Relationship Id="rId8" Type="http://schemas.openxmlformats.org/officeDocument/2006/relationships/slide" Target="/ppt/slides/slide1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7.xml"/><Relationship Id="rId5" Type="http://schemas.openxmlformats.org/officeDocument/2006/relationships/slide" Target="/ppt/slides/slide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slide" Target="/ppt/slides/slide5.xml"/><Relationship Id="rId5" Type="http://schemas.openxmlformats.org/officeDocument/2006/relationships/slide" Target="/ppt/slides/slide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slide" Target="/ppt/slides/slide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/>
        </p:nvSpPr>
        <p:spPr>
          <a:xfrm>
            <a:off x="1296629" y="2703870"/>
            <a:ext cx="959874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장학금 화면설계서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" y="-1855"/>
            <a:ext cx="12191999" cy="6857999"/>
          </a:xfrm>
          <a:prstGeom prst="rect">
            <a:avLst/>
          </a:prstGeom>
          <a:solidFill>
            <a:srgbClr val="FF0000">
              <a:alpha val="11764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17"/>
          <p:cNvGrpSpPr/>
          <p:nvPr/>
        </p:nvGrpSpPr>
        <p:grpSpPr>
          <a:xfrm>
            <a:off x="52233" y="-124993"/>
            <a:ext cx="10538461" cy="6228736"/>
            <a:chOff x="1391879" y="354330"/>
            <a:chExt cx="10575331" cy="6400800"/>
          </a:xfrm>
        </p:grpSpPr>
        <p:sp>
          <p:nvSpPr>
            <p:cNvPr id="382" name="Google Shape;382;p17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83" name="Google Shape;383;p17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17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5" name="Google Shape;385;p17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388" name="Google Shape;388;p17"/>
          <p:cNvSpPr/>
          <p:nvPr/>
        </p:nvSpPr>
        <p:spPr>
          <a:xfrm>
            <a:off x="1131324" y="613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/ 비밀번호 찾기</a:t>
            </a:r>
            <a:endParaRPr/>
          </a:p>
        </p:txBody>
      </p:sp>
      <p:sp>
        <p:nvSpPr>
          <p:cNvPr id="389" name="Google Shape;389;p17"/>
          <p:cNvSpPr/>
          <p:nvPr/>
        </p:nvSpPr>
        <p:spPr>
          <a:xfrm>
            <a:off x="3196098" y="1721259"/>
            <a:ext cx="5801030" cy="17698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/>
          </a:p>
        </p:txBody>
      </p:sp>
      <p:sp>
        <p:nvSpPr>
          <p:cNvPr id="390" name="Google Shape;390;p17"/>
          <p:cNvSpPr/>
          <p:nvPr/>
        </p:nvSpPr>
        <p:spPr>
          <a:xfrm>
            <a:off x="4483509" y="2000863"/>
            <a:ext cx="1683771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1" name="Google Shape;391;p17"/>
          <p:cNvGrpSpPr/>
          <p:nvPr/>
        </p:nvGrpSpPr>
        <p:grpSpPr>
          <a:xfrm>
            <a:off x="4481971" y="2460406"/>
            <a:ext cx="4082913" cy="288630"/>
            <a:chOff x="2761327" y="3369890"/>
            <a:chExt cx="4082913" cy="288630"/>
          </a:xfrm>
        </p:grpSpPr>
        <p:sp>
          <p:nvSpPr>
            <p:cNvPr id="392" name="Google Shape;392;p17"/>
            <p:cNvSpPr/>
            <p:nvPr/>
          </p:nvSpPr>
          <p:spPr>
            <a:xfrm>
              <a:off x="2761327" y="3400423"/>
              <a:ext cx="1818966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4629457" y="3400423"/>
              <a:ext cx="319547" cy="2458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@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5035036" y="3400421"/>
              <a:ext cx="1499418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뒤로 단색으로 채워진" id="395" name="Google Shape;395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6550501" y="3363745"/>
              <a:ext cx="287594" cy="299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6" name="Google Shape;396;p17"/>
          <p:cNvSpPr/>
          <p:nvPr/>
        </p:nvSpPr>
        <p:spPr>
          <a:xfrm>
            <a:off x="5011993" y="4385185"/>
            <a:ext cx="1659191" cy="3564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  <p:grpSp>
        <p:nvGrpSpPr>
          <p:cNvPr id="397" name="Google Shape;397;p17"/>
          <p:cNvGrpSpPr/>
          <p:nvPr/>
        </p:nvGrpSpPr>
        <p:grpSpPr>
          <a:xfrm>
            <a:off x="4955458" y="2981516"/>
            <a:ext cx="3601061" cy="290166"/>
            <a:chOff x="4820264" y="2981516"/>
            <a:chExt cx="3601061" cy="290166"/>
          </a:xfrm>
        </p:grpSpPr>
        <p:sp>
          <p:nvSpPr>
            <p:cNvPr id="398" name="Google Shape;398;p17"/>
            <p:cNvSpPr/>
            <p:nvPr/>
          </p:nvSpPr>
          <p:spPr>
            <a:xfrm>
              <a:off x="4820264" y="2989004"/>
              <a:ext cx="1659191" cy="2826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설정한 힌트</a:t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6762134" y="2989003"/>
              <a:ext cx="1659191" cy="2826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힌트의 답</a:t>
              </a:r>
              <a:endParaRPr/>
            </a:p>
          </p:txBody>
        </p:sp>
        <p:pic>
          <p:nvPicPr>
            <p:cNvPr descr="뒤로 단색으로 채워진" id="400" name="Google Shape;40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6481675" y="2975371"/>
              <a:ext cx="287594" cy="299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17"/>
          <p:cNvSpPr/>
          <p:nvPr/>
        </p:nvSpPr>
        <p:spPr>
          <a:xfrm>
            <a:off x="3328218" y="2000862"/>
            <a:ext cx="1155289" cy="258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17"/>
          <p:cNvSpPr/>
          <p:nvPr/>
        </p:nvSpPr>
        <p:spPr>
          <a:xfrm>
            <a:off x="3414251" y="2529346"/>
            <a:ext cx="983224" cy="258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:</a:t>
            </a:r>
            <a:endParaRPr/>
          </a:p>
        </p:txBody>
      </p:sp>
      <p:sp>
        <p:nvSpPr>
          <p:cNvPr id="403" name="Google Shape;403;p17"/>
          <p:cNvSpPr/>
          <p:nvPr/>
        </p:nvSpPr>
        <p:spPr>
          <a:xfrm>
            <a:off x="3229896" y="2984088"/>
            <a:ext cx="1671482" cy="2335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 :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pic>
        <p:nvPicPr>
          <p:cNvPr descr="느낌표 단색으로 채워진" id="404" name="Google Shape;4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7086" y="644979"/>
            <a:ext cx="478973" cy="5606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17"/>
          <p:cNvCxnSpPr/>
          <p:nvPr/>
        </p:nvCxnSpPr>
        <p:spPr>
          <a:xfrm rot="10800000">
            <a:off x="799200" y="1563813"/>
            <a:ext cx="10277700" cy="2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p17"/>
          <p:cNvSpPr/>
          <p:nvPr/>
        </p:nvSpPr>
        <p:spPr>
          <a:xfrm>
            <a:off x="3223750" y="832790"/>
            <a:ext cx="13398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/>
          </a:p>
        </p:txBody>
      </p:sp>
      <p:sp>
        <p:nvSpPr>
          <p:cNvPr id="407" name="Google Shape;407;p17"/>
          <p:cNvSpPr/>
          <p:nvPr/>
        </p:nvSpPr>
        <p:spPr>
          <a:xfrm>
            <a:off x="4563550" y="832787"/>
            <a:ext cx="1278300" cy="7005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 찾기</a:t>
            </a:r>
            <a:endParaRPr sz="1000"/>
          </a:p>
        </p:txBody>
      </p:sp>
      <p:sp>
        <p:nvSpPr>
          <p:cNvPr id="408" name="Google Shape;408;p17"/>
          <p:cNvSpPr txBox="1"/>
          <p:nvPr/>
        </p:nvSpPr>
        <p:spPr>
          <a:xfrm>
            <a:off x="4544678" y="229233"/>
            <a:ext cx="3957600" cy="9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회원님의 pwd는 xxx 입니다.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  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로그인하기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17"/>
          <p:cNvSpPr txBox="1"/>
          <p:nvPr>
            <p:ph idx="4294967295"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비밀번호찾기 알림창</a:t>
            </a:r>
            <a:endParaRPr sz="3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9"/>
          <p:cNvGrpSpPr/>
          <p:nvPr/>
        </p:nvGrpSpPr>
        <p:grpSpPr>
          <a:xfrm>
            <a:off x="221964" y="60677"/>
            <a:ext cx="10627845" cy="6732639"/>
            <a:chOff x="1428750" y="354329"/>
            <a:chExt cx="10542082" cy="6400800"/>
          </a:xfrm>
        </p:grpSpPr>
        <p:sp>
          <p:nvSpPr>
            <p:cNvPr id="415" name="Google Shape;415;p19"/>
            <p:cNvSpPr/>
            <p:nvPr/>
          </p:nvSpPr>
          <p:spPr>
            <a:xfrm>
              <a:off x="1432372" y="354329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16" name="Google Shape;416;p19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9"/>
            <p:cNvCxnSpPr/>
            <p:nvPr/>
          </p:nvCxnSpPr>
          <p:spPr>
            <a:xfrm>
              <a:off x="1428750" y="6053879"/>
              <a:ext cx="10538460" cy="2384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8" name="Google Shape;418;p19"/>
            <p:cNvSpPr/>
            <p:nvPr/>
          </p:nvSpPr>
          <p:spPr>
            <a:xfrm>
              <a:off x="7223760" y="6133397"/>
              <a:ext cx="4629150" cy="5302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9341873" y="467770"/>
              <a:ext cx="2511037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 |  회원가입  </a:t>
              </a:r>
              <a:endParaRPr/>
            </a:p>
          </p:txBody>
        </p:sp>
      </p:grpSp>
      <p:sp>
        <p:nvSpPr>
          <p:cNvPr id="421" name="Google Shape;421;p19"/>
          <p:cNvSpPr/>
          <p:nvPr/>
        </p:nvSpPr>
        <p:spPr>
          <a:xfrm>
            <a:off x="1278807" y="184968"/>
            <a:ext cx="5899353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장학금 목록 페이지</a:t>
            </a:r>
            <a:endParaRPr/>
          </a:p>
        </p:txBody>
      </p:sp>
      <p:graphicFrame>
        <p:nvGraphicFramePr>
          <p:cNvPr id="422" name="Google Shape;422;p19"/>
          <p:cNvGraphicFramePr/>
          <p:nvPr/>
        </p:nvGraphicFramePr>
        <p:xfrm>
          <a:off x="3355257" y="5604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{BDC596C0-689B-4D4D-84B2-3F3E55591D30}</a:tableStyleId>
              </a:tblPr>
              <a:tblGrid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</a:tblGrid>
              <a:tr h="23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뒤로 단색으로 채워진" id="423" name="Google Shape;4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6407" y="5611586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뒤로 단색으로 채워진" id="424" name="Google Shape;4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680000">
            <a:off x="7013121" y="5611586"/>
            <a:ext cx="342900" cy="34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5" name="Google Shape;425;p19"/>
          <p:cNvGraphicFramePr/>
          <p:nvPr/>
        </p:nvGraphicFramePr>
        <p:xfrm>
          <a:off x="1206364" y="19602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{8B3C8F1F-565F-4E57-B513-B9B39EDF205A}</a:tableStyleId>
              </a:tblPr>
              <a:tblGrid>
                <a:gridCol w="2722875"/>
                <a:gridCol w="3416700"/>
                <a:gridCol w="2029050"/>
              </a:tblGrid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장학명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기관명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모집현황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양천구 공항소음지역 장학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양천구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장학금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경기도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D-1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장학금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아산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D-1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순천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</a:t>
                      </a: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영주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</a:t>
                      </a: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서울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</a:t>
                      </a: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대구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</a:t>
                      </a: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Google Shape;426;p19"/>
          <p:cNvGraphicFramePr/>
          <p:nvPr/>
        </p:nvGraphicFramePr>
        <p:xfrm>
          <a:off x="1599335" y="13304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{BDC596C0-689B-4D4D-84B2-3F3E55591D30}</a:tableStyleId>
              </a:tblPr>
              <a:tblGrid>
                <a:gridCol w="1308250"/>
                <a:gridCol w="367400"/>
                <a:gridCol w="3951200"/>
                <a:gridCol w="696800"/>
                <a:gridCol w="1251375"/>
              </a:tblGrid>
              <a:tr h="40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통합검색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키워드 입력할 곳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검색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상세검색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7" name="Google Shape;427;p19"/>
          <p:cNvSpPr txBox="1"/>
          <p:nvPr>
            <p:ph idx="4294967295"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장학금목록페이지</a:t>
            </a:r>
            <a:endParaRPr sz="3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1"/>
          <p:cNvGrpSpPr/>
          <p:nvPr/>
        </p:nvGrpSpPr>
        <p:grpSpPr>
          <a:xfrm>
            <a:off x="62328" y="6250"/>
            <a:ext cx="10661364" cy="6732639"/>
            <a:chOff x="1391879" y="354330"/>
            <a:chExt cx="10575331" cy="6400800"/>
          </a:xfrm>
        </p:grpSpPr>
        <p:sp>
          <p:nvSpPr>
            <p:cNvPr id="433" name="Google Shape;433;p21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34" name="Google Shape;434;p21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21"/>
            <p:cNvCxnSpPr/>
            <p:nvPr/>
          </p:nvCxnSpPr>
          <p:spPr>
            <a:xfrm>
              <a:off x="1428750" y="6053879"/>
              <a:ext cx="10538460" cy="2384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6" name="Google Shape;436;p21"/>
            <p:cNvSpPr/>
            <p:nvPr/>
          </p:nvSpPr>
          <p:spPr>
            <a:xfrm>
              <a:off x="7223760" y="6133397"/>
              <a:ext cx="4629150" cy="5302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9341873" y="467770"/>
              <a:ext cx="2511037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 |  회원가입  </a:t>
              </a:r>
              <a:endParaRPr/>
            </a:p>
          </p:txBody>
        </p:sp>
      </p:grpSp>
      <p:sp>
        <p:nvSpPr>
          <p:cNvPr id="439" name="Google Shape;439;p21"/>
          <p:cNvSpPr/>
          <p:nvPr/>
        </p:nvSpPr>
        <p:spPr>
          <a:xfrm>
            <a:off x="1278807" y="184968"/>
            <a:ext cx="5899353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21"/>
          <p:cNvSpPr/>
          <p:nvPr/>
        </p:nvSpPr>
        <p:spPr>
          <a:xfrm>
            <a:off x="508908" y="1270906"/>
            <a:ext cx="9769927" cy="449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양천구 공항 소음지역 장학 (2022년) 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                                       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    양천구    |    D-1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grpSp>
        <p:nvGrpSpPr>
          <p:cNvPr id="441" name="Google Shape;441;p21"/>
          <p:cNvGrpSpPr/>
          <p:nvPr/>
        </p:nvGrpSpPr>
        <p:grpSpPr>
          <a:xfrm>
            <a:off x="345621" y="2005693"/>
            <a:ext cx="1578430" cy="3633106"/>
            <a:chOff x="508907" y="1910443"/>
            <a:chExt cx="1891393" cy="3292928"/>
          </a:xfrm>
        </p:grpSpPr>
        <p:grpSp>
          <p:nvGrpSpPr>
            <p:cNvPr id="442" name="Google Shape;442;p21"/>
            <p:cNvGrpSpPr/>
            <p:nvPr/>
          </p:nvGrpSpPr>
          <p:grpSpPr>
            <a:xfrm>
              <a:off x="508907" y="1910443"/>
              <a:ext cx="1891393" cy="2843892"/>
              <a:chOff x="508907" y="2413907"/>
              <a:chExt cx="1891393" cy="2843892"/>
            </a:xfrm>
          </p:grpSpPr>
          <p:sp>
            <p:nvSpPr>
              <p:cNvPr id="443" name="Google Shape;443;p21"/>
              <p:cNvSpPr/>
              <p:nvPr/>
            </p:nvSpPr>
            <p:spPr>
              <a:xfrm>
                <a:off x="508908" y="2413907"/>
                <a:ext cx="1891392" cy="26745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1. 신청 기간</a:t>
                </a: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508907" y="2917371"/>
                <a:ext cx="1891392" cy="35378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2. 선발 인원</a:t>
                </a: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508908" y="3420836"/>
                <a:ext cx="1891392" cy="35378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3. 장학 혜택</a:t>
                </a: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508907" y="3910692"/>
                <a:ext cx="1891392" cy="35378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4. 접수 방법</a:t>
                </a: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508908" y="4414157"/>
                <a:ext cx="1891392" cy="35378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5. 지원 대상</a:t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508907" y="4904014"/>
                <a:ext cx="1891392" cy="35378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6. 신청 자격</a:t>
                </a:r>
                <a:endParaRPr/>
              </a:p>
            </p:txBody>
          </p:sp>
        </p:grpSp>
        <p:sp>
          <p:nvSpPr>
            <p:cNvPr id="449" name="Google Shape;449;p21"/>
            <p:cNvSpPr/>
            <p:nvPr/>
          </p:nvSpPr>
          <p:spPr>
            <a:xfrm>
              <a:off x="508908" y="4849586"/>
              <a:ext cx="1891392" cy="3537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7. 장학 문의</a:t>
              </a:r>
              <a:endParaRPr/>
            </a:p>
          </p:txBody>
        </p:sp>
      </p:grpSp>
      <p:sp>
        <p:nvSpPr>
          <p:cNvPr id="450" name="Google Shape;450;p21"/>
          <p:cNvSpPr/>
          <p:nvPr/>
        </p:nvSpPr>
        <p:spPr>
          <a:xfrm>
            <a:off x="348343" y="2307772"/>
            <a:ext cx="1578429" cy="2950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2022.10.11~2022.10.26</a:t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348342" y="2906486"/>
            <a:ext cx="1578429" cy="2950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대학생 : 150명</a:t>
            </a:r>
            <a:endParaRPr/>
          </a:p>
        </p:txBody>
      </p:sp>
      <p:sp>
        <p:nvSpPr>
          <p:cNvPr id="452" name="Google Shape;452;p21">
            <a:hlinkClick action="ppaction://hlinksldjump" r:id="rId3"/>
          </p:cNvPr>
          <p:cNvSpPr/>
          <p:nvPr/>
        </p:nvSpPr>
        <p:spPr>
          <a:xfrm>
            <a:off x="9373960" y="5509533"/>
            <a:ext cx="911678" cy="4218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  <p:sp>
        <p:nvSpPr>
          <p:cNvPr id="453" name="Google Shape;453;p21"/>
          <p:cNvSpPr txBox="1"/>
          <p:nvPr>
            <p:ph idx="4294967295"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장학금 상세 조회 페이지 윗부분</a:t>
            </a:r>
            <a:endParaRPr sz="3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g1773ad58c44_0_7"/>
          <p:cNvGrpSpPr/>
          <p:nvPr/>
        </p:nvGrpSpPr>
        <p:grpSpPr>
          <a:xfrm>
            <a:off x="94424" y="157909"/>
            <a:ext cx="10641485" cy="6732361"/>
            <a:chOff x="1411168" y="467571"/>
            <a:chExt cx="10555982" cy="6400800"/>
          </a:xfrm>
        </p:grpSpPr>
        <p:sp>
          <p:nvSpPr>
            <p:cNvPr id="459" name="Google Shape;459;g1773ad58c44_0_7"/>
            <p:cNvSpPr/>
            <p:nvPr/>
          </p:nvSpPr>
          <p:spPr>
            <a:xfrm>
              <a:off x="1411168" y="467571"/>
              <a:ext cx="1053840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0" name="Google Shape;460;g1773ad58c44_0_7"/>
            <p:cNvCxnSpPr/>
            <p:nvPr/>
          </p:nvCxnSpPr>
          <p:spPr>
            <a:xfrm>
              <a:off x="1428750" y="1257300"/>
              <a:ext cx="1053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g1773ad58c44_0_7"/>
            <p:cNvCxnSpPr/>
            <p:nvPr/>
          </p:nvCxnSpPr>
          <p:spPr>
            <a:xfrm>
              <a:off x="1428750" y="6053879"/>
              <a:ext cx="10538400" cy="23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2" name="Google Shape;462;g1773ad58c44_0_7"/>
            <p:cNvSpPr/>
            <p:nvPr/>
          </p:nvSpPr>
          <p:spPr>
            <a:xfrm>
              <a:off x="7223760" y="6133397"/>
              <a:ext cx="4629300" cy="530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3" name="Google Shape;463;g1773ad58c44_0_7"/>
            <p:cNvSpPr/>
            <p:nvPr/>
          </p:nvSpPr>
          <p:spPr>
            <a:xfrm>
              <a:off x="1520190" y="526605"/>
              <a:ext cx="845700" cy="6858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4" name="Google Shape;464;g1773ad58c44_0_7"/>
            <p:cNvSpPr/>
            <p:nvPr/>
          </p:nvSpPr>
          <p:spPr>
            <a:xfrm>
              <a:off x="8214074" y="524240"/>
              <a:ext cx="3638700" cy="64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이용수님 환영합니다  |  로그아웃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| </a:t>
              </a: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마이페이지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/>
            </a:p>
          </p:txBody>
        </p:sp>
      </p:grpSp>
      <p:sp>
        <p:nvSpPr>
          <p:cNvPr id="465" name="Google Shape;465;g1773ad58c44_0_7"/>
          <p:cNvSpPr/>
          <p:nvPr/>
        </p:nvSpPr>
        <p:spPr>
          <a:xfrm>
            <a:off x="1087507" y="244655"/>
            <a:ext cx="5452200" cy="700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1773ad58c44_0_7"/>
          <p:cNvSpPr/>
          <p:nvPr/>
        </p:nvSpPr>
        <p:spPr>
          <a:xfrm>
            <a:off x="191683" y="1057322"/>
            <a:ext cx="9739800" cy="449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양천구 공항 소음지역 장학 (2022년) 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                                       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    양천구    |    D-1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graphicFrame>
        <p:nvGraphicFramePr>
          <p:cNvPr id="467" name="Google Shape;467;g1773ad58c44_0_7"/>
          <p:cNvGraphicFramePr/>
          <p:nvPr/>
        </p:nvGraphicFramePr>
        <p:xfrm>
          <a:off x="595381" y="2966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{8B3C8F1F-565F-4E57-B513-B9B39EDF205A}</a:tableStyleId>
              </a:tblPr>
              <a:tblGrid>
                <a:gridCol w="1283900"/>
                <a:gridCol w="4178950"/>
                <a:gridCol w="1153800"/>
                <a:gridCol w="3223525"/>
              </a:tblGrid>
              <a:tr h="41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댓글번호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글쓴이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좋습니다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이용수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2022.10.2</a:t>
                      </a:r>
                      <a:r>
                        <a:rPr lang="ko-KR" sz="1600"/>
                        <a:t>7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저는 해당이 안되네요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정민경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2022.10.2</a:t>
                      </a:r>
                      <a:r>
                        <a:rPr lang="ko-KR" sz="1600"/>
                        <a:t>7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150명 뽑네요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정상필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2022.10.2</a:t>
                      </a:r>
                      <a:r>
                        <a:rPr lang="ko-KR" sz="1600"/>
                        <a:t>7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배고파4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홍승기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나도 배고파3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아이유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</a:t>
                      </a:r>
                      <a:r>
                        <a:rPr lang="ko-KR" sz="1800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나도 배고파2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백종원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</a:t>
                      </a:r>
                      <a:r>
                        <a:rPr lang="ko-KR" sz="1800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 배고파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김동률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</a:t>
                      </a:r>
                      <a:r>
                        <a:rPr lang="ko-KR" sz="1800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468" name="Google Shape;468;g1773ad58c44_0_7"/>
          <p:cNvGrpSpPr/>
          <p:nvPr/>
        </p:nvGrpSpPr>
        <p:grpSpPr>
          <a:xfrm>
            <a:off x="630733" y="1677696"/>
            <a:ext cx="9246900" cy="1128000"/>
            <a:chOff x="1489432" y="1766689"/>
            <a:chExt cx="9246900" cy="1128000"/>
          </a:xfrm>
        </p:grpSpPr>
        <p:sp>
          <p:nvSpPr>
            <p:cNvPr id="469" name="Google Shape;469;g1773ad58c44_0_7"/>
            <p:cNvSpPr/>
            <p:nvPr/>
          </p:nvSpPr>
          <p:spPr>
            <a:xfrm>
              <a:off x="1489432" y="1766689"/>
              <a:ext cx="9246900" cy="1128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0" name="Google Shape;470;g1773ad58c44_0_7"/>
            <p:cNvSpPr/>
            <p:nvPr/>
          </p:nvSpPr>
          <p:spPr>
            <a:xfrm>
              <a:off x="1544258" y="1789113"/>
              <a:ext cx="961200" cy="39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이용수</a:t>
              </a:r>
              <a:endParaRPr/>
            </a:p>
          </p:txBody>
        </p:sp>
        <p:sp>
          <p:nvSpPr>
            <p:cNvPr id="471" name="Google Shape;471;g1773ad58c44_0_7"/>
            <p:cNvSpPr/>
            <p:nvPr/>
          </p:nvSpPr>
          <p:spPr>
            <a:xfrm>
              <a:off x="1544258" y="2102717"/>
              <a:ext cx="4672800" cy="77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69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sz="1800">
                  <a:solidFill>
                    <a:srgbClr val="88888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댓글을 입력하세요</a:t>
              </a:r>
              <a:endParaRPr>
                <a:solidFill>
                  <a:srgbClr val="888888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2" name="Google Shape;472;g1773ad58c44_0_7">
            <a:hlinkClick action="ppaction://hlinksldjump" r:id="rId3"/>
          </p:cNvPr>
          <p:cNvSpPr/>
          <p:nvPr/>
        </p:nvSpPr>
        <p:spPr>
          <a:xfrm>
            <a:off x="8930663" y="2441695"/>
            <a:ext cx="911700" cy="36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/>
          </a:p>
        </p:txBody>
      </p:sp>
      <p:sp>
        <p:nvSpPr>
          <p:cNvPr id="473" name="Google Shape;473;g1773ad58c44_0_7"/>
          <p:cNvSpPr txBox="1"/>
          <p:nvPr>
            <p:ph idx="4294967295"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장학금 상세 조회 페이지 밑부분</a:t>
            </a:r>
            <a:endParaRPr sz="3700"/>
          </a:p>
        </p:txBody>
      </p:sp>
      <p:sp>
        <p:nvSpPr>
          <p:cNvPr id="474" name="Google Shape;474;g1773ad58c44_0_7"/>
          <p:cNvSpPr txBox="1"/>
          <p:nvPr/>
        </p:nvSpPr>
        <p:spPr>
          <a:xfrm>
            <a:off x="10113350" y="3323988"/>
            <a:ext cx="2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5" name="Google Shape;475;g1773ad58c44_0_7"/>
          <p:cNvCxnSpPr>
            <a:stCxn id="474" idx="3"/>
          </p:cNvCxnSpPr>
          <p:nvPr/>
        </p:nvCxnSpPr>
        <p:spPr>
          <a:xfrm flipH="1" rot="10800000">
            <a:off x="10359050" y="561288"/>
            <a:ext cx="940200" cy="29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g1773ad58c44_0_7"/>
          <p:cNvSpPr txBox="1"/>
          <p:nvPr/>
        </p:nvSpPr>
        <p:spPr>
          <a:xfrm>
            <a:off x="10929600" y="63775"/>
            <a:ext cx="126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클릭시 수정 삭제 등장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g179475f003a_0_127"/>
          <p:cNvGrpSpPr/>
          <p:nvPr/>
        </p:nvGrpSpPr>
        <p:grpSpPr>
          <a:xfrm>
            <a:off x="94424" y="157909"/>
            <a:ext cx="10641485" cy="6732361"/>
            <a:chOff x="1411168" y="467571"/>
            <a:chExt cx="10555982" cy="6400800"/>
          </a:xfrm>
        </p:grpSpPr>
        <p:sp>
          <p:nvSpPr>
            <p:cNvPr id="482" name="Google Shape;482;g179475f003a_0_127"/>
            <p:cNvSpPr/>
            <p:nvPr/>
          </p:nvSpPr>
          <p:spPr>
            <a:xfrm>
              <a:off x="1411168" y="467571"/>
              <a:ext cx="1053840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83" name="Google Shape;483;g179475f003a_0_127"/>
            <p:cNvCxnSpPr/>
            <p:nvPr/>
          </p:nvCxnSpPr>
          <p:spPr>
            <a:xfrm>
              <a:off x="1428750" y="1257300"/>
              <a:ext cx="1053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g179475f003a_0_127"/>
            <p:cNvCxnSpPr/>
            <p:nvPr/>
          </p:nvCxnSpPr>
          <p:spPr>
            <a:xfrm>
              <a:off x="1428750" y="6053879"/>
              <a:ext cx="10538400" cy="23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5" name="Google Shape;485;g179475f003a_0_127"/>
            <p:cNvSpPr/>
            <p:nvPr/>
          </p:nvSpPr>
          <p:spPr>
            <a:xfrm>
              <a:off x="7223760" y="6133397"/>
              <a:ext cx="4629300" cy="530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6" name="Google Shape;486;g179475f003a_0_127"/>
            <p:cNvSpPr/>
            <p:nvPr/>
          </p:nvSpPr>
          <p:spPr>
            <a:xfrm>
              <a:off x="1520190" y="526605"/>
              <a:ext cx="845700" cy="6858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7" name="Google Shape;487;g179475f003a_0_127"/>
            <p:cNvSpPr/>
            <p:nvPr/>
          </p:nvSpPr>
          <p:spPr>
            <a:xfrm>
              <a:off x="8214074" y="524240"/>
              <a:ext cx="3638700" cy="64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이용수님 환영합니다  |  로그아웃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| </a:t>
              </a: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마이페이지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/>
            </a:p>
          </p:txBody>
        </p:sp>
      </p:grpSp>
      <p:sp>
        <p:nvSpPr>
          <p:cNvPr id="488" name="Google Shape;488;g179475f003a_0_127"/>
          <p:cNvSpPr/>
          <p:nvPr/>
        </p:nvSpPr>
        <p:spPr>
          <a:xfrm>
            <a:off x="1087507" y="244655"/>
            <a:ext cx="5452200" cy="700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g179475f003a_0_127"/>
          <p:cNvSpPr/>
          <p:nvPr/>
        </p:nvSpPr>
        <p:spPr>
          <a:xfrm>
            <a:off x="191683" y="1057322"/>
            <a:ext cx="9739800" cy="449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양천구 공항 소음지역 장학 (2022년) 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                                       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    양천구    |    D-1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graphicFrame>
        <p:nvGraphicFramePr>
          <p:cNvPr id="490" name="Google Shape;490;g179475f003a_0_127"/>
          <p:cNvGraphicFramePr/>
          <p:nvPr/>
        </p:nvGraphicFramePr>
        <p:xfrm>
          <a:off x="595381" y="2966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{8B3C8F1F-565F-4E57-B513-B9B39EDF205A}</a:tableStyleId>
              </a:tblPr>
              <a:tblGrid>
                <a:gridCol w="1283900"/>
                <a:gridCol w="4178950"/>
                <a:gridCol w="1153800"/>
                <a:gridCol w="3223525"/>
              </a:tblGrid>
              <a:tr h="41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댓글번호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글쓴이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좋습니다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이용수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2022.10.2</a:t>
                      </a:r>
                      <a:r>
                        <a:rPr lang="ko-KR" sz="1600"/>
                        <a:t>7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저는 해당이 안되네요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정민경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2022.10.2</a:t>
                      </a:r>
                      <a:r>
                        <a:rPr lang="ko-KR" sz="1600"/>
                        <a:t>7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150명 뽑네요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정상필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2022.10.2</a:t>
                      </a:r>
                      <a:r>
                        <a:rPr lang="ko-KR" sz="1600"/>
                        <a:t>7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배고파4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홍승기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나도 배고파3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아이유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</a:t>
                      </a:r>
                      <a:r>
                        <a:rPr lang="ko-KR" sz="1800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나도 배고파2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백종원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</a:t>
                      </a:r>
                      <a:r>
                        <a:rPr lang="ko-KR" sz="1800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 배고파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김동률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</a:t>
                      </a:r>
                      <a:r>
                        <a:rPr lang="ko-KR" sz="1800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491" name="Google Shape;491;g179475f003a_0_127"/>
          <p:cNvGrpSpPr/>
          <p:nvPr/>
        </p:nvGrpSpPr>
        <p:grpSpPr>
          <a:xfrm>
            <a:off x="630733" y="1677696"/>
            <a:ext cx="9246900" cy="1128000"/>
            <a:chOff x="1489432" y="1766689"/>
            <a:chExt cx="9246900" cy="1128000"/>
          </a:xfrm>
        </p:grpSpPr>
        <p:sp>
          <p:nvSpPr>
            <p:cNvPr id="492" name="Google Shape;492;g179475f003a_0_127"/>
            <p:cNvSpPr/>
            <p:nvPr/>
          </p:nvSpPr>
          <p:spPr>
            <a:xfrm>
              <a:off x="1489432" y="1766689"/>
              <a:ext cx="9246900" cy="1128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3" name="Google Shape;493;g179475f003a_0_127"/>
            <p:cNvSpPr/>
            <p:nvPr/>
          </p:nvSpPr>
          <p:spPr>
            <a:xfrm>
              <a:off x="1544258" y="1789113"/>
              <a:ext cx="961200" cy="39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이용수</a:t>
              </a:r>
              <a:endParaRPr/>
            </a:p>
          </p:txBody>
        </p:sp>
        <p:sp>
          <p:nvSpPr>
            <p:cNvPr id="494" name="Google Shape;494;g179475f003a_0_127"/>
            <p:cNvSpPr/>
            <p:nvPr/>
          </p:nvSpPr>
          <p:spPr>
            <a:xfrm>
              <a:off x="1544258" y="2102717"/>
              <a:ext cx="4672800" cy="77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69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sz="1800">
                  <a:solidFill>
                    <a:srgbClr val="88888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댓글을 입력하세요</a:t>
              </a:r>
              <a:endParaRPr>
                <a:solidFill>
                  <a:srgbClr val="888888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5" name="Google Shape;495;g179475f003a_0_127">
            <a:hlinkClick action="ppaction://hlinksldjump" r:id="rId3"/>
          </p:cNvPr>
          <p:cNvSpPr/>
          <p:nvPr/>
        </p:nvSpPr>
        <p:spPr>
          <a:xfrm>
            <a:off x="8930663" y="2441695"/>
            <a:ext cx="911700" cy="36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/>
          </a:p>
        </p:txBody>
      </p:sp>
      <p:sp>
        <p:nvSpPr>
          <p:cNvPr id="496" name="Google Shape;496;g179475f003a_0_127"/>
          <p:cNvSpPr txBox="1"/>
          <p:nvPr>
            <p:ph idx="4294967295"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장학금 상세 조회 페이지 밑부분(...클릭시)</a:t>
            </a:r>
            <a:endParaRPr sz="3700"/>
          </a:p>
        </p:txBody>
      </p:sp>
      <p:sp>
        <p:nvSpPr>
          <p:cNvPr id="497" name="Google Shape;497;g179475f003a_0_127"/>
          <p:cNvSpPr txBox="1"/>
          <p:nvPr/>
        </p:nvSpPr>
        <p:spPr>
          <a:xfrm>
            <a:off x="10113350" y="3323988"/>
            <a:ext cx="2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179475f003a_0_127"/>
          <p:cNvSpPr/>
          <p:nvPr/>
        </p:nvSpPr>
        <p:spPr>
          <a:xfrm>
            <a:off x="9258775" y="3583625"/>
            <a:ext cx="969300" cy="10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5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179475f003a_0_127"/>
          <p:cNvSpPr txBox="1"/>
          <p:nvPr/>
        </p:nvSpPr>
        <p:spPr>
          <a:xfrm>
            <a:off x="9424550" y="3711675"/>
            <a:ext cx="68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g179475f003a_0_127"/>
          <p:cNvSpPr txBox="1"/>
          <p:nvPr/>
        </p:nvSpPr>
        <p:spPr>
          <a:xfrm>
            <a:off x="9399025" y="413202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23"/>
          <p:cNvGrpSpPr/>
          <p:nvPr/>
        </p:nvGrpSpPr>
        <p:grpSpPr>
          <a:xfrm>
            <a:off x="94424" y="157909"/>
            <a:ext cx="10641546" cy="6732361"/>
            <a:chOff x="1411168" y="467571"/>
            <a:chExt cx="10556042" cy="6400800"/>
          </a:xfrm>
        </p:grpSpPr>
        <p:sp>
          <p:nvSpPr>
            <p:cNvPr id="506" name="Google Shape;506;p23"/>
            <p:cNvSpPr/>
            <p:nvPr/>
          </p:nvSpPr>
          <p:spPr>
            <a:xfrm>
              <a:off x="1411168" y="467571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07" name="Google Shape;507;p23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23"/>
            <p:cNvCxnSpPr/>
            <p:nvPr/>
          </p:nvCxnSpPr>
          <p:spPr>
            <a:xfrm>
              <a:off x="1428750" y="6053879"/>
              <a:ext cx="10538460" cy="2384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09" name="Google Shape;509;p23"/>
            <p:cNvSpPr/>
            <p:nvPr/>
          </p:nvSpPr>
          <p:spPr>
            <a:xfrm>
              <a:off x="7223760" y="6133397"/>
              <a:ext cx="4629150" cy="5302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1520190" y="526605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8214074" y="524240"/>
              <a:ext cx="3638837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이용수님 환영합니다  |  로그아웃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| </a:t>
              </a: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마이페이지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/>
            </a:p>
          </p:txBody>
        </p:sp>
      </p:grpSp>
      <p:sp>
        <p:nvSpPr>
          <p:cNvPr id="512" name="Google Shape;512;p23"/>
          <p:cNvSpPr/>
          <p:nvPr/>
        </p:nvSpPr>
        <p:spPr>
          <a:xfrm>
            <a:off x="1278807" y="244655"/>
            <a:ext cx="5452193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191683" y="1057322"/>
            <a:ext cx="9739717" cy="449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양천구 공항 소음지역 장학 (2022년) 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                                       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    양천구    |    D-1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grpSp>
        <p:nvGrpSpPr>
          <p:cNvPr id="514" name="Google Shape;514;p23"/>
          <p:cNvGrpSpPr/>
          <p:nvPr/>
        </p:nvGrpSpPr>
        <p:grpSpPr>
          <a:xfrm>
            <a:off x="630733" y="1677696"/>
            <a:ext cx="9246960" cy="1128019"/>
            <a:chOff x="1489432" y="1766689"/>
            <a:chExt cx="9246960" cy="1128019"/>
          </a:xfrm>
        </p:grpSpPr>
        <p:sp>
          <p:nvSpPr>
            <p:cNvPr id="515" name="Google Shape;515;p23"/>
            <p:cNvSpPr/>
            <p:nvPr/>
          </p:nvSpPr>
          <p:spPr>
            <a:xfrm>
              <a:off x="1489432" y="1766689"/>
              <a:ext cx="9246960" cy="1128019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1544258" y="1789113"/>
              <a:ext cx="961307" cy="3963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이용수</a:t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1544258" y="2102717"/>
              <a:ext cx="4672692" cy="775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sz="1800">
                  <a:solidFill>
                    <a:srgbClr val="88888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댓글을 입력하세요</a:t>
              </a:r>
              <a:endParaRPr>
                <a:solidFill>
                  <a:srgbClr val="888888"/>
                </a:solidFill>
              </a:endParaRPr>
            </a:p>
          </p:txBody>
        </p:sp>
      </p:grpSp>
      <p:sp>
        <p:nvSpPr>
          <p:cNvPr id="518" name="Google Shape;518;p23">
            <a:hlinkClick action="ppaction://hlinksldjump" r:id="rId3"/>
          </p:cNvPr>
          <p:cNvSpPr/>
          <p:nvPr/>
        </p:nvSpPr>
        <p:spPr>
          <a:xfrm>
            <a:off x="8930663" y="2441695"/>
            <a:ext cx="911700" cy="36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/>
          </a:p>
        </p:txBody>
      </p:sp>
      <p:sp>
        <p:nvSpPr>
          <p:cNvPr id="519" name="Google Shape;519;p23"/>
          <p:cNvSpPr txBox="1"/>
          <p:nvPr/>
        </p:nvSpPr>
        <p:spPr>
          <a:xfrm>
            <a:off x="11141925" y="2041613"/>
            <a:ext cx="6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커서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23"/>
          <p:cNvSpPr txBox="1"/>
          <p:nvPr>
            <p:ph idx="4294967295"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장학금 상세 조회 페이지 밑부분(댓글 수정)</a:t>
            </a:r>
            <a:endParaRPr sz="3700"/>
          </a:p>
        </p:txBody>
      </p:sp>
      <p:graphicFrame>
        <p:nvGraphicFramePr>
          <p:cNvPr id="521" name="Google Shape;521;p23"/>
          <p:cNvGraphicFramePr/>
          <p:nvPr/>
        </p:nvGraphicFramePr>
        <p:xfrm>
          <a:off x="595381" y="2966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{8B3C8F1F-565F-4E57-B513-B9B39EDF205A}</a:tableStyleId>
              </a:tblPr>
              <a:tblGrid>
                <a:gridCol w="1283900"/>
                <a:gridCol w="4178950"/>
                <a:gridCol w="1153800"/>
                <a:gridCol w="3223525"/>
              </a:tblGrid>
              <a:tr h="41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댓글번호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글쓴이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좋습니다 </a:t>
                      </a:r>
                      <a:r>
                        <a:rPr lang="ko-KR" sz="1600"/>
                        <a:t>| 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이용수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2022.10.2</a:t>
                      </a:r>
                      <a:r>
                        <a:rPr lang="ko-KR" sz="1600"/>
                        <a:t>7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저는 해당이 안되네요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정민경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2022.10.2</a:t>
                      </a:r>
                      <a:r>
                        <a:rPr lang="ko-KR" sz="1600"/>
                        <a:t>7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150명 뽑네요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정상필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2022.10.2</a:t>
                      </a:r>
                      <a:r>
                        <a:rPr lang="ko-KR" sz="1600"/>
                        <a:t>7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배고파4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홍승기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나도 배고파3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아이유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</a:t>
                      </a:r>
                      <a:r>
                        <a:rPr lang="ko-KR" sz="1800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나도 배고파2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백종원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</a:t>
                      </a:r>
                      <a:r>
                        <a:rPr lang="ko-KR" sz="1800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 배고파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김동률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</a:t>
                      </a:r>
                      <a:r>
                        <a:rPr lang="ko-KR" sz="1800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22" name="Google Shape;522;p23"/>
          <p:cNvSpPr txBox="1"/>
          <p:nvPr/>
        </p:nvSpPr>
        <p:spPr>
          <a:xfrm>
            <a:off x="10113350" y="3323988"/>
            <a:ext cx="2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3" name="Google Shape;523;p23"/>
          <p:cNvCxnSpPr/>
          <p:nvPr/>
        </p:nvCxnSpPr>
        <p:spPr>
          <a:xfrm flipH="1" rot="10800000">
            <a:off x="4591125" y="2384800"/>
            <a:ext cx="6797400" cy="109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5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529" name="Google Shape;529;p25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30" name="Google Shape;530;p25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25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32" name="Google Shape;532;p25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535" name="Google Shape;535;p25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25"/>
          <p:cNvSpPr/>
          <p:nvPr/>
        </p:nvSpPr>
        <p:spPr>
          <a:xfrm>
            <a:off x="3683101" y="3068584"/>
            <a:ext cx="2408902" cy="3072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537" name="Google Shape;537;p25"/>
          <p:cNvSpPr txBox="1"/>
          <p:nvPr/>
        </p:nvSpPr>
        <p:spPr>
          <a:xfrm>
            <a:off x="4363063" y="2580967"/>
            <a:ext cx="1757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 확인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sp>
        <p:nvSpPr>
          <p:cNvPr id="538" name="Google Shape;538;p25">
            <a:hlinkClick action="ppaction://hlinksldjump" r:id="rId3"/>
          </p:cNvPr>
          <p:cNvSpPr/>
          <p:nvPr/>
        </p:nvSpPr>
        <p:spPr>
          <a:xfrm>
            <a:off x="6190320" y="3068576"/>
            <a:ext cx="884902" cy="30725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25"/>
          <p:cNvSpPr txBox="1"/>
          <p:nvPr>
            <p:ph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마이페이지 클릭시</a:t>
            </a:r>
            <a:endParaRPr sz="3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27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545" name="Google Shape;545;p27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46" name="Google Shape;546;p27"/>
            <p:cNvCxnSpPr/>
            <p:nvPr/>
          </p:nvCxnSpPr>
          <p:spPr>
            <a:xfrm>
              <a:off x="1391896" y="1323300"/>
              <a:ext cx="1053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27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8" name="Google Shape;548;p27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551" name="Google Shape;551;p27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3683101" y="3068584"/>
            <a:ext cx="2408902" cy="3072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553" name="Google Shape;553;p27"/>
          <p:cNvSpPr txBox="1"/>
          <p:nvPr/>
        </p:nvSpPr>
        <p:spPr>
          <a:xfrm>
            <a:off x="4363063" y="2580967"/>
            <a:ext cx="1757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 확인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sp>
        <p:nvSpPr>
          <p:cNvPr id="554" name="Google Shape;554;p27">
            <a:hlinkClick action="ppaction://hlinksldjump" r:id="rId3"/>
          </p:cNvPr>
          <p:cNvSpPr/>
          <p:nvPr/>
        </p:nvSpPr>
        <p:spPr>
          <a:xfrm>
            <a:off x="6190320" y="3068576"/>
            <a:ext cx="884902" cy="30725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3687096" y="3465870"/>
            <a:ext cx="3601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올바르지 않습니다</a:t>
            </a:r>
            <a:endParaRPr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27"/>
          <p:cNvSpPr txBox="1"/>
          <p:nvPr>
            <p:ph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마이페이지 클릭시(비밀번호 불일치 시)</a:t>
            </a:r>
            <a:endParaRPr sz="3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562" name="Google Shape;562;p29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63" name="Google Shape;563;p29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29"/>
            <p:cNvCxnSpPr/>
            <p:nvPr/>
          </p:nvCxnSpPr>
          <p:spPr>
            <a:xfrm flipH="1" rot="10800000">
              <a:off x="1429695" y="5973738"/>
              <a:ext cx="10507500" cy="52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65" name="Google Shape;565;p29"/>
            <p:cNvSpPr/>
            <p:nvPr/>
          </p:nvSpPr>
          <p:spPr>
            <a:xfrm>
              <a:off x="7223749" y="6132177"/>
              <a:ext cx="4629300" cy="531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568" name="Google Shape;568;p29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마이페이지의 기본페이지(내정보확인가능)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p29"/>
          <p:cNvSpPr/>
          <p:nvPr/>
        </p:nvSpPr>
        <p:spPr>
          <a:xfrm>
            <a:off x="2691600" y="1990638"/>
            <a:ext cx="6808800" cy="352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  (로그인된 아이디에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•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: 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(로그인된 아이디의 닉네임에 맞게 출력)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 : (로그인된 아이디의 비밀번호 힌트에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힌트의 답 : (로그인된 아이디의 비밀번호 힌트의 답에 맞게 출력)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:  (로그인된 아이디의 이메일에 맞게 출력)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:   (로그인된 아이디의 이름에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 :  (로그인된 아이디의 나이에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 : 남자 O  여자 O   (로그인된 아이디의 성별에 맞게 체크)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29"/>
          <p:cNvSpPr/>
          <p:nvPr/>
        </p:nvSpPr>
        <p:spPr>
          <a:xfrm>
            <a:off x="4903807" y="5600042"/>
            <a:ext cx="2384400" cy="27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탈퇴하기</a:t>
            </a:r>
            <a:endParaRPr/>
          </a:p>
        </p:txBody>
      </p:sp>
      <p:cxnSp>
        <p:nvCxnSpPr>
          <p:cNvPr id="571" name="Google Shape;571;p29"/>
          <p:cNvCxnSpPr/>
          <p:nvPr/>
        </p:nvCxnSpPr>
        <p:spPr>
          <a:xfrm flipH="1">
            <a:off x="375650" y="1939950"/>
            <a:ext cx="10456800" cy="12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2" name="Google Shape;572;p29"/>
          <p:cNvCxnSpPr/>
          <p:nvPr/>
        </p:nvCxnSpPr>
        <p:spPr>
          <a:xfrm flipH="1">
            <a:off x="399125" y="1944800"/>
            <a:ext cx="10419300" cy="8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3" name="Google Shape;573;p29"/>
          <p:cNvSpPr txBox="1"/>
          <p:nvPr/>
        </p:nvSpPr>
        <p:spPr>
          <a:xfrm>
            <a:off x="2328731" y="1463125"/>
            <a:ext cx="15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29">
            <a:hlinkClick action="ppaction://hlinksldjump" r:id="rId3"/>
          </p:cNvPr>
          <p:cNvSpPr txBox="1"/>
          <p:nvPr/>
        </p:nvSpPr>
        <p:spPr>
          <a:xfrm>
            <a:off x="3995778" y="1405784"/>
            <a:ext cx="167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575" name="Google Shape;575;p29"/>
          <p:cNvSpPr txBox="1"/>
          <p:nvPr/>
        </p:nvSpPr>
        <p:spPr>
          <a:xfrm>
            <a:off x="399131" y="1463125"/>
            <a:ext cx="15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정보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29"/>
          <p:cNvSpPr txBox="1"/>
          <p:nvPr>
            <p:ph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마이페이지(비밀번호 일치시)</a:t>
            </a:r>
            <a:endParaRPr sz="3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g179475f003a_0_79"/>
          <p:cNvGrpSpPr/>
          <p:nvPr/>
        </p:nvGrpSpPr>
        <p:grpSpPr>
          <a:xfrm>
            <a:off x="334891" y="415774"/>
            <a:ext cx="10538258" cy="6228618"/>
            <a:chOff x="1391879" y="354330"/>
            <a:chExt cx="10575271" cy="6400800"/>
          </a:xfrm>
        </p:grpSpPr>
        <p:sp>
          <p:nvSpPr>
            <p:cNvPr id="582" name="Google Shape;582;g179475f003a_0_79"/>
            <p:cNvSpPr/>
            <p:nvPr/>
          </p:nvSpPr>
          <p:spPr>
            <a:xfrm>
              <a:off x="1391879" y="354330"/>
              <a:ext cx="1053840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83" name="Google Shape;583;g179475f003a_0_79"/>
            <p:cNvCxnSpPr/>
            <p:nvPr/>
          </p:nvCxnSpPr>
          <p:spPr>
            <a:xfrm>
              <a:off x="1428750" y="1257300"/>
              <a:ext cx="1053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g179475f003a_0_79"/>
            <p:cNvCxnSpPr/>
            <p:nvPr/>
          </p:nvCxnSpPr>
          <p:spPr>
            <a:xfrm flipH="1" rot="10800000">
              <a:off x="1429695" y="5973738"/>
              <a:ext cx="10507500" cy="52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5" name="Google Shape;585;g179475f003a_0_79"/>
            <p:cNvSpPr/>
            <p:nvPr/>
          </p:nvSpPr>
          <p:spPr>
            <a:xfrm>
              <a:off x="7223749" y="6132177"/>
              <a:ext cx="4629300" cy="531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6" name="Google Shape;586;g179475f003a_0_79"/>
            <p:cNvSpPr/>
            <p:nvPr/>
          </p:nvSpPr>
          <p:spPr>
            <a:xfrm>
              <a:off x="1520190" y="480060"/>
              <a:ext cx="845700" cy="6858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7" name="Google Shape;587;g179475f003a_0_79"/>
            <p:cNvSpPr/>
            <p:nvPr/>
          </p:nvSpPr>
          <p:spPr>
            <a:xfrm>
              <a:off x="7800209" y="467770"/>
              <a:ext cx="4052700" cy="64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588" name="Google Shape;588;g179475f003a_0_79"/>
          <p:cNvSpPr/>
          <p:nvPr/>
        </p:nvSpPr>
        <p:spPr>
          <a:xfrm>
            <a:off x="1377130" y="529097"/>
            <a:ext cx="5260200" cy="700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마이페이지의 기본페이지(내정보확인가능)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g179475f003a_0_79"/>
          <p:cNvSpPr/>
          <p:nvPr/>
        </p:nvSpPr>
        <p:spPr>
          <a:xfrm>
            <a:off x="2691600" y="1990638"/>
            <a:ext cx="6808800" cy="352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  (로그인된 아이디에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•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:  (로그인된 아이디의 닉네임에 맞게 출력)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 : (로그인된 아이디의 비밀번호 힌트에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힌트의 답 : (로그인된 아이디의 비밀번호 힌트의 답에 맞게 출력)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:  (로그인된 아이디의 이메일에 맞게 출력)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:   (로그인된 아이디의 이름에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 :  (로그인된 아이디의 나이에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 : 남자 O  여자 O   (로그인된 아이디의 성별에 맞게 체크)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g179475f003a_0_79"/>
          <p:cNvSpPr/>
          <p:nvPr/>
        </p:nvSpPr>
        <p:spPr>
          <a:xfrm>
            <a:off x="4903807" y="5600042"/>
            <a:ext cx="2384400" cy="27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탈퇴하기</a:t>
            </a:r>
            <a:endParaRPr/>
          </a:p>
        </p:txBody>
      </p:sp>
      <p:cxnSp>
        <p:nvCxnSpPr>
          <p:cNvPr id="591" name="Google Shape;591;g179475f003a_0_79"/>
          <p:cNvCxnSpPr/>
          <p:nvPr/>
        </p:nvCxnSpPr>
        <p:spPr>
          <a:xfrm flipH="1">
            <a:off x="375650" y="1939950"/>
            <a:ext cx="10456800" cy="12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2" name="Google Shape;592;g179475f003a_0_79"/>
          <p:cNvCxnSpPr/>
          <p:nvPr/>
        </p:nvCxnSpPr>
        <p:spPr>
          <a:xfrm flipH="1">
            <a:off x="399125" y="1944800"/>
            <a:ext cx="10419300" cy="8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3" name="Google Shape;593;g179475f003a_0_79"/>
          <p:cNvSpPr txBox="1"/>
          <p:nvPr/>
        </p:nvSpPr>
        <p:spPr>
          <a:xfrm>
            <a:off x="2328731" y="1463125"/>
            <a:ext cx="15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g179475f003a_0_79">
            <a:hlinkClick action="ppaction://hlinksldjump" r:id="rId3"/>
          </p:cNvPr>
          <p:cNvSpPr txBox="1"/>
          <p:nvPr/>
        </p:nvSpPr>
        <p:spPr>
          <a:xfrm>
            <a:off x="3995778" y="1405784"/>
            <a:ext cx="167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595" name="Google Shape;595;g179475f003a_0_79"/>
          <p:cNvSpPr txBox="1"/>
          <p:nvPr/>
        </p:nvSpPr>
        <p:spPr>
          <a:xfrm>
            <a:off x="399131" y="1463125"/>
            <a:ext cx="15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정보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g179475f003a_0_79"/>
          <p:cNvSpPr txBox="1"/>
          <p:nvPr/>
        </p:nvSpPr>
        <p:spPr>
          <a:xfrm>
            <a:off x="3885958" y="851666"/>
            <a:ext cx="3957600" cy="9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정말로 탈퇴하시겠습니까?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확인 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          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취소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g179475f003a_0_79"/>
          <p:cNvSpPr txBox="1"/>
          <p:nvPr>
            <p:ph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마이페이지(탈퇴하기 버튼 클릭시)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3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170" name="Google Shape;170;p3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1" name="Google Shape;171;p3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3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3" name="Google Shape;173;p3"/>
            <p:cNvSpPr/>
            <p:nvPr/>
          </p:nvSpPr>
          <p:spPr>
            <a:xfrm>
              <a:off x="1748790" y="1988820"/>
              <a:ext cx="7372350" cy="3497578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3">
              <a:hlinkClick action="ppaction://hlinksldjump" r:id="rId3"/>
            </p:cNvPr>
            <p:cNvSpPr/>
            <p:nvPr/>
          </p:nvSpPr>
          <p:spPr>
            <a:xfrm>
              <a:off x="1745483" y="1373563"/>
              <a:ext cx="7372350" cy="514336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모집 중 장학금 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9349740" y="1371600"/>
              <a:ext cx="2434590" cy="4114791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Char char="-"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광고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깃허브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1.이용수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2.정민경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3.정상필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4.홍승기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0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66208" y="467770"/>
              <a:ext cx="3386701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sng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로그인</a:t>
              </a: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 |  </a:t>
              </a:r>
              <a:r>
                <a:rPr b="0" i="0" lang="ko-KR" sz="1400" u="sng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  <a:hlinkClick action="ppaction://hlinksldjump"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회원가입</a:t>
              </a: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 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9" name="Google Shape;179;p3"/>
          <p:cNvSpPr/>
          <p:nvPr/>
        </p:nvSpPr>
        <p:spPr>
          <a:xfrm>
            <a:off x="701156" y="5095459"/>
            <a:ext cx="7251300" cy="9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...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더보기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1377130" y="529097"/>
            <a:ext cx="5899353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"/>
          <p:cNvSpPr txBox="1"/>
          <p:nvPr>
            <p:ph idx="4294967295"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>
                <a:latin typeface="Malgun Gothic"/>
                <a:ea typeface="Malgun Gothic"/>
                <a:cs typeface="Malgun Gothic"/>
                <a:sym typeface="Malgun Gothic"/>
              </a:rPr>
              <a:t>메인 페이지 ( 로그인 전 )</a:t>
            </a:r>
            <a:endParaRPr sz="3700"/>
          </a:p>
        </p:txBody>
      </p:sp>
      <p:graphicFrame>
        <p:nvGraphicFramePr>
          <p:cNvPr id="182" name="Google Shape;182;p3"/>
          <p:cNvGraphicFramePr/>
          <p:nvPr/>
        </p:nvGraphicFramePr>
        <p:xfrm>
          <a:off x="838189" y="21320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{8B3C8F1F-565F-4E57-B513-B9B39EDF205A}</a:tableStyleId>
              </a:tblPr>
              <a:tblGrid>
                <a:gridCol w="2196400"/>
                <a:gridCol w="2756075"/>
                <a:gridCol w="1636725"/>
              </a:tblGrid>
              <a:tr h="35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장학명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기관명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모집현황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56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sng" cap="none" strike="noStrike">
                          <a:solidFill>
                            <a:schemeClr val="dk1"/>
                          </a:solidFill>
                          <a:hlinkClick action="ppaction://hlinksldjump"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양천구 공항소음지역 장학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양천구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장학금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경기도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D-1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장학금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아산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D-1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순천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영주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서울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대구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31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603" name="Google Shape;603;p31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04" name="Google Shape;604;p31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31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06" name="Google Shape;606;p31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609" name="Google Shape;609;p31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정보 수정</a:t>
            </a:r>
            <a:endParaRPr/>
          </a:p>
        </p:txBody>
      </p:sp>
      <p:sp>
        <p:nvSpPr>
          <p:cNvPr id="610" name="Google Shape;610;p31"/>
          <p:cNvSpPr/>
          <p:nvPr/>
        </p:nvSpPr>
        <p:spPr>
          <a:xfrm>
            <a:off x="2689125" y="2032600"/>
            <a:ext cx="6808800" cy="3133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    (로그인된 아이디에 맞게 출력)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 :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힌트의 답 : 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:                           @ 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:   (로그인된 아이디의 이름에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 :  (로그인된 아이디의 나이에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 : 남자 O  여자 O   (로그인된 아이디의 성별에 맞게 체크)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31"/>
          <p:cNvSpPr/>
          <p:nvPr/>
        </p:nvSpPr>
        <p:spPr>
          <a:xfrm>
            <a:off x="4642475" y="5247184"/>
            <a:ext cx="2384400" cy="27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31"/>
          <p:cNvSpPr/>
          <p:nvPr/>
        </p:nvSpPr>
        <p:spPr>
          <a:xfrm>
            <a:off x="4457394" y="2691341"/>
            <a:ext cx="3146400" cy="2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양식과 같음</a:t>
            </a:r>
            <a:endParaRPr/>
          </a:p>
        </p:txBody>
      </p:sp>
      <p:pic>
        <p:nvPicPr>
          <p:cNvPr descr="뒤로 단색으로 채워진" id="613" name="Google Shape;6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650200" y="2661837"/>
            <a:ext cx="275877" cy="299884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1"/>
          <p:cNvSpPr/>
          <p:nvPr/>
        </p:nvSpPr>
        <p:spPr>
          <a:xfrm>
            <a:off x="6448426" y="2219755"/>
            <a:ext cx="1241400" cy="247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불가능</a:t>
            </a:r>
            <a:endParaRPr/>
          </a:p>
        </p:txBody>
      </p:sp>
      <p:sp>
        <p:nvSpPr>
          <p:cNvPr id="615" name="Google Shape;615;p31"/>
          <p:cNvSpPr/>
          <p:nvPr/>
        </p:nvSpPr>
        <p:spPr>
          <a:xfrm>
            <a:off x="6915457" y="3858510"/>
            <a:ext cx="1241400" cy="247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</a:t>
            </a:r>
            <a:endParaRPr/>
          </a:p>
        </p:txBody>
      </p:sp>
      <p:sp>
        <p:nvSpPr>
          <p:cNvPr id="616" name="Google Shape;616;p31"/>
          <p:cNvSpPr/>
          <p:nvPr/>
        </p:nvSpPr>
        <p:spPr>
          <a:xfrm>
            <a:off x="4789232" y="3068608"/>
            <a:ext cx="3146400" cy="2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힌트의 답</a:t>
            </a:r>
            <a:endParaRPr/>
          </a:p>
        </p:txBody>
      </p:sp>
      <p:sp>
        <p:nvSpPr>
          <p:cNvPr id="617" name="Google Shape;617;p31"/>
          <p:cNvSpPr/>
          <p:nvPr/>
        </p:nvSpPr>
        <p:spPr>
          <a:xfrm>
            <a:off x="8156779" y="4648413"/>
            <a:ext cx="1241400" cy="247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불가능</a:t>
            </a:r>
            <a:endParaRPr/>
          </a:p>
        </p:txBody>
      </p:sp>
      <p:sp>
        <p:nvSpPr>
          <p:cNvPr id="618" name="Google Shape;618;p31"/>
          <p:cNvSpPr/>
          <p:nvPr/>
        </p:nvSpPr>
        <p:spPr>
          <a:xfrm>
            <a:off x="3818296" y="3457665"/>
            <a:ext cx="1511700" cy="2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619" name="Google Shape;619;p31"/>
          <p:cNvSpPr/>
          <p:nvPr/>
        </p:nvSpPr>
        <p:spPr>
          <a:xfrm>
            <a:off x="5612682" y="3457664"/>
            <a:ext cx="1511700" cy="2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</a:t>
            </a:r>
            <a:endParaRPr/>
          </a:p>
        </p:txBody>
      </p:sp>
      <p:pic>
        <p:nvPicPr>
          <p:cNvPr descr="뒤로 단색으로 채워진" id="620" name="Google Shape;6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183167" y="3451740"/>
            <a:ext cx="275877" cy="299884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1"/>
          <p:cNvSpPr/>
          <p:nvPr/>
        </p:nvSpPr>
        <p:spPr>
          <a:xfrm>
            <a:off x="6915457" y="4319715"/>
            <a:ext cx="1241400" cy="247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</a:t>
            </a:r>
            <a:endParaRPr/>
          </a:p>
        </p:txBody>
      </p:sp>
      <p:cxnSp>
        <p:nvCxnSpPr>
          <p:cNvPr id="622" name="Google Shape;622;p31"/>
          <p:cNvCxnSpPr/>
          <p:nvPr/>
        </p:nvCxnSpPr>
        <p:spPr>
          <a:xfrm flipH="1">
            <a:off x="399125" y="1944800"/>
            <a:ext cx="10419300" cy="8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3" name="Google Shape;623;p31"/>
          <p:cNvCxnSpPr/>
          <p:nvPr/>
        </p:nvCxnSpPr>
        <p:spPr>
          <a:xfrm flipH="1" rot="10800000">
            <a:off x="2206013" y="1335309"/>
            <a:ext cx="12900" cy="68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4" name="Google Shape;624;p31"/>
          <p:cNvCxnSpPr/>
          <p:nvPr/>
        </p:nvCxnSpPr>
        <p:spPr>
          <a:xfrm flipH="1" rot="10800000">
            <a:off x="3852550" y="1326250"/>
            <a:ext cx="37200" cy="66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5" name="Google Shape;625;p31"/>
          <p:cNvSpPr txBox="1"/>
          <p:nvPr/>
        </p:nvSpPr>
        <p:spPr>
          <a:xfrm>
            <a:off x="2328731" y="1463125"/>
            <a:ext cx="15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6" name="Google Shape;626;p31"/>
          <p:cNvCxnSpPr/>
          <p:nvPr/>
        </p:nvCxnSpPr>
        <p:spPr>
          <a:xfrm rot="10800000">
            <a:off x="5828325" y="1302625"/>
            <a:ext cx="12600" cy="64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7" name="Google Shape;627;p31">
            <a:hlinkClick action="ppaction://hlinksldjump" r:id="rId4"/>
          </p:cNvPr>
          <p:cNvSpPr txBox="1"/>
          <p:nvPr/>
        </p:nvSpPr>
        <p:spPr>
          <a:xfrm>
            <a:off x="3995778" y="1405784"/>
            <a:ext cx="167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628" name="Google Shape;628;p31"/>
          <p:cNvSpPr txBox="1"/>
          <p:nvPr/>
        </p:nvSpPr>
        <p:spPr>
          <a:xfrm>
            <a:off x="504181" y="1496938"/>
            <a:ext cx="15609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정보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31"/>
          <p:cNvSpPr txBox="1"/>
          <p:nvPr>
            <p:ph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내 정보 수정</a:t>
            </a:r>
            <a:endParaRPr sz="3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35"/>
          <p:cNvGrpSpPr/>
          <p:nvPr/>
        </p:nvGrpSpPr>
        <p:grpSpPr>
          <a:xfrm>
            <a:off x="334891" y="415774"/>
            <a:ext cx="10538317" cy="6228618"/>
            <a:chOff x="1391879" y="354330"/>
            <a:chExt cx="10575331" cy="6400800"/>
          </a:xfrm>
        </p:grpSpPr>
        <p:sp>
          <p:nvSpPr>
            <p:cNvPr id="635" name="Google Shape;635;p35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6" name="Google Shape;636;p35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7" name="Google Shape;637;p35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38" name="Google Shape;638;p35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641" name="Google Shape;641;p35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/>
          </a:p>
        </p:txBody>
      </p:sp>
      <p:graphicFrame>
        <p:nvGraphicFramePr>
          <p:cNvPr id="642" name="Google Shape;642;p35"/>
          <p:cNvGraphicFramePr/>
          <p:nvPr/>
        </p:nvGraphicFramePr>
        <p:xfrm>
          <a:off x="2601621" y="25668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{8B3C8F1F-565F-4E57-B513-B9B39EDF205A}</a:tableStyleId>
              </a:tblPr>
              <a:tblGrid>
                <a:gridCol w="2993375"/>
                <a:gridCol w="2419875"/>
                <a:gridCol w="1575525"/>
              </a:tblGrid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내용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0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장학명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sng" cap="none" strike="noStrike">
                          <a:solidFill>
                            <a:schemeClr val="dk1"/>
                          </a:solidFill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테스트1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sng" cap="none" strike="noStrike">
                          <a:solidFill>
                            <a:schemeClr val="dk1"/>
                          </a:solidFill>
                          <a:hlinkClick action="ppaction://hlinksldjump"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테스트1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10/27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43" name="Google Shape;643;p35"/>
          <p:cNvCxnSpPr/>
          <p:nvPr/>
        </p:nvCxnSpPr>
        <p:spPr>
          <a:xfrm flipH="1">
            <a:off x="344350" y="1951225"/>
            <a:ext cx="10419300" cy="8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4" name="Google Shape;644;p35"/>
          <p:cNvCxnSpPr/>
          <p:nvPr/>
        </p:nvCxnSpPr>
        <p:spPr>
          <a:xfrm flipH="1" rot="10800000">
            <a:off x="2206013" y="1335309"/>
            <a:ext cx="12900" cy="68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5" name="Google Shape;645;p35"/>
          <p:cNvSpPr txBox="1"/>
          <p:nvPr/>
        </p:nvSpPr>
        <p:spPr>
          <a:xfrm>
            <a:off x="565469" y="1469548"/>
            <a:ext cx="15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 정보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6" name="Google Shape;646;p35"/>
          <p:cNvCxnSpPr/>
          <p:nvPr/>
        </p:nvCxnSpPr>
        <p:spPr>
          <a:xfrm flipH="1" rot="10800000">
            <a:off x="3852550" y="1326250"/>
            <a:ext cx="37200" cy="66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7" name="Google Shape;647;p35"/>
          <p:cNvCxnSpPr/>
          <p:nvPr/>
        </p:nvCxnSpPr>
        <p:spPr>
          <a:xfrm rot="10800000">
            <a:off x="5828325" y="1302625"/>
            <a:ext cx="12600" cy="64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8" name="Google Shape;648;p35"/>
          <p:cNvSpPr txBox="1"/>
          <p:nvPr/>
        </p:nvSpPr>
        <p:spPr>
          <a:xfrm>
            <a:off x="3957815" y="1405797"/>
            <a:ext cx="167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649" name="Google Shape;649;p35"/>
          <p:cNvSpPr txBox="1"/>
          <p:nvPr/>
        </p:nvSpPr>
        <p:spPr>
          <a:xfrm>
            <a:off x="2255281" y="1405788"/>
            <a:ext cx="15609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35"/>
          <p:cNvSpPr txBox="1"/>
          <p:nvPr>
            <p:ph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마이페이지(내 댓글 보기)</a:t>
            </a:r>
            <a:endParaRPr sz="3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7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657" name="Google Shape;657;p37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8" name="Google Shape;658;p37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9" name="Google Shape;659;p37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0" name="Google Shape;660;p37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663" name="Google Shape;663;p37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664" name="Google Shape;664;p37"/>
          <p:cNvSpPr txBox="1"/>
          <p:nvPr/>
        </p:nvSpPr>
        <p:spPr>
          <a:xfrm>
            <a:off x="2949677" y="2347452"/>
            <a:ext cx="14748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37"/>
          <p:cNvSpPr txBox="1"/>
          <p:nvPr/>
        </p:nvSpPr>
        <p:spPr>
          <a:xfrm>
            <a:off x="3134030" y="3097160"/>
            <a:ext cx="12904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37"/>
          <p:cNvSpPr txBox="1"/>
          <p:nvPr/>
        </p:nvSpPr>
        <p:spPr>
          <a:xfrm>
            <a:off x="2630126" y="3846869"/>
            <a:ext cx="17943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37"/>
          <p:cNvSpPr/>
          <p:nvPr/>
        </p:nvSpPr>
        <p:spPr>
          <a:xfrm>
            <a:off x="4604875" y="2306584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 입력</a:t>
            </a: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4604874" y="3044002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입력</a:t>
            </a:r>
            <a:endParaRPr/>
          </a:p>
        </p:txBody>
      </p:sp>
      <p:sp>
        <p:nvSpPr>
          <p:cNvPr id="669" name="Google Shape;669;p37"/>
          <p:cNvSpPr/>
          <p:nvPr/>
        </p:nvSpPr>
        <p:spPr>
          <a:xfrm>
            <a:off x="4568003" y="3756841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확인</a:t>
            </a:r>
            <a:endParaRPr/>
          </a:p>
        </p:txBody>
      </p:sp>
      <p:sp>
        <p:nvSpPr>
          <p:cNvPr id="670" name="Google Shape;670;p37">
            <a:hlinkClick action="ppaction://hlinksldjump" r:id="rId3"/>
          </p:cNvPr>
          <p:cNvSpPr/>
          <p:nvPr/>
        </p:nvSpPr>
        <p:spPr>
          <a:xfrm>
            <a:off x="4899836" y="4580287"/>
            <a:ext cx="2384321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변경하기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1" name="Google Shape;671;p37"/>
          <p:cNvCxnSpPr/>
          <p:nvPr/>
        </p:nvCxnSpPr>
        <p:spPr>
          <a:xfrm flipH="1">
            <a:off x="344350" y="1951225"/>
            <a:ext cx="10419300" cy="8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2" name="Google Shape;672;p37"/>
          <p:cNvCxnSpPr/>
          <p:nvPr/>
        </p:nvCxnSpPr>
        <p:spPr>
          <a:xfrm flipH="1" rot="10800000">
            <a:off x="2206013" y="1335309"/>
            <a:ext cx="12900" cy="68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3" name="Google Shape;673;p37"/>
          <p:cNvSpPr txBox="1"/>
          <p:nvPr/>
        </p:nvSpPr>
        <p:spPr>
          <a:xfrm>
            <a:off x="565469" y="1469548"/>
            <a:ext cx="15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 정보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4" name="Google Shape;674;p37"/>
          <p:cNvCxnSpPr/>
          <p:nvPr/>
        </p:nvCxnSpPr>
        <p:spPr>
          <a:xfrm flipH="1" rot="10800000">
            <a:off x="3852550" y="1326250"/>
            <a:ext cx="37200" cy="66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5" name="Google Shape;675;p37"/>
          <p:cNvSpPr txBox="1"/>
          <p:nvPr/>
        </p:nvSpPr>
        <p:spPr>
          <a:xfrm>
            <a:off x="2273956" y="1469550"/>
            <a:ext cx="15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6" name="Google Shape;676;p37"/>
          <p:cNvCxnSpPr/>
          <p:nvPr/>
        </p:nvCxnSpPr>
        <p:spPr>
          <a:xfrm rot="10800000">
            <a:off x="5828325" y="1302625"/>
            <a:ext cx="12600" cy="64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7" name="Google Shape;677;p37"/>
          <p:cNvSpPr txBox="1"/>
          <p:nvPr/>
        </p:nvSpPr>
        <p:spPr>
          <a:xfrm>
            <a:off x="3957815" y="1405797"/>
            <a:ext cx="16716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678" name="Google Shape;678;p37"/>
          <p:cNvSpPr txBox="1"/>
          <p:nvPr>
            <p:ph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>
                <a:latin typeface="Malgun Gothic"/>
                <a:ea typeface="Malgun Gothic"/>
                <a:cs typeface="Malgun Gothic"/>
                <a:sym typeface="Malgun Gothic"/>
              </a:rPr>
              <a:t>메인 페이지 ( </a:t>
            </a:r>
            <a:r>
              <a:rPr lang="ko-KR" sz="3700"/>
              <a:t>비밀번호 변경</a:t>
            </a:r>
            <a:r>
              <a:rPr lang="ko-KR" sz="3700">
                <a:latin typeface="Malgun Gothic"/>
                <a:ea typeface="Malgun Gothic"/>
                <a:cs typeface="Malgun Gothic"/>
                <a:sym typeface="Malgun Gothic"/>
              </a:rPr>
              <a:t> )</a:t>
            </a:r>
            <a:endParaRPr sz="3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39"/>
          <p:cNvGrpSpPr/>
          <p:nvPr/>
        </p:nvGrpSpPr>
        <p:grpSpPr>
          <a:xfrm>
            <a:off x="334891" y="415774"/>
            <a:ext cx="10538317" cy="6228618"/>
            <a:chOff x="1391879" y="354330"/>
            <a:chExt cx="10575331" cy="6400800"/>
          </a:xfrm>
        </p:grpSpPr>
        <p:sp>
          <p:nvSpPr>
            <p:cNvPr id="685" name="Google Shape;685;p39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86" name="Google Shape;686;p39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39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88" name="Google Shape;688;p39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691" name="Google Shape;691;p39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cxnSp>
        <p:nvCxnSpPr>
          <p:cNvPr id="692" name="Google Shape;692;p39"/>
          <p:cNvCxnSpPr/>
          <p:nvPr/>
        </p:nvCxnSpPr>
        <p:spPr>
          <a:xfrm flipH="1">
            <a:off x="344350" y="1951225"/>
            <a:ext cx="10419300" cy="8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3" name="Google Shape;693;p39"/>
          <p:cNvCxnSpPr/>
          <p:nvPr/>
        </p:nvCxnSpPr>
        <p:spPr>
          <a:xfrm flipH="1" rot="10800000">
            <a:off x="2206013" y="1335309"/>
            <a:ext cx="12900" cy="68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4" name="Google Shape;694;p39"/>
          <p:cNvSpPr txBox="1"/>
          <p:nvPr/>
        </p:nvSpPr>
        <p:spPr>
          <a:xfrm>
            <a:off x="565469" y="1469548"/>
            <a:ext cx="15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 정보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5" name="Google Shape;695;p39"/>
          <p:cNvCxnSpPr/>
          <p:nvPr/>
        </p:nvCxnSpPr>
        <p:spPr>
          <a:xfrm flipH="1" rot="10800000">
            <a:off x="3852550" y="1326250"/>
            <a:ext cx="37200" cy="66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6" name="Google Shape;696;p39"/>
          <p:cNvSpPr txBox="1"/>
          <p:nvPr/>
        </p:nvSpPr>
        <p:spPr>
          <a:xfrm>
            <a:off x="2273956" y="1469550"/>
            <a:ext cx="15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7" name="Google Shape;697;p39"/>
          <p:cNvCxnSpPr/>
          <p:nvPr/>
        </p:nvCxnSpPr>
        <p:spPr>
          <a:xfrm rot="10800000">
            <a:off x="5828325" y="1302625"/>
            <a:ext cx="12600" cy="64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8" name="Google Shape;698;p39"/>
          <p:cNvSpPr txBox="1"/>
          <p:nvPr/>
        </p:nvSpPr>
        <p:spPr>
          <a:xfrm>
            <a:off x="3957815" y="1405797"/>
            <a:ext cx="16716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699" name="Google Shape;699;p39"/>
          <p:cNvSpPr txBox="1"/>
          <p:nvPr/>
        </p:nvSpPr>
        <p:spPr>
          <a:xfrm>
            <a:off x="2949677" y="2347452"/>
            <a:ext cx="14748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p39"/>
          <p:cNvSpPr txBox="1"/>
          <p:nvPr/>
        </p:nvSpPr>
        <p:spPr>
          <a:xfrm>
            <a:off x="3134030" y="3097160"/>
            <a:ext cx="12904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39"/>
          <p:cNvSpPr txBox="1"/>
          <p:nvPr/>
        </p:nvSpPr>
        <p:spPr>
          <a:xfrm>
            <a:off x="2630126" y="3846869"/>
            <a:ext cx="17943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39"/>
          <p:cNvSpPr/>
          <p:nvPr/>
        </p:nvSpPr>
        <p:spPr>
          <a:xfrm>
            <a:off x="4604875" y="2306584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 입력</a:t>
            </a:r>
            <a:endParaRPr/>
          </a:p>
        </p:txBody>
      </p:sp>
      <p:sp>
        <p:nvSpPr>
          <p:cNvPr id="703" name="Google Shape;703;p39"/>
          <p:cNvSpPr/>
          <p:nvPr/>
        </p:nvSpPr>
        <p:spPr>
          <a:xfrm>
            <a:off x="4604874" y="3044002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입력</a:t>
            </a:r>
            <a:endParaRPr/>
          </a:p>
        </p:txBody>
      </p:sp>
      <p:sp>
        <p:nvSpPr>
          <p:cNvPr id="704" name="Google Shape;704;p39"/>
          <p:cNvSpPr/>
          <p:nvPr/>
        </p:nvSpPr>
        <p:spPr>
          <a:xfrm>
            <a:off x="4568003" y="3756841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확인</a:t>
            </a:r>
            <a:endParaRPr/>
          </a:p>
        </p:txBody>
      </p:sp>
      <p:sp>
        <p:nvSpPr>
          <p:cNvPr id="705" name="Google Shape;705;p39"/>
          <p:cNvSpPr txBox="1"/>
          <p:nvPr/>
        </p:nvSpPr>
        <p:spPr>
          <a:xfrm>
            <a:off x="4608870" y="2765322"/>
            <a:ext cx="20279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비밀번호가 다릅니다</a:t>
            </a:r>
            <a:endParaRPr/>
          </a:p>
        </p:txBody>
      </p:sp>
      <p:sp>
        <p:nvSpPr>
          <p:cNvPr id="706" name="Google Shape;706;p39">
            <a:hlinkClick action="ppaction://hlinksldjump" r:id="rId3"/>
          </p:cNvPr>
          <p:cNvSpPr/>
          <p:nvPr/>
        </p:nvSpPr>
        <p:spPr>
          <a:xfrm>
            <a:off x="4899836" y="4580287"/>
            <a:ext cx="2384321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변경하기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39"/>
          <p:cNvSpPr txBox="1"/>
          <p:nvPr>
            <p:ph type="title"/>
          </p:nvPr>
        </p:nvSpPr>
        <p:spPr>
          <a:xfrm>
            <a:off x="346250" y="-1106950"/>
            <a:ext cx="1101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>
                <a:latin typeface="Malgun Gothic"/>
                <a:ea typeface="Malgun Gothic"/>
                <a:cs typeface="Malgun Gothic"/>
                <a:sym typeface="Malgun Gothic"/>
              </a:rPr>
              <a:t>메인 페이지 </a:t>
            </a:r>
            <a:r>
              <a:rPr lang="ko-KR" sz="3700"/>
              <a:t>(비밀번호변경) - 현재 비밀번호 변경</a:t>
            </a:r>
            <a:endParaRPr sz="3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41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714" name="Google Shape;714;p41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15" name="Google Shape;715;p41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p41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17" name="Google Shape;717;p41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720" name="Google Shape;720;p41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721" name="Google Shape;721;p41"/>
          <p:cNvSpPr txBox="1"/>
          <p:nvPr/>
        </p:nvSpPr>
        <p:spPr>
          <a:xfrm>
            <a:off x="2949677" y="2347452"/>
            <a:ext cx="14748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p41"/>
          <p:cNvSpPr txBox="1"/>
          <p:nvPr/>
        </p:nvSpPr>
        <p:spPr>
          <a:xfrm>
            <a:off x="3134030" y="3097160"/>
            <a:ext cx="12904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p41"/>
          <p:cNvSpPr txBox="1"/>
          <p:nvPr/>
        </p:nvSpPr>
        <p:spPr>
          <a:xfrm>
            <a:off x="2630126" y="3846869"/>
            <a:ext cx="17943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p41"/>
          <p:cNvSpPr/>
          <p:nvPr/>
        </p:nvSpPr>
        <p:spPr>
          <a:xfrm>
            <a:off x="4604875" y="2306584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 입력</a:t>
            </a:r>
            <a:endParaRPr/>
          </a:p>
        </p:txBody>
      </p:sp>
      <p:sp>
        <p:nvSpPr>
          <p:cNvPr id="725" name="Google Shape;725;p41"/>
          <p:cNvSpPr/>
          <p:nvPr/>
        </p:nvSpPr>
        <p:spPr>
          <a:xfrm>
            <a:off x="4604874" y="3044002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입력</a:t>
            </a:r>
            <a:endParaRPr/>
          </a:p>
        </p:txBody>
      </p:sp>
      <p:sp>
        <p:nvSpPr>
          <p:cNvPr id="726" name="Google Shape;726;p41"/>
          <p:cNvSpPr/>
          <p:nvPr/>
        </p:nvSpPr>
        <p:spPr>
          <a:xfrm>
            <a:off x="4568003" y="3756841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확인</a:t>
            </a:r>
            <a:endParaRPr/>
          </a:p>
        </p:txBody>
      </p:sp>
      <p:sp>
        <p:nvSpPr>
          <p:cNvPr id="727" name="Google Shape;727;p41"/>
          <p:cNvSpPr txBox="1"/>
          <p:nvPr/>
        </p:nvSpPr>
        <p:spPr>
          <a:xfrm>
            <a:off x="4571998" y="4215579"/>
            <a:ext cx="254409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비밀번호가 일치하지 않습니다</a:t>
            </a:r>
            <a:endParaRPr/>
          </a:p>
        </p:txBody>
      </p:sp>
      <p:sp>
        <p:nvSpPr>
          <p:cNvPr id="728" name="Google Shape;728;p41">
            <a:hlinkClick action="ppaction://hlinksldjump" r:id="rId3"/>
          </p:cNvPr>
          <p:cNvSpPr/>
          <p:nvPr/>
        </p:nvSpPr>
        <p:spPr>
          <a:xfrm>
            <a:off x="4899836" y="4580287"/>
            <a:ext cx="2384321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변경하기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9" name="Google Shape;729;p41"/>
          <p:cNvCxnSpPr/>
          <p:nvPr/>
        </p:nvCxnSpPr>
        <p:spPr>
          <a:xfrm flipH="1">
            <a:off x="344350" y="1951225"/>
            <a:ext cx="10419300" cy="8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0" name="Google Shape;730;p41"/>
          <p:cNvCxnSpPr/>
          <p:nvPr/>
        </p:nvCxnSpPr>
        <p:spPr>
          <a:xfrm flipH="1" rot="10800000">
            <a:off x="2206013" y="1335309"/>
            <a:ext cx="12900" cy="68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1" name="Google Shape;731;p41"/>
          <p:cNvSpPr txBox="1"/>
          <p:nvPr/>
        </p:nvSpPr>
        <p:spPr>
          <a:xfrm>
            <a:off x="565469" y="1469548"/>
            <a:ext cx="15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 정보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2" name="Google Shape;732;p41"/>
          <p:cNvCxnSpPr/>
          <p:nvPr/>
        </p:nvCxnSpPr>
        <p:spPr>
          <a:xfrm flipH="1" rot="10800000">
            <a:off x="3852550" y="1326250"/>
            <a:ext cx="37200" cy="66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3" name="Google Shape;733;p41"/>
          <p:cNvSpPr txBox="1"/>
          <p:nvPr/>
        </p:nvSpPr>
        <p:spPr>
          <a:xfrm>
            <a:off x="2273956" y="1469550"/>
            <a:ext cx="15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4" name="Google Shape;734;p41"/>
          <p:cNvCxnSpPr/>
          <p:nvPr/>
        </p:nvCxnSpPr>
        <p:spPr>
          <a:xfrm rot="10800000">
            <a:off x="5828325" y="1302625"/>
            <a:ext cx="12600" cy="64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5" name="Google Shape;735;p41"/>
          <p:cNvSpPr txBox="1"/>
          <p:nvPr/>
        </p:nvSpPr>
        <p:spPr>
          <a:xfrm>
            <a:off x="3957815" y="1405797"/>
            <a:ext cx="16716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736" name="Google Shape;736;p41"/>
          <p:cNvSpPr txBox="1"/>
          <p:nvPr>
            <p:ph type="title"/>
          </p:nvPr>
        </p:nvSpPr>
        <p:spPr>
          <a:xfrm>
            <a:off x="346250" y="-1106950"/>
            <a:ext cx="11845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마이페이지 - 비밀번호 변경(새 비밀번호 != 새비밀번호 확인)</a:t>
            </a:r>
            <a:endParaRPr sz="3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44"/>
          <p:cNvGrpSpPr/>
          <p:nvPr/>
        </p:nvGrpSpPr>
        <p:grpSpPr>
          <a:xfrm>
            <a:off x="334891" y="415774"/>
            <a:ext cx="10538258" cy="6228618"/>
            <a:chOff x="1391879" y="354330"/>
            <a:chExt cx="10575271" cy="6400800"/>
          </a:xfrm>
        </p:grpSpPr>
        <p:sp>
          <p:nvSpPr>
            <p:cNvPr id="743" name="Google Shape;743;p44"/>
            <p:cNvSpPr/>
            <p:nvPr/>
          </p:nvSpPr>
          <p:spPr>
            <a:xfrm>
              <a:off x="1391879" y="354330"/>
              <a:ext cx="1053840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44" name="Google Shape;744;p44"/>
            <p:cNvCxnSpPr/>
            <p:nvPr/>
          </p:nvCxnSpPr>
          <p:spPr>
            <a:xfrm>
              <a:off x="1428750" y="1257300"/>
              <a:ext cx="1053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5" name="Google Shape;745;p44"/>
            <p:cNvCxnSpPr/>
            <p:nvPr/>
          </p:nvCxnSpPr>
          <p:spPr>
            <a:xfrm>
              <a:off x="1428750" y="5875020"/>
              <a:ext cx="1053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46" name="Google Shape;746;p44"/>
            <p:cNvSpPr/>
            <p:nvPr/>
          </p:nvSpPr>
          <p:spPr>
            <a:xfrm>
              <a:off x="7223760" y="5966462"/>
              <a:ext cx="4629300" cy="69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1520190" y="480060"/>
              <a:ext cx="845700" cy="6858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7800209" y="467770"/>
              <a:ext cx="4052700" cy="64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749" name="Google Shape;749;p44"/>
          <p:cNvSpPr/>
          <p:nvPr/>
        </p:nvSpPr>
        <p:spPr>
          <a:xfrm>
            <a:off x="1377130" y="529097"/>
            <a:ext cx="5260200" cy="700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장학금추천- 조건입력페이지</a:t>
            </a:r>
            <a:endParaRPr/>
          </a:p>
        </p:txBody>
      </p:sp>
      <p:sp>
        <p:nvSpPr>
          <p:cNvPr id="750" name="Google Shape;750;p44">
            <a:hlinkClick action="ppaction://hlinksldjump" r:id="rId3"/>
          </p:cNvPr>
          <p:cNvSpPr/>
          <p:nvPr/>
        </p:nvSpPr>
        <p:spPr>
          <a:xfrm>
            <a:off x="4403889" y="5400045"/>
            <a:ext cx="2199900" cy="27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44"/>
          <p:cNvSpPr/>
          <p:nvPr/>
        </p:nvSpPr>
        <p:spPr>
          <a:xfrm>
            <a:off x="2780175" y="1760800"/>
            <a:ext cx="4932300" cy="335310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44"/>
          <p:cNvSpPr txBox="1"/>
          <p:nvPr/>
        </p:nvSpPr>
        <p:spPr>
          <a:xfrm>
            <a:off x="4396650" y="1879825"/>
            <a:ext cx="67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 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44"/>
          <p:cNvSpPr/>
          <p:nvPr/>
        </p:nvSpPr>
        <p:spPr>
          <a:xfrm>
            <a:off x="5072488" y="1942600"/>
            <a:ext cx="2199900" cy="26100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뒤로 단색으로 채워진" id="754" name="Google Shape;75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7277037" y="1908242"/>
            <a:ext cx="290825" cy="299884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44"/>
          <p:cNvSpPr txBox="1"/>
          <p:nvPr/>
        </p:nvSpPr>
        <p:spPr>
          <a:xfrm>
            <a:off x="4396650" y="2285400"/>
            <a:ext cx="67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 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44"/>
          <p:cNvSpPr/>
          <p:nvPr/>
        </p:nvSpPr>
        <p:spPr>
          <a:xfrm>
            <a:off x="5072549" y="2318625"/>
            <a:ext cx="2199900" cy="27300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4"/>
          <p:cNvSpPr txBox="1"/>
          <p:nvPr/>
        </p:nvSpPr>
        <p:spPr>
          <a:xfrm>
            <a:off x="3428550" y="2675000"/>
            <a:ext cx="16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국가장학금 분위 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p44"/>
          <p:cNvSpPr/>
          <p:nvPr/>
        </p:nvSpPr>
        <p:spPr>
          <a:xfrm>
            <a:off x="5072552" y="2687350"/>
            <a:ext cx="2199900" cy="27300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뒤로 단색으로 채워진" id="759" name="Google Shape;75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7277037" y="2291067"/>
            <a:ext cx="290825" cy="299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뒤로 단색으로 채워진" id="760" name="Google Shape;76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7277037" y="2673905"/>
            <a:ext cx="290825" cy="299884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4"/>
          <p:cNvSpPr txBox="1"/>
          <p:nvPr/>
        </p:nvSpPr>
        <p:spPr>
          <a:xfrm>
            <a:off x="4038875" y="3039175"/>
            <a:ext cx="10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거주지역 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44"/>
          <p:cNvSpPr/>
          <p:nvPr/>
        </p:nvSpPr>
        <p:spPr>
          <a:xfrm>
            <a:off x="5059177" y="3056575"/>
            <a:ext cx="2199900" cy="27300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4"/>
          <p:cNvSpPr txBox="1"/>
          <p:nvPr/>
        </p:nvSpPr>
        <p:spPr>
          <a:xfrm>
            <a:off x="4208375" y="3376200"/>
            <a:ext cx="85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대학교 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뒤로 단색으로 채워진" id="764" name="Google Shape;76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7339812" y="3043142"/>
            <a:ext cx="290825" cy="299884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44"/>
          <p:cNvSpPr/>
          <p:nvPr/>
        </p:nvSpPr>
        <p:spPr>
          <a:xfrm>
            <a:off x="5059177" y="3393588"/>
            <a:ext cx="2199900" cy="27300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뒤로 단색으로 채워진" id="766" name="Google Shape;76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7339812" y="3380155"/>
            <a:ext cx="290825" cy="29988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44"/>
          <p:cNvSpPr txBox="1"/>
          <p:nvPr/>
        </p:nvSpPr>
        <p:spPr>
          <a:xfrm>
            <a:off x="3115800" y="3713225"/>
            <a:ext cx="211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지원 가능 여부 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8" name="Google Shape;768;p44"/>
          <p:cNvSpPr txBox="1"/>
          <p:nvPr/>
        </p:nvSpPr>
        <p:spPr>
          <a:xfrm>
            <a:off x="5059175" y="3713225"/>
            <a:ext cx="67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p44"/>
          <p:cNvSpPr txBox="1"/>
          <p:nvPr/>
        </p:nvSpPr>
        <p:spPr>
          <a:xfrm>
            <a:off x="6104300" y="3730625"/>
            <a:ext cx="10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상관없음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5606925" y="3730625"/>
            <a:ext cx="300000" cy="27300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4"/>
          <p:cNvSpPr/>
          <p:nvPr/>
        </p:nvSpPr>
        <p:spPr>
          <a:xfrm>
            <a:off x="6972400" y="3730625"/>
            <a:ext cx="300000" cy="27300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4"/>
          <p:cNvSpPr txBox="1"/>
          <p:nvPr/>
        </p:nvSpPr>
        <p:spPr>
          <a:xfrm>
            <a:off x="4008241" y="4037525"/>
            <a:ext cx="10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장학혜택 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44"/>
          <p:cNvSpPr/>
          <p:nvPr/>
        </p:nvSpPr>
        <p:spPr>
          <a:xfrm>
            <a:off x="4996052" y="4043688"/>
            <a:ext cx="2199900" cy="27300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뒤로 단색으로 채워진" id="774" name="Google Shape;77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7277037" y="4030267"/>
            <a:ext cx="290825" cy="299884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44"/>
          <p:cNvSpPr txBox="1"/>
          <p:nvPr/>
        </p:nvSpPr>
        <p:spPr>
          <a:xfrm>
            <a:off x="2780174" y="4339375"/>
            <a:ext cx="252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 장학금과 중복 가능 여부 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6" name="Google Shape;776;p44"/>
          <p:cNvSpPr txBox="1"/>
          <p:nvPr/>
        </p:nvSpPr>
        <p:spPr>
          <a:xfrm>
            <a:off x="5266100" y="4339375"/>
            <a:ext cx="9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미정</a:t>
            </a:r>
            <a:endParaRPr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44"/>
          <p:cNvSpPr txBox="1"/>
          <p:nvPr/>
        </p:nvSpPr>
        <p:spPr>
          <a:xfrm>
            <a:off x="3980688" y="4698850"/>
            <a:ext cx="109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특수정보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8" name="Google Shape;778;p44"/>
          <p:cNvSpPr/>
          <p:nvPr/>
        </p:nvSpPr>
        <p:spPr>
          <a:xfrm>
            <a:off x="4996052" y="4669838"/>
            <a:ext cx="2199900" cy="27300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뒤로 단색으로 채워진" id="779" name="Google Shape;77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7277037" y="4656405"/>
            <a:ext cx="290825" cy="299884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44"/>
          <p:cNvSpPr txBox="1"/>
          <p:nvPr>
            <p:ph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추천장학금 - 조건입력 페이지(로그인상태)</a:t>
            </a:r>
            <a:endParaRPr sz="3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6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장학금추천- 조건입력페이지</a:t>
            </a:r>
            <a:endParaRPr/>
          </a:p>
        </p:txBody>
      </p:sp>
      <p:sp>
        <p:nvSpPr>
          <p:cNvPr id="787" name="Google Shape;787;p46"/>
          <p:cNvSpPr txBox="1"/>
          <p:nvPr/>
        </p:nvSpPr>
        <p:spPr>
          <a:xfrm>
            <a:off x="3306096" y="2261419"/>
            <a:ext cx="53585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로그인된 사용자만 사용할 수 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p46">
            <a:hlinkClick/>
          </p:cNvPr>
          <p:cNvSpPr/>
          <p:nvPr/>
        </p:nvSpPr>
        <p:spPr>
          <a:xfrm>
            <a:off x="4211578" y="2749029"/>
            <a:ext cx="2199967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로그인하러 가기</a:t>
            </a:r>
            <a:endParaRPr/>
          </a:p>
        </p:txBody>
      </p:sp>
      <p:sp>
        <p:nvSpPr>
          <p:cNvPr id="789" name="Google Shape;789;p46"/>
          <p:cNvSpPr/>
          <p:nvPr/>
        </p:nvSpPr>
        <p:spPr>
          <a:xfrm>
            <a:off x="7384576" y="499153"/>
            <a:ext cx="3374894" cy="623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로그인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|  </a:t>
            </a:r>
            <a:r>
              <a:rPr lang="ko-KR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회원가입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0" name="Google Shape;790;p46"/>
          <p:cNvSpPr txBox="1"/>
          <p:nvPr>
            <p:ph type="title"/>
          </p:nvPr>
        </p:nvSpPr>
        <p:spPr>
          <a:xfrm>
            <a:off x="2756600" y="3943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추천장학금 - 조건입력 페이지(비로그인 상태)</a:t>
            </a:r>
            <a:r>
              <a:rPr lang="ko-KR"/>
              <a:t> </a:t>
            </a:r>
            <a:endParaRPr sz="3700"/>
          </a:p>
        </p:txBody>
      </p:sp>
      <p:sp>
        <p:nvSpPr>
          <p:cNvPr id="791" name="Google Shape;791;p46"/>
          <p:cNvSpPr txBox="1"/>
          <p:nvPr>
            <p:ph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추천 장학금-조건입력페이지(비로그인상태)</a:t>
            </a:r>
            <a:endParaRPr sz="3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48"/>
          <p:cNvGrpSpPr/>
          <p:nvPr/>
        </p:nvGrpSpPr>
        <p:grpSpPr>
          <a:xfrm>
            <a:off x="221964" y="60677"/>
            <a:ext cx="10627845" cy="6732639"/>
            <a:chOff x="1428750" y="354329"/>
            <a:chExt cx="10542082" cy="6400800"/>
          </a:xfrm>
        </p:grpSpPr>
        <p:sp>
          <p:nvSpPr>
            <p:cNvPr id="797" name="Google Shape;797;p48"/>
            <p:cNvSpPr/>
            <p:nvPr/>
          </p:nvSpPr>
          <p:spPr>
            <a:xfrm>
              <a:off x="1432372" y="354329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98" name="Google Shape;798;p48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48"/>
            <p:cNvCxnSpPr/>
            <p:nvPr/>
          </p:nvCxnSpPr>
          <p:spPr>
            <a:xfrm>
              <a:off x="1428750" y="6053879"/>
              <a:ext cx="10538460" cy="2384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00" name="Google Shape;800;p48"/>
            <p:cNvSpPr/>
            <p:nvPr/>
          </p:nvSpPr>
          <p:spPr>
            <a:xfrm>
              <a:off x="7223760" y="6133397"/>
              <a:ext cx="4629150" cy="5302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02" name="Google Shape;802;p48"/>
          <p:cNvSpPr/>
          <p:nvPr/>
        </p:nvSpPr>
        <p:spPr>
          <a:xfrm>
            <a:off x="1278807" y="184968"/>
            <a:ext cx="520733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장학금 목록 페이지</a:t>
            </a:r>
            <a:endParaRPr/>
          </a:p>
        </p:txBody>
      </p:sp>
      <p:graphicFrame>
        <p:nvGraphicFramePr>
          <p:cNvPr id="803" name="Google Shape;803;p48"/>
          <p:cNvGraphicFramePr/>
          <p:nvPr/>
        </p:nvGraphicFramePr>
        <p:xfrm>
          <a:off x="3355257" y="5604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{BDC596C0-689B-4D4D-84B2-3F3E55591D30}</a:tableStyleId>
              </a:tblPr>
              <a:tblGrid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</a:tblGrid>
              <a:tr h="23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뒤로 단색으로 채워진" id="804" name="Google Shape;80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6407" y="5611586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뒤로 단색으로 채워진" id="805" name="Google Shape;80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680000">
            <a:off x="7013121" y="5611586"/>
            <a:ext cx="342900" cy="34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6" name="Google Shape;806;p48"/>
          <p:cNvGraphicFramePr/>
          <p:nvPr/>
        </p:nvGraphicFramePr>
        <p:xfrm>
          <a:off x="1206364" y="19602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{8B3C8F1F-565F-4E57-B513-B9B39EDF205A}</a:tableStyleId>
              </a:tblPr>
              <a:tblGrid>
                <a:gridCol w="2722875"/>
                <a:gridCol w="3416700"/>
                <a:gridCol w="2029050"/>
              </a:tblGrid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장학명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기관명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모집현황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sng" cap="none" strike="noStrike">
                          <a:solidFill>
                            <a:schemeClr val="dk1"/>
                          </a:solidFill>
                          <a:hlinkClick action="ppaction://hlinksldjump"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양천구 공항소음지역 장학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양천구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장학금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경기도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D-1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장학금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아산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D-1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순천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영주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서울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대구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뒤로 단색으로 채워진" id="807" name="Google Shape;80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080656" y="4958443"/>
            <a:ext cx="288472" cy="261258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48"/>
          <p:cNvSpPr txBox="1"/>
          <p:nvPr/>
        </p:nvSpPr>
        <p:spPr>
          <a:xfrm>
            <a:off x="2279904" y="1267968"/>
            <a:ext cx="4059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OOO님의 키워드 : ㅁㅁㅁ, xxx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p48"/>
          <p:cNvSpPr/>
          <p:nvPr/>
        </p:nvSpPr>
        <p:spPr>
          <a:xfrm>
            <a:off x="6692357" y="223386"/>
            <a:ext cx="4038571" cy="623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 환영합니다. | 로그아웃 | 마이페이지</a:t>
            </a:r>
            <a:endParaRPr/>
          </a:p>
        </p:txBody>
      </p:sp>
      <p:sp>
        <p:nvSpPr>
          <p:cNvPr id="810" name="Google Shape;810;p48"/>
          <p:cNvSpPr txBox="1"/>
          <p:nvPr>
            <p:ph idx="4294967295" type="title"/>
          </p:nvPr>
        </p:nvSpPr>
        <p:spPr>
          <a:xfrm>
            <a:off x="277850" y="-1325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br>
              <a:rPr lang="ko-KR" sz="4400"/>
            </a:br>
            <a:endParaRPr/>
          </a:p>
        </p:txBody>
      </p:sp>
      <p:sp>
        <p:nvSpPr>
          <p:cNvPr id="811" name="Google Shape;811;p48"/>
          <p:cNvSpPr txBox="1"/>
          <p:nvPr>
            <p:ph idx="4294967295"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추천 장학금 - 결과에 맞는 장학금 목록 출력 페이지</a:t>
            </a:r>
            <a:endParaRPr sz="3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5"/>
          <p:cNvGrpSpPr/>
          <p:nvPr/>
        </p:nvGrpSpPr>
        <p:grpSpPr>
          <a:xfrm>
            <a:off x="334891" y="415774"/>
            <a:ext cx="10538317" cy="6228618"/>
            <a:chOff x="1391879" y="354330"/>
            <a:chExt cx="10575331" cy="6400800"/>
          </a:xfrm>
        </p:grpSpPr>
        <p:sp>
          <p:nvSpPr>
            <p:cNvPr id="188" name="Google Shape;188;p5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89" name="Google Shape;189;p5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1" name="Google Shape;191;p5"/>
            <p:cNvSpPr/>
            <p:nvPr/>
          </p:nvSpPr>
          <p:spPr>
            <a:xfrm>
              <a:off x="1748790" y="1988820"/>
              <a:ext cx="7372350" cy="3497578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p5">
              <a:hlinkClick action="ppaction://hlinksldjump" r:id="rId3"/>
            </p:cNvPr>
            <p:cNvSpPr/>
            <p:nvPr/>
          </p:nvSpPr>
          <p:spPr>
            <a:xfrm>
              <a:off x="1748790" y="1371600"/>
              <a:ext cx="7372350" cy="514336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모집 중 장학금 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9349740" y="1371600"/>
              <a:ext cx="2434590" cy="4114791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깃허브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1.이용수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2.정민경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3.정상필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4.홍승기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0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</a:t>
              </a:r>
              <a:r>
                <a:rPr b="0" i="0" lang="ko-KR" sz="1400" u="sng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로그아웃</a:t>
              </a: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| </a:t>
              </a:r>
              <a:r>
                <a:rPr b="0" i="0" lang="ko-KR" sz="1400" u="sng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  <a:hlinkClick action="ppaction://hlinksldjump"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마이페이지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7" name="Google Shape;197;p5"/>
          <p:cNvSpPr/>
          <p:nvPr/>
        </p:nvSpPr>
        <p:spPr>
          <a:xfrm>
            <a:off x="734961" y="4458928"/>
            <a:ext cx="7251288" cy="909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...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더보기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여기다가 뭘 적고 싶은데 떠오르지가 않는다</a:t>
            </a:r>
            <a:endParaRPr/>
          </a:p>
        </p:txBody>
      </p:sp>
      <p:graphicFrame>
        <p:nvGraphicFramePr>
          <p:cNvPr id="199" name="Google Shape;199;p5"/>
          <p:cNvGraphicFramePr/>
          <p:nvPr/>
        </p:nvGraphicFramePr>
        <p:xfrm>
          <a:off x="1065989" y="20483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{8B3C8F1F-565F-4E57-B513-B9B39EDF205A}</a:tableStyleId>
              </a:tblPr>
              <a:tblGrid>
                <a:gridCol w="2196400"/>
                <a:gridCol w="2756075"/>
                <a:gridCol w="1636725"/>
              </a:tblGrid>
              <a:tr h="35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장학명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기관명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모집현황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56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sng" cap="none" strike="noStrike">
                          <a:solidFill>
                            <a:schemeClr val="dk1"/>
                          </a:solidFill>
                          <a:hlinkClick action="ppaction://hlinksldjump"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양천구 공항소음지역 장학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양천구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장학금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경기도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D-1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장학금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아산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D-1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순천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영주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서울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대구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5"/>
          <p:cNvSpPr/>
          <p:nvPr/>
        </p:nvSpPr>
        <p:spPr>
          <a:xfrm>
            <a:off x="734950" y="5088303"/>
            <a:ext cx="7251300" cy="61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...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더보기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5"/>
          <p:cNvSpPr txBox="1"/>
          <p:nvPr>
            <p:ph idx="4294967295"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>
                <a:latin typeface="Malgun Gothic"/>
                <a:ea typeface="Malgun Gothic"/>
                <a:cs typeface="Malgun Gothic"/>
                <a:sym typeface="Malgun Gothic"/>
              </a:rPr>
              <a:t>메인 페이지 ( 로그인 </a:t>
            </a:r>
            <a:r>
              <a:rPr lang="ko-KR" sz="3700"/>
              <a:t>후</a:t>
            </a:r>
            <a:r>
              <a:rPr lang="ko-KR" sz="3700">
                <a:latin typeface="Malgun Gothic"/>
                <a:ea typeface="Malgun Gothic"/>
                <a:cs typeface="Malgun Gothic"/>
                <a:sym typeface="Malgun Gothic"/>
              </a:rPr>
              <a:t> )</a:t>
            </a:r>
            <a:endParaRPr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7"/>
          <p:cNvGrpSpPr/>
          <p:nvPr/>
        </p:nvGrpSpPr>
        <p:grpSpPr>
          <a:xfrm>
            <a:off x="212007" y="47071"/>
            <a:ext cx="10661364" cy="6732639"/>
            <a:chOff x="1391879" y="354330"/>
            <a:chExt cx="10575331" cy="6400800"/>
          </a:xfrm>
        </p:grpSpPr>
        <p:sp>
          <p:nvSpPr>
            <p:cNvPr id="207" name="Google Shape;207;p7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08" name="Google Shape;208;p7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7"/>
            <p:cNvCxnSpPr/>
            <p:nvPr/>
          </p:nvCxnSpPr>
          <p:spPr>
            <a:xfrm>
              <a:off x="1428750" y="6053879"/>
              <a:ext cx="10538460" cy="2384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0" name="Google Shape;210;p7"/>
            <p:cNvSpPr/>
            <p:nvPr/>
          </p:nvSpPr>
          <p:spPr>
            <a:xfrm>
              <a:off x="7223760" y="6133397"/>
              <a:ext cx="4629150" cy="5302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0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9341873" y="467770"/>
              <a:ext cx="2511037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 |  회원가입  </a:t>
              </a:r>
              <a:endParaRPr/>
            </a:p>
          </p:txBody>
        </p:sp>
      </p:grpSp>
      <p:sp>
        <p:nvSpPr>
          <p:cNvPr id="213" name="Google Shape;213;p7"/>
          <p:cNvSpPr/>
          <p:nvPr/>
        </p:nvSpPr>
        <p:spPr>
          <a:xfrm>
            <a:off x="1278807" y="184968"/>
            <a:ext cx="5899353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 (*) 아이디</a:t>
            </a: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1632150" y="1066800"/>
            <a:ext cx="6808800" cy="487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 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: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 :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 : 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:                                @ 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인증 번호 :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: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 : 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 : 남자 O  여자 O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2761328" y="1311068"/>
            <a:ext cx="1818966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6" name="Google Shape;216;p7"/>
          <p:cNvGrpSpPr/>
          <p:nvPr/>
        </p:nvGrpSpPr>
        <p:grpSpPr>
          <a:xfrm>
            <a:off x="2761327" y="3803027"/>
            <a:ext cx="4082913" cy="288630"/>
            <a:chOff x="2761327" y="3369890"/>
            <a:chExt cx="4082913" cy="288630"/>
          </a:xfrm>
        </p:grpSpPr>
        <p:sp>
          <p:nvSpPr>
            <p:cNvPr id="217" name="Google Shape;217;p7"/>
            <p:cNvSpPr/>
            <p:nvPr/>
          </p:nvSpPr>
          <p:spPr>
            <a:xfrm>
              <a:off x="2761327" y="3400423"/>
              <a:ext cx="1818966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5035036" y="3400421"/>
              <a:ext cx="1499418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뒤로 단색으로 채워진" id="219" name="Google Shape;21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6550501" y="3363745"/>
              <a:ext cx="287594" cy="299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7"/>
          <p:cNvSpPr/>
          <p:nvPr/>
        </p:nvSpPr>
        <p:spPr>
          <a:xfrm>
            <a:off x="2594122" y="4678614"/>
            <a:ext cx="1818900" cy="2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4641742" y="1311063"/>
            <a:ext cx="651386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</a:t>
            </a:r>
            <a:endParaRPr/>
          </a:p>
        </p:txBody>
      </p:sp>
      <p:sp>
        <p:nvSpPr>
          <p:cNvPr id="222" name="Google Shape;222;p7"/>
          <p:cNvSpPr/>
          <p:nvPr/>
        </p:nvSpPr>
        <p:spPr>
          <a:xfrm>
            <a:off x="2761323" y="2675290"/>
            <a:ext cx="2716159" cy="258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일치/불일치 합니다.</a:t>
            </a:r>
            <a:endParaRPr/>
          </a:p>
        </p:txBody>
      </p:sp>
      <p:sp>
        <p:nvSpPr>
          <p:cNvPr id="223" name="Google Shape;223;p7">
            <a:hlinkClick action="ppaction://hlinksldjump" r:id="rId4"/>
          </p:cNvPr>
          <p:cNvSpPr/>
          <p:nvPr/>
        </p:nvSpPr>
        <p:spPr>
          <a:xfrm>
            <a:off x="9237449" y="4772303"/>
            <a:ext cx="1192200" cy="27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2594134" y="5070863"/>
            <a:ext cx="700500" cy="2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연도</a:t>
            </a:r>
            <a:endParaRPr/>
          </a:p>
        </p:txBody>
      </p:sp>
      <p:pic>
        <p:nvPicPr>
          <p:cNvPr descr="뒤로 단색으로 채워진"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300778" y="5065757"/>
            <a:ext cx="287594" cy="2998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7"/>
          <p:cNvGrpSpPr/>
          <p:nvPr/>
        </p:nvGrpSpPr>
        <p:grpSpPr>
          <a:xfrm>
            <a:off x="3614227" y="5071912"/>
            <a:ext cx="1010333" cy="293933"/>
            <a:chOff x="2503229" y="4150131"/>
            <a:chExt cx="1010333" cy="293933"/>
          </a:xfrm>
        </p:grpSpPr>
        <p:sp>
          <p:nvSpPr>
            <p:cNvPr id="227" name="Google Shape;227;p7"/>
            <p:cNvSpPr/>
            <p:nvPr/>
          </p:nvSpPr>
          <p:spPr>
            <a:xfrm>
              <a:off x="2503229" y="4150131"/>
              <a:ext cx="700500" cy="25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월</a:t>
              </a:r>
              <a:endParaRPr/>
            </a:p>
          </p:txBody>
        </p:sp>
        <p:pic>
          <p:nvPicPr>
            <p:cNvPr descr="뒤로 단색으로 채워진" id="228" name="Google Shape;22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3219823" y="4150325"/>
              <a:ext cx="287594" cy="2998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Google Shape;229;p7"/>
          <p:cNvGrpSpPr/>
          <p:nvPr/>
        </p:nvGrpSpPr>
        <p:grpSpPr>
          <a:xfrm>
            <a:off x="4644251" y="5068737"/>
            <a:ext cx="1010333" cy="293933"/>
            <a:chOff x="2503229" y="4150131"/>
            <a:chExt cx="1010333" cy="293933"/>
          </a:xfrm>
        </p:grpSpPr>
        <p:sp>
          <p:nvSpPr>
            <p:cNvPr id="230" name="Google Shape;230;p7"/>
            <p:cNvSpPr/>
            <p:nvPr/>
          </p:nvSpPr>
          <p:spPr>
            <a:xfrm>
              <a:off x="2503229" y="4150131"/>
              <a:ext cx="700547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</a:t>
              </a:r>
              <a:endParaRPr/>
            </a:p>
          </p:txBody>
        </p:sp>
        <p:pic>
          <p:nvPicPr>
            <p:cNvPr descr="뒤로 단색으로 채워진" id="231" name="Google Shape;23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3219823" y="4150325"/>
              <a:ext cx="287594" cy="2998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7"/>
          <p:cNvGrpSpPr/>
          <p:nvPr/>
        </p:nvGrpSpPr>
        <p:grpSpPr>
          <a:xfrm>
            <a:off x="3318992" y="3359612"/>
            <a:ext cx="3670185" cy="287594"/>
            <a:chOff x="3269831" y="3371902"/>
            <a:chExt cx="3670185" cy="287594"/>
          </a:xfrm>
        </p:grpSpPr>
        <p:sp>
          <p:nvSpPr>
            <p:cNvPr id="233" name="Google Shape;233;p7"/>
            <p:cNvSpPr/>
            <p:nvPr/>
          </p:nvSpPr>
          <p:spPr>
            <a:xfrm>
              <a:off x="3269831" y="3392786"/>
              <a:ext cx="1818900" cy="25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뒤로 단색으로 채워진" id="234" name="Google Shape;23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146877" y="3365757"/>
              <a:ext cx="287594" cy="299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7"/>
            <p:cNvSpPr/>
            <p:nvPr/>
          </p:nvSpPr>
          <p:spPr>
            <a:xfrm>
              <a:off x="5440616" y="3392743"/>
              <a:ext cx="1499400" cy="25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6" name="Google Shape;236;p7"/>
          <p:cNvSpPr/>
          <p:nvPr/>
        </p:nvSpPr>
        <p:spPr>
          <a:xfrm>
            <a:off x="2145467" y="1646037"/>
            <a:ext cx="2716200" cy="2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아이디입니다.</a:t>
            </a:r>
            <a:endParaRPr/>
          </a:p>
        </p:txBody>
      </p:sp>
      <p:sp>
        <p:nvSpPr>
          <p:cNvPr id="237" name="Google Shape;237;p7"/>
          <p:cNvSpPr/>
          <p:nvPr/>
        </p:nvSpPr>
        <p:spPr>
          <a:xfrm>
            <a:off x="3614222" y="4285242"/>
            <a:ext cx="1818900" cy="2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4710892" y="1980901"/>
            <a:ext cx="651300" cy="2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</a:t>
            </a:r>
            <a:endParaRPr/>
          </a:p>
        </p:txBody>
      </p:sp>
      <p:sp>
        <p:nvSpPr>
          <p:cNvPr id="239" name="Google Shape;239;p7"/>
          <p:cNvSpPr/>
          <p:nvPr/>
        </p:nvSpPr>
        <p:spPr>
          <a:xfrm>
            <a:off x="3319017" y="3017480"/>
            <a:ext cx="1818900" cy="2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2761329" y="1987033"/>
            <a:ext cx="1818900" cy="2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2906292" y="2331118"/>
            <a:ext cx="1818900" cy="2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7"/>
          <p:cNvSpPr txBox="1"/>
          <p:nvPr/>
        </p:nvSpPr>
        <p:spPr>
          <a:xfrm>
            <a:off x="2599475" y="2105000"/>
            <a:ext cx="214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닉네임입니다.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7"/>
          <p:cNvSpPr txBox="1"/>
          <p:nvPr>
            <p:ph idx="4294967295"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회원가입</a:t>
            </a:r>
            <a:endParaRPr sz="3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334910" y="415781"/>
            <a:ext cx="11804493" cy="6228736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9">
            <a:hlinkClick action="ppaction://hlinksldjump" r:id="rId3"/>
          </p:cNvPr>
          <p:cNvSpPr/>
          <p:nvPr/>
        </p:nvSpPr>
        <p:spPr>
          <a:xfrm>
            <a:off x="5182258" y="1189518"/>
            <a:ext cx="1838387" cy="14662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Hz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4518844" y="2822778"/>
            <a:ext cx="3158611" cy="3072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4518844" y="3228358"/>
            <a:ext cx="3158611" cy="3072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252" name="Google Shape;252;p9">
            <a:hlinkClick action="ppaction://hlinksldjump" r:id="rId4"/>
          </p:cNvPr>
          <p:cNvSpPr/>
          <p:nvPr/>
        </p:nvSpPr>
        <p:spPr>
          <a:xfrm>
            <a:off x="4518837" y="3707673"/>
            <a:ext cx="3158611" cy="4670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1" sz="18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4891549" y="4350774"/>
            <a:ext cx="24089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아이디/비밀번호찾기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9"/>
          <p:cNvSpPr txBox="1"/>
          <p:nvPr>
            <p:ph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로그인 화면</a:t>
            </a:r>
            <a:endParaRPr sz="3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"/>
          <p:cNvSpPr/>
          <p:nvPr/>
        </p:nvSpPr>
        <p:spPr>
          <a:xfrm>
            <a:off x="334910" y="415781"/>
            <a:ext cx="11804493" cy="6228736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1">
            <a:hlinkClick action="ppaction://hlinksldjump" r:id="rId3"/>
          </p:cNvPr>
          <p:cNvSpPr/>
          <p:nvPr/>
        </p:nvSpPr>
        <p:spPr>
          <a:xfrm>
            <a:off x="5182258" y="1189518"/>
            <a:ext cx="1838387" cy="14662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Hz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4518844" y="2822778"/>
            <a:ext cx="3158611" cy="3072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4518844" y="3228358"/>
            <a:ext cx="3158611" cy="3072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263" name="Google Shape;263;p11">
            <a:hlinkClick/>
          </p:cNvPr>
          <p:cNvSpPr/>
          <p:nvPr/>
        </p:nvSpPr>
        <p:spPr>
          <a:xfrm>
            <a:off x="4518837" y="4002641"/>
            <a:ext cx="3158611" cy="4670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1" sz="18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4891549" y="4584290"/>
            <a:ext cx="24089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아이디/비밀번호찾기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4461374" y="3650225"/>
            <a:ext cx="348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또는 비밀번호를 잘못 입력했습니다.</a:t>
            </a:r>
            <a:endParaRPr/>
          </a:p>
        </p:txBody>
      </p:sp>
      <p:sp>
        <p:nvSpPr>
          <p:cNvPr id="266" name="Google Shape;266;p11"/>
          <p:cNvSpPr txBox="1"/>
          <p:nvPr>
            <p:ph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로그인 실패 시</a:t>
            </a:r>
            <a:endParaRPr sz="3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3"/>
          <p:cNvGrpSpPr/>
          <p:nvPr/>
        </p:nvGrpSpPr>
        <p:grpSpPr>
          <a:xfrm>
            <a:off x="334891" y="415774"/>
            <a:ext cx="10538317" cy="6228618"/>
            <a:chOff x="1391879" y="354330"/>
            <a:chExt cx="10575331" cy="6400800"/>
          </a:xfrm>
        </p:grpSpPr>
        <p:sp>
          <p:nvSpPr>
            <p:cNvPr id="272" name="Google Shape;272;p13"/>
            <p:cNvSpPr/>
            <p:nvPr/>
          </p:nvSpPr>
          <p:spPr>
            <a:xfrm>
              <a:off x="1391879" y="354330"/>
              <a:ext cx="1053840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73" name="Google Shape;273;p13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3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5" name="Google Shape;275;p13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278" name="Google Shape;278;p13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/ 비밀번호 찾기</a:t>
            </a:r>
            <a:endParaRPr/>
          </a:p>
        </p:txBody>
      </p:sp>
      <p:cxnSp>
        <p:nvCxnSpPr>
          <p:cNvPr id="279" name="Google Shape;279;p13"/>
          <p:cNvCxnSpPr/>
          <p:nvPr/>
        </p:nvCxnSpPr>
        <p:spPr>
          <a:xfrm rot="10800000">
            <a:off x="488250" y="1991200"/>
            <a:ext cx="10277700" cy="2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13"/>
          <p:cNvCxnSpPr/>
          <p:nvPr/>
        </p:nvCxnSpPr>
        <p:spPr>
          <a:xfrm flipH="1" rot="10800000">
            <a:off x="5511450" y="1310325"/>
            <a:ext cx="12900" cy="6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p13"/>
          <p:cNvSpPr/>
          <p:nvPr/>
        </p:nvSpPr>
        <p:spPr>
          <a:xfrm>
            <a:off x="2912800" y="1260177"/>
            <a:ext cx="1339800" cy="7005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4252600" y="1260175"/>
            <a:ext cx="1278300" cy="7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 찾기</a:t>
            </a:r>
            <a:endParaRPr sz="1000"/>
          </a:p>
        </p:txBody>
      </p:sp>
      <p:grpSp>
        <p:nvGrpSpPr>
          <p:cNvPr id="283" name="Google Shape;283;p13"/>
          <p:cNvGrpSpPr/>
          <p:nvPr/>
        </p:nvGrpSpPr>
        <p:grpSpPr>
          <a:xfrm>
            <a:off x="2912791" y="2847479"/>
            <a:ext cx="5801100" cy="2307487"/>
            <a:chOff x="3110066" y="2298904"/>
            <a:chExt cx="5801100" cy="2307487"/>
          </a:xfrm>
        </p:grpSpPr>
        <p:grpSp>
          <p:nvGrpSpPr>
            <p:cNvPr id="284" name="Google Shape;284;p13"/>
            <p:cNvGrpSpPr/>
            <p:nvPr/>
          </p:nvGrpSpPr>
          <p:grpSpPr>
            <a:xfrm>
              <a:off x="3110066" y="2298904"/>
              <a:ext cx="5801100" cy="1769700"/>
              <a:chOff x="3159227" y="1758130"/>
              <a:chExt cx="5801100" cy="1769700"/>
            </a:xfrm>
          </p:grpSpPr>
          <p:sp>
            <p:nvSpPr>
              <p:cNvPr id="285" name="Google Shape;285;p13"/>
              <p:cNvSpPr/>
              <p:nvPr/>
            </p:nvSpPr>
            <p:spPr>
              <a:xfrm>
                <a:off x="3159227" y="1758130"/>
                <a:ext cx="5801100" cy="17697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       이름 :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  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       생일 :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    이메일 :</a:t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4495800" y="1914831"/>
                <a:ext cx="1659300" cy="3564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87" name="Google Shape;287;p13"/>
              <p:cNvGrpSpPr/>
              <p:nvPr/>
            </p:nvGrpSpPr>
            <p:grpSpPr>
              <a:xfrm>
                <a:off x="4494261" y="2490936"/>
                <a:ext cx="3050525" cy="293934"/>
                <a:chOff x="2540100" y="4236162"/>
                <a:chExt cx="3050525" cy="293934"/>
              </a:xfrm>
            </p:grpSpPr>
            <p:grpSp>
              <p:nvGrpSpPr>
                <p:cNvPr id="288" name="Google Shape;288;p13"/>
                <p:cNvGrpSpPr/>
                <p:nvPr/>
              </p:nvGrpSpPr>
              <p:grpSpPr>
                <a:xfrm>
                  <a:off x="2540100" y="4236163"/>
                  <a:ext cx="1010333" cy="293933"/>
                  <a:chOff x="2503229" y="4150131"/>
                  <a:chExt cx="1010333" cy="293933"/>
                </a:xfrm>
              </p:grpSpPr>
              <p:sp>
                <p:nvSpPr>
                  <p:cNvPr id="289" name="Google Shape;289;p13"/>
                  <p:cNvSpPr/>
                  <p:nvPr/>
                </p:nvSpPr>
                <p:spPr>
                  <a:xfrm>
                    <a:off x="2503229" y="4150131"/>
                    <a:ext cx="700547" cy="258097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연도</a:t>
                    </a:r>
                    <a:endParaRPr/>
                  </a:p>
                </p:txBody>
              </p:sp>
              <p:pic>
                <p:nvPicPr>
                  <p:cNvPr descr="뒤로 단색으로 채워진" id="290" name="Google Shape;290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3219823" y="4150325"/>
                    <a:ext cx="287594" cy="2998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91" name="Google Shape;291;p13"/>
                <p:cNvGrpSpPr/>
                <p:nvPr/>
              </p:nvGrpSpPr>
              <p:grpSpPr>
                <a:xfrm>
                  <a:off x="3547906" y="4236162"/>
                  <a:ext cx="1010333" cy="293933"/>
                  <a:chOff x="2503229" y="4150131"/>
                  <a:chExt cx="1010333" cy="293933"/>
                </a:xfrm>
              </p:grpSpPr>
              <p:sp>
                <p:nvSpPr>
                  <p:cNvPr id="292" name="Google Shape;292;p13"/>
                  <p:cNvSpPr/>
                  <p:nvPr/>
                </p:nvSpPr>
                <p:spPr>
                  <a:xfrm>
                    <a:off x="2503229" y="4150131"/>
                    <a:ext cx="700547" cy="258097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월</a:t>
                    </a:r>
                    <a:endParaRPr/>
                  </a:p>
                </p:txBody>
              </p:sp>
              <p:pic>
                <p:nvPicPr>
                  <p:cNvPr descr="뒤로 단색으로 채워진" id="293" name="Google Shape;293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3219823" y="4150325"/>
                    <a:ext cx="287594" cy="2998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94" name="Google Shape;294;p13"/>
                <p:cNvGrpSpPr/>
                <p:nvPr/>
              </p:nvGrpSpPr>
              <p:grpSpPr>
                <a:xfrm>
                  <a:off x="4580292" y="4236162"/>
                  <a:ext cx="1010333" cy="293933"/>
                  <a:chOff x="2503229" y="4150131"/>
                  <a:chExt cx="1010333" cy="293933"/>
                </a:xfrm>
              </p:grpSpPr>
              <p:sp>
                <p:nvSpPr>
                  <p:cNvPr id="295" name="Google Shape;295;p13"/>
                  <p:cNvSpPr/>
                  <p:nvPr/>
                </p:nvSpPr>
                <p:spPr>
                  <a:xfrm>
                    <a:off x="2503229" y="4150131"/>
                    <a:ext cx="700547" cy="258097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일</a:t>
                    </a:r>
                    <a:endParaRPr/>
                  </a:p>
                </p:txBody>
              </p:sp>
              <p:pic>
                <p:nvPicPr>
                  <p:cNvPr descr="뒤로 단색으로 채워진" id="296" name="Google Shape;296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3219823" y="4150325"/>
                    <a:ext cx="287594" cy="2998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grpSp>
            <p:nvGrpSpPr>
              <p:cNvPr id="297" name="Google Shape;297;p13"/>
              <p:cNvGrpSpPr/>
              <p:nvPr/>
            </p:nvGrpSpPr>
            <p:grpSpPr>
              <a:xfrm>
                <a:off x="4494262" y="3001180"/>
                <a:ext cx="4082913" cy="288630"/>
                <a:chOff x="2761327" y="3369890"/>
                <a:chExt cx="4082913" cy="288630"/>
              </a:xfrm>
            </p:grpSpPr>
            <p:sp>
              <p:nvSpPr>
                <p:cNvPr id="298" name="Google Shape;298;p13"/>
                <p:cNvSpPr/>
                <p:nvPr/>
              </p:nvSpPr>
              <p:spPr>
                <a:xfrm>
                  <a:off x="2761327" y="3400423"/>
                  <a:ext cx="1818966" cy="25809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9" name="Google Shape;299;p13"/>
                <p:cNvSpPr/>
                <p:nvPr/>
              </p:nvSpPr>
              <p:spPr>
                <a:xfrm>
                  <a:off x="4629457" y="3400423"/>
                  <a:ext cx="319547" cy="24580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@</a:t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0" name="Google Shape;300;p13"/>
                <p:cNvSpPr/>
                <p:nvPr/>
              </p:nvSpPr>
              <p:spPr>
                <a:xfrm>
                  <a:off x="5035036" y="3400421"/>
                  <a:ext cx="1499418" cy="25809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descr="뒤로 단색으로 채워진" id="301" name="Google Shape;301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rot="5400000">
                  <a:off x="6550501" y="3363745"/>
                  <a:ext cx="287594" cy="2998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02" name="Google Shape;302;p13">
              <a:hlinkClick/>
            </p:cNvPr>
            <p:cNvSpPr/>
            <p:nvPr/>
          </p:nvSpPr>
          <p:spPr>
            <a:xfrm>
              <a:off x="4889089" y="4249991"/>
              <a:ext cx="1659300" cy="356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/>
            </a:p>
          </p:txBody>
        </p:sp>
      </p:grpSp>
      <p:cxnSp>
        <p:nvCxnSpPr>
          <p:cNvPr id="303" name="Google Shape;303;p13"/>
          <p:cNvCxnSpPr/>
          <p:nvPr/>
        </p:nvCxnSpPr>
        <p:spPr>
          <a:xfrm flipH="1" rot="10800000">
            <a:off x="4252600" y="1269925"/>
            <a:ext cx="12900" cy="6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13"/>
          <p:cNvCxnSpPr/>
          <p:nvPr/>
        </p:nvCxnSpPr>
        <p:spPr>
          <a:xfrm flipH="1" rot="10800000">
            <a:off x="2912800" y="1269925"/>
            <a:ext cx="12900" cy="6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13"/>
          <p:cNvSpPr txBox="1"/>
          <p:nvPr>
            <p:ph idx="4294967295"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찾기 첫화면(아이디찾기)</a:t>
            </a:r>
            <a:endParaRPr sz="3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g179475f003a_0_6"/>
          <p:cNvGrpSpPr/>
          <p:nvPr/>
        </p:nvGrpSpPr>
        <p:grpSpPr>
          <a:xfrm>
            <a:off x="334891" y="415774"/>
            <a:ext cx="10538258" cy="6228618"/>
            <a:chOff x="1391879" y="354330"/>
            <a:chExt cx="10575271" cy="6400800"/>
          </a:xfrm>
        </p:grpSpPr>
        <p:sp>
          <p:nvSpPr>
            <p:cNvPr id="311" name="Google Shape;311;g179475f003a_0_6"/>
            <p:cNvSpPr/>
            <p:nvPr/>
          </p:nvSpPr>
          <p:spPr>
            <a:xfrm>
              <a:off x="1391879" y="354330"/>
              <a:ext cx="1053840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12" name="Google Shape;312;g179475f003a_0_6"/>
            <p:cNvCxnSpPr/>
            <p:nvPr/>
          </p:nvCxnSpPr>
          <p:spPr>
            <a:xfrm>
              <a:off x="1428750" y="1257300"/>
              <a:ext cx="1053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g179475f003a_0_6"/>
            <p:cNvCxnSpPr/>
            <p:nvPr/>
          </p:nvCxnSpPr>
          <p:spPr>
            <a:xfrm>
              <a:off x="1428750" y="5875020"/>
              <a:ext cx="1053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4" name="Google Shape;314;g179475f003a_0_6"/>
            <p:cNvSpPr/>
            <p:nvPr/>
          </p:nvSpPr>
          <p:spPr>
            <a:xfrm>
              <a:off x="7223760" y="5966462"/>
              <a:ext cx="4629300" cy="697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g179475f003a_0_6"/>
            <p:cNvSpPr/>
            <p:nvPr/>
          </p:nvSpPr>
          <p:spPr>
            <a:xfrm>
              <a:off x="1520190" y="480060"/>
              <a:ext cx="845700" cy="6858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g179475f003a_0_6"/>
            <p:cNvSpPr/>
            <p:nvPr/>
          </p:nvSpPr>
          <p:spPr>
            <a:xfrm>
              <a:off x="7800209" y="467770"/>
              <a:ext cx="4052700" cy="64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317" name="Google Shape;317;g179475f003a_0_6"/>
          <p:cNvSpPr/>
          <p:nvPr/>
        </p:nvSpPr>
        <p:spPr>
          <a:xfrm>
            <a:off x="1377130" y="529097"/>
            <a:ext cx="5260200" cy="700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/ 비밀번호 찾기</a:t>
            </a:r>
            <a:endParaRPr/>
          </a:p>
        </p:txBody>
      </p:sp>
      <p:cxnSp>
        <p:nvCxnSpPr>
          <p:cNvPr id="318" name="Google Shape;318;g179475f003a_0_6"/>
          <p:cNvCxnSpPr/>
          <p:nvPr/>
        </p:nvCxnSpPr>
        <p:spPr>
          <a:xfrm rot="10800000">
            <a:off x="488250" y="1991200"/>
            <a:ext cx="10277700" cy="2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g179475f003a_0_6"/>
          <p:cNvCxnSpPr/>
          <p:nvPr/>
        </p:nvCxnSpPr>
        <p:spPr>
          <a:xfrm flipH="1" rot="10800000">
            <a:off x="5511450" y="1310325"/>
            <a:ext cx="12900" cy="6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g179475f003a_0_6"/>
          <p:cNvSpPr/>
          <p:nvPr/>
        </p:nvSpPr>
        <p:spPr>
          <a:xfrm>
            <a:off x="2912800" y="1260177"/>
            <a:ext cx="1339800" cy="7005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/>
          </a:p>
        </p:txBody>
      </p:sp>
      <p:sp>
        <p:nvSpPr>
          <p:cNvPr id="321" name="Google Shape;321;g179475f003a_0_6"/>
          <p:cNvSpPr/>
          <p:nvPr/>
        </p:nvSpPr>
        <p:spPr>
          <a:xfrm>
            <a:off x="4252600" y="1260175"/>
            <a:ext cx="1278300" cy="7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 찾기</a:t>
            </a:r>
            <a:endParaRPr sz="1000"/>
          </a:p>
        </p:txBody>
      </p:sp>
      <p:grpSp>
        <p:nvGrpSpPr>
          <p:cNvPr id="322" name="Google Shape;322;g179475f003a_0_6"/>
          <p:cNvGrpSpPr/>
          <p:nvPr/>
        </p:nvGrpSpPr>
        <p:grpSpPr>
          <a:xfrm>
            <a:off x="2912791" y="2847479"/>
            <a:ext cx="5801100" cy="2307487"/>
            <a:chOff x="3110066" y="2298904"/>
            <a:chExt cx="5801100" cy="2307487"/>
          </a:xfrm>
        </p:grpSpPr>
        <p:grpSp>
          <p:nvGrpSpPr>
            <p:cNvPr id="323" name="Google Shape;323;g179475f003a_0_6"/>
            <p:cNvGrpSpPr/>
            <p:nvPr/>
          </p:nvGrpSpPr>
          <p:grpSpPr>
            <a:xfrm>
              <a:off x="3110066" y="2298904"/>
              <a:ext cx="5801100" cy="1769700"/>
              <a:chOff x="3159227" y="1758130"/>
              <a:chExt cx="5801100" cy="1769700"/>
            </a:xfrm>
          </p:grpSpPr>
          <p:sp>
            <p:nvSpPr>
              <p:cNvPr id="324" name="Google Shape;324;g179475f003a_0_6"/>
              <p:cNvSpPr/>
              <p:nvPr/>
            </p:nvSpPr>
            <p:spPr>
              <a:xfrm>
                <a:off x="3159227" y="1758130"/>
                <a:ext cx="5801100" cy="17697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       이름 :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  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       생일 :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    이메일 :</a:t>
                </a:r>
                <a:endParaRPr/>
              </a:p>
            </p:txBody>
          </p:sp>
          <p:sp>
            <p:nvSpPr>
              <p:cNvPr id="325" name="Google Shape;325;g179475f003a_0_6"/>
              <p:cNvSpPr/>
              <p:nvPr/>
            </p:nvSpPr>
            <p:spPr>
              <a:xfrm>
                <a:off x="4495800" y="1914831"/>
                <a:ext cx="1659300" cy="3564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26" name="Google Shape;326;g179475f003a_0_6"/>
              <p:cNvGrpSpPr/>
              <p:nvPr/>
            </p:nvGrpSpPr>
            <p:grpSpPr>
              <a:xfrm>
                <a:off x="4494261" y="2490936"/>
                <a:ext cx="3050525" cy="293934"/>
                <a:chOff x="2540100" y="4236162"/>
                <a:chExt cx="3050525" cy="293934"/>
              </a:xfrm>
            </p:grpSpPr>
            <p:grpSp>
              <p:nvGrpSpPr>
                <p:cNvPr id="327" name="Google Shape;327;g179475f003a_0_6"/>
                <p:cNvGrpSpPr/>
                <p:nvPr/>
              </p:nvGrpSpPr>
              <p:grpSpPr>
                <a:xfrm>
                  <a:off x="2540100" y="4236163"/>
                  <a:ext cx="1010333" cy="293933"/>
                  <a:chOff x="2503229" y="4150131"/>
                  <a:chExt cx="1010333" cy="293933"/>
                </a:xfrm>
              </p:grpSpPr>
              <p:sp>
                <p:nvSpPr>
                  <p:cNvPr id="328" name="Google Shape;328;g179475f003a_0_6"/>
                  <p:cNvSpPr/>
                  <p:nvPr/>
                </p:nvSpPr>
                <p:spPr>
                  <a:xfrm>
                    <a:off x="2503229" y="4150131"/>
                    <a:ext cx="700500" cy="25800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연도</a:t>
                    </a:r>
                    <a:endParaRPr/>
                  </a:p>
                </p:txBody>
              </p:sp>
              <p:pic>
                <p:nvPicPr>
                  <p:cNvPr descr="뒤로 단색으로 채워진" id="329" name="Google Shape;329;g179475f003a_0_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3219823" y="4150325"/>
                    <a:ext cx="287594" cy="2998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330" name="Google Shape;330;g179475f003a_0_6"/>
                <p:cNvGrpSpPr/>
                <p:nvPr/>
              </p:nvGrpSpPr>
              <p:grpSpPr>
                <a:xfrm>
                  <a:off x="3547906" y="4236162"/>
                  <a:ext cx="1010333" cy="293933"/>
                  <a:chOff x="2503229" y="4150131"/>
                  <a:chExt cx="1010333" cy="293933"/>
                </a:xfrm>
              </p:grpSpPr>
              <p:sp>
                <p:nvSpPr>
                  <p:cNvPr id="331" name="Google Shape;331;g179475f003a_0_6"/>
                  <p:cNvSpPr/>
                  <p:nvPr/>
                </p:nvSpPr>
                <p:spPr>
                  <a:xfrm>
                    <a:off x="2503229" y="4150131"/>
                    <a:ext cx="700500" cy="25800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월</a:t>
                    </a:r>
                    <a:endParaRPr/>
                  </a:p>
                </p:txBody>
              </p:sp>
              <p:pic>
                <p:nvPicPr>
                  <p:cNvPr descr="뒤로 단색으로 채워진" id="332" name="Google Shape;332;g179475f003a_0_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3219823" y="4150325"/>
                    <a:ext cx="287594" cy="2998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333" name="Google Shape;333;g179475f003a_0_6"/>
                <p:cNvGrpSpPr/>
                <p:nvPr/>
              </p:nvGrpSpPr>
              <p:grpSpPr>
                <a:xfrm>
                  <a:off x="4580292" y="4236162"/>
                  <a:ext cx="1010333" cy="293933"/>
                  <a:chOff x="2503229" y="4150131"/>
                  <a:chExt cx="1010333" cy="293933"/>
                </a:xfrm>
              </p:grpSpPr>
              <p:sp>
                <p:nvSpPr>
                  <p:cNvPr id="334" name="Google Shape;334;g179475f003a_0_6"/>
                  <p:cNvSpPr/>
                  <p:nvPr/>
                </p:nvSpPr>
                <p:spPr>
                  <a:xfrm>
                    <a:off x="2503229" y="4150131"/>
                    <a:ext cx="700500" cy="25800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일</a:t>
                    </a:r>
                    <a:endParaRPr/>
                  </a:p>
                </p:txBody>
              </p:sp>
              <p:pic>
                <p:nvPicPr>
                  <p:cNvPr descr="뒤로 단색으로 채워진" id="335" name="Google Shape;335;g179475f003a_0_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3219823" y="4150325"/>
                    <a:ext cx="287594" cy="2998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grpSp>
            <p:nvGrpSpPr>
              <p:cNvPr id="336" name="Google Shape;336;g179475f003a_0_6"/>
              <p:cNvGrpSpPr/>
              <p:nvPr/>
            </p:nvGrpSpPr>
            <p:grpSpPr>
              <a:xfrm>
                <a:off x="4494262" y="3001180"/>
                <a:ext cx="4082913" cy="288533"/>
                <a:chOff x="2761327" y="3369890"/>
                <a:chExt cx="4082913" cy="288533"/>
              </a:xfrm>
            </p:grpSpPr>
            <p:sp>
              <p:nvSpPr>
                <p:cNvPr id="337" name="Google Shape;337;g179475f003a_0_6"/>
                <p:cNvSpPr/>
                <p:nvPr/>
              </p:nvSpPr>
              <p:spPr>
                <a:xfrm>
                  <a:off x="2761327" y="3400423"/>
                  <a:ext cx="1818900" cy="2580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8" name="Google Shape;338;g179475f003a_0_6"/>
                <p:cNvSpPr/>
                <p:nvPr/>
              </p:nvSpPr>
              <p:spPr>
                <a:xfrm>
                  <a:off x="4629457" y="3400423"/>
                  <a:ext cx="319500" cy="2457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@</a:t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9" name="Google Shape;339;g179475f003a_0_6"/>
                <p:cNvSpPr/>
                <p:nvPr/>
              </p:nvSpPr>
              <p:spPr>
                <a:xfrm>
                  <a:off x="5035036" y="3400421"/>
                  <a:ext cx="1499400" cy="2580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descr="뒤로 단색으로 채워진" id="340" name="Google Shape;340;g179475f003a_0_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rot="5400000">
                  <a:off x="6550501" y="3363745"/>
                  <a:ext cx="287594" cy="2998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41" name="Google Shape;341;g179475f003a_0_6">
              <a:hlinkClick/>
            </p:cNvPr>
            <p:cNvSpPr/>
            <p:nvPr/>
          </p:nvSpPr>
          <p:spPr>
            <a:xfrm>
              <a:off x="4889089" y="4249991"/>
              <a:ext cx="1659300" cy="356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/>
            </a:p>
          </p:txBody>
        </p:sp>
      </p:grpSp>
      <p:cxnSp>
        <p:nvCxnSpPr>
          <p:cNvPr id="342" name="Google Shape;342;g179475f003a_0_6"/>
          <p:cNvCxnSpPr/>
          <p:nvPr/>
        </p:nvCxnSpPr>
        <p:spPr>
          <a:xfrm flipH="1" rot="10800000">
            <a:off x="4252600" y="1269925"/>
            <a:ext cx="12900" cy="6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3" name="Google Shape;343;g179475f003a_0_6"/>
          <p:cNvCxnSpPr/>
          <p:nvPr/>
        </p:nvCxnSpPr>
        <p:spPr>
          <a:xfrm flipH="1" rot="10800000">
            <a:off x="2912800" y="1269925"/>
            <a:ext cx="12900" cy="6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4" name="Google Shape;344;g179475f003a_0_6"/>
          <p:cNvSpPr txBox="1"/>
          <p:nvPr/>
        </p:nvSpPr>
        <p:spPr>
          <a:xfrm>
            <a:off x="3648308" y="529101"/>
            <a:ext cx="3957600" cy="9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회원님의 아이디는 xxx 입니다.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로그인하기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비밀번호 찾기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+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179475f003a_0_6"/>
          <p:cNvSpPr txBox="1"/>
          <p:nvPr>
            <p:ph idx="4294967295"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찾기 첫화면(아이디찾기)/알림창</a:t>
            </a:r>
            <a:endParaRPr sz="3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16"/>
          <p:cNvGrpSpPr/>
          <p:nvPr/>
        </p:nvGrpSpPr>
        <p:grpSpPr>
          <a:xfrm>
            <a:off x="52233" y="-124993"/>
            <a:ext cx="10538461" cy="6228736"/>
            <a:chOff x="1391879" y="354330"/>
            <a:chExt cx="10575331" cy="6400800"/>
          </a:xfrm>
        </p:grpSpPr>
        <p:sp>
          <p:nvSpPr>
            <p:cNvPr id="351" name="Google Shape;351;p16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52" name="Google Shape;352;p16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6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54" name="Google Shape;354;p16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357" name="Google Shape;357;p16"/>
          <p:cNvSpPr/>
          <p:nvPr/>
        </p:nvSpPr>
        <p:spPr>
          <a:xfrm>
            <a:off x="1131324" y="613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/ 비밀번호 찾기</a:t>
            </a: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3196098" y="1721259"/>
            <a:ext cx="5801030" cy="17698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/>
          </a:p>
        </p:txBody>
      </p:sp>
      <p:sp>
        <p:nvSpPr>
          <p:cNvPr id="359" name="Google Shape;359;p16"/>
          <p:cNvSpPr/>
          <p:nvPr/>
        </p:nvSpPr>
        <p:spPr>
          <a:xfrm>
            <a:off x="4483509" y="2000863"/>
            <a:ext cx="1683771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0" name="Google Shape;360;p16"/>
          <p:cNvGrpSpPr/>
          <p:nvPr/>
        </p:nvGrpSpPr>
        <p:grpSpPr>
          <a:xfrm>
            <a:off x="4481971" y="2460406"/>
            <a:ext cx="4082913" cy="288630"/>
            <a:chOff x="2761327" y="3369890"/>
            <a:chExt cx="4082913" cy="288630"/>
          </a:xfrm>
        </p:grpSpPr>
        <p:sp>
          <p:nvSpPr>
            <p:cNvPr id="361" name="Google Shape;361;p16"/>
            <p:cNvSpPr/>
            <p:nvPr/>
          </p:nvSpPr>
          <p:spPr>
            <a:xfrm>
              <a:off x="2761327" y="3400423"/>
              <a:ext cx="1818966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4629457" y="3400423"/>
              <a:ext cx="319547" cy="2458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@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5035036" y="3400421"/>
              <a:ext cx="1499418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뒤로 단색으로 채워진" id="364" name="Google Shape;36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6550501" y="3363745"/>
              <a:ext cx="287594" cy="299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5" name="Google Shape;365;p16">
            <a:hlinkClick action="ppaction://hlinksldjump" r:id="rId4"/>
          </p:cNvPr>
          <p:cNvSpPr/>
          <p:nvPr/>
        </p:nvSpPr>
        <p:spPr>
          <a:xfrm>
            <a:off x="5011993" y="4385185"/>
            <a:ext cx="1659191" cy="3564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  <p:grpSp>
        <p:nvGrpSpPr>
          <p:cNvPr id="366" name="Google Shape;366;p16"/>
          <p:cNvGrpSpPr/>
          <p:nvPr/>
        </p:nvGrpSpPr>
        <p:grpSpPr>
          <a:xfrm>
            <a:off x="4955458" y="2981516"/>
            <a:ext cx="3601061" cy="290166"/>
            <a:chOff x="4820264" y="2981516"/>
            <a:chExt cx="3601061" cy="290166"/>
          </a:xfrm>
        </p:grpSpPr>
        <p:sp>
          <p:nvSpPr>
            <p:cNvPr id="367" name="Google Shape;367;p16"/>
            <p:cNvSpPr/>
            <p:nvPr/>
          </p:nvSpPr>
          <p:spPr>
            <a:xfrm>
              <a:off x="4820264" y="2989004"/>
              <a:ext cx="1659191" cy="2826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설정한 힌트</a:t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6762134" y="2989003"/>
              <a:ext cx="1659191" cy="2826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힌트의 답</a:t>
              </a:r>
              <a:endParaRPr/>
            </a:p>
          </p:txBody>
        </p:sp>
        <p:pic>
          <p:nvPicPr>
            <p:cNvPr descr="뒤로 단색으로 채워진" id="369" name="Google Shape;36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6481675" y="2975371"/>
              <a:ext cx="287594" cy="299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Google Shape;370;p16"/>
          <p:cNvSpPr/>
          <p:nvPr/>
        </p:nvSpPr>
        <p:spPr>
          <a:xfrm>
            <a:off x="3328218" y="2000862"/>
            <a:ext cx="1155289" cy="258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3414251" y="2529346"/>
            <a:ext cx="983224" cy="258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:</a:t>
            </a:r>
            <a:endParaRPr/>
          </a:p>
        </p:txBody>
      </p:sp>
      <p:sp>
        <p:nvSpPr>
          <p:cNvPr id="372" name="Google Shape;372;p16"/>
          <p:cNvSpPr/>
          <p:nvPr/>
        </p:nvSpPr>
        <p:spPr>
          <a:xfrm>
            <a:off x="3229896" y="2984088"/>
            <a:ext cx="1671482" cy="2335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 :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cxnSp>
        <p:nvCxnSpPr>
          <p:cNvPr id="373" name="Google Shape;373;p16"/>
          <p:cNvCxnSpPr/>
          <p:nvPr/>
        </p:nvCxnSpPr>
        <p:spPr>
          <a:xfrm rot="10800000">
            <a:off x="182525" y="1490175"/>
            <a:ext cx="10277700" cy="2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4" name="Google Shape;374;p16"/>
          <p:cNvSpPr/>
          <p:nvPr/>
        </p:nvSpPr>
        <p:spPr>
          <a:xfrm>
            <a:off x="2607075" y="759152"/>
            <a:ext cx="13398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/>
          </a:p>
        </p:txBody>
      </p:sp>
      <p:sp>
        <p:nvSpPr>
          <p:cNvPr id="375" name="Google Shape;375;p16"/>
          <p:cNvSpPr/>
          <p:nvPr/>
        </p:nvSpPr>
        <p:spPr>
          <a:xfrm>
            <a:off x="3946875" y="759150"/>
            <a:ext cx="1278300" cy="7005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 찾기</a:t>
            </a:r>
            <a:endParaRPr sz="1000"/>
          </a:p>
        </p:txBody>
      </p:sp>
      <p:sp>
        <p:nvSpPr>
          <p:cNvPr id="376" name="Google Shape;376;p16"/>
          <p:cNvSpPr txBox="1"/>
          <p:nvPr>
            <p:ph idx="4294967295" type="title"/>
          </p:nvPr>
        </p:nvSpPr>
        <p:spPr>
          <a:xfrm>
            <a:off x="346250" y="-110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700"/>
              <a:t>비밀번호 찾기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2022-10-26T01:10:47Z</dcterms:created>
  <dc:creator>sallyzmk@gmail.com</dc:creator>
</cp:coreProperties>
</file>