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5" roundtripDataSignature="AMtx7mgeV4RbwCaqhYuV9IkuX3yCNYDK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40F151-0B22-4CCE-8134-A024961F3BD7}">
  <a:tblStyle styleId="{6140F151-0B22-4CCE-8134-A024961F3BD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B9FF229-50A3-402D-BFE7-69244646F060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6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6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6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6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7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13.xml"/><Relationship Id="rId6" Type="http://schemas.openxmlformats.org/officeDocument/2006/relationships/slide" Target="/ppt/slides/slide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slide" Target="/ppt/slides/slide1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slide" Target="/ppt/slides/slide9.xml"/><Relationship Id="rId5" Type="http://schemas.openxmlformats.org/officeDocument/2006/relationships/slide" Target="/ppt/slides/slide16.xml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slide" Target="/ppt/slides/slide17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slide" Target="/ppt/slides/slide9.xml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1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3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31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1.xml"/><Relationship Id="rId4" Type="http://schemas.openxmlformats.org/officeDocument/2006/relationships/slide" Target="/ppt/slides/slide19.xml"/><Relationship Id="rId5" Type="http://schemas.openxmlformats.org/officeDocument/2006/relationships/slide" Target="/ppt/slides/slide9.xml"/><Relationship Id="rId6" Type="http://schemas.openxmlformats.org/officeDocument/2006/relationships/slide" Target="/ppt/slides/slide7.xml"/><Relationship Id="rId7" Type="http://schemas.openxmlformats.org/officeDocument/2006/relationships/slide" Target="/ppt/slides/slide19.xml"/><Relationship Id="rId8" Type="http://schemas.openxmlformats.org/officeDocument/2006/relationships/slide" Target="/ppt/slides/slide19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slide" Target="/ppt/slides/slide3.xml"/><Relationship Id="rId5" Type="http://schemas.openxmlformats.org/officeDocument/2006/relationships/slide" Target="/ppt/slides/slide31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21.xml"/><Relationship Id="rId4" Type="http://schemas.openxmlformats.org/officeDocument/2006/relationships/slide" Target="/ppt/slides/slide21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5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5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slide" Target="/ppt/slides/slide48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slide" Target="/ppt/slides/slide48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8.xml"/><Relationship Id="rId4" Type="http://schemas.openxmlformats.org/officeDocument/2006/relationships/slide" Target="/ppt/slides/slide9.xml"/><Relationship Id="rId5" Type="http://schemas.openxmlformats.org/officeDocument/2006/relationships/slide" Target="/ppt/slides/slide7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slide" Target="/ppt/slides/slide2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1.xml"/><Relationship Id="rId4" Type="http://schemas.openxmlformats.org/officeDocument/2006/relationships/slide" Target="/ppt/slides/slide19.xml"/><Relationship Id="rId5" Type="http://schemas.openxmlformats.org/officeDocument/2006/relationships/slide" Target="/ppt/slides/slide3.xml"/><Relationship Id="rId6" Type="http://schemas.openxmlformats.org/officeDocument/2006/relationships/slide" Target="/ppt/slides/slide25.xml"/><Relationship Id="rId7" Type="http://schemas.openxmlformats.org/officeDocument/2006/relationships/slide" Target="/ppt/slides/slide1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slide" Target="/ppt/slides/slide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14.xml"/><Relationship Id="rId6" Type="http://schemas.openxmlformats.org/officeDocument/2006/relationships/slide" Target="/ppt/slides/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/>
        </p:nvSpPr>
        <p:spPr>
          <a:xfrm>
            <a:off x="1296629" y="2703870"/>
            <a:ext cx="959874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장학금 화면설계서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" y="-1855"/>
            <a:ext cx="12191999" cy="6857999"/>
          </a:xfrm>
          <a:prstGeom prst="rect">
            <a:avLst/>
          </a:prstGeom>
          <a:solidFill>
            <a:srgbClr val="FF0000">
              <a:alpha val="11764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로그인 </a:t>
            </a:r>
            <a:r>
              <a:rPr lang="ko-KR" sz="4400">
                <a:latin typeface="Malgun Gothic"/>
                <a:ea typeface="Malgun Gothic"/>
                <a:cs typeface="Malgun Gothic"/>
                <a:sym typeface="Malgun Gothic"/>
              </a:rPr>
              <a:t>실패시</a:t>
            </a:r>
            <a:br>
              <a:rPr lang="ko-KR" sz="4400"/>
            </a:br>
            <a:endParaRPr/>
          </a:p>
        </p:txBody>
      </p:sp>
      <p:sp>
        <p:nvSpPr>
          <p:cNvPr id="276" name="Google Shape;27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334910" y="415781"/>
            <a:ext cx="11804493" cy="6228736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1">
            <a:hlinkClick action="ppaction://hlinksldjump" r:id="rId3"/>
          </p:cNvPr>
          <p:cNvSpPr/>
          <p:nvPr/>
        </p:nvSpPr>
        <p:spPr>
          <a:xfrm>
            <a:off x="5182258" y="1189518"/>
            <a:ext cx="1838387" cy="14662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Hz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4518844" y="2822778"/>
            <a:ext cx="3158611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518844" y="3228358"/>
            <a:ext cx="3158611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285" name="Google Shape;285;p11">
            <a:hlinkClick action="ppaction://hlinksldjump" r:id="rId4"/>
          </p:cNvPr>
          <p:cNvSpPr/>
          <p:nvPr/>
        </p:nvSpPr>
        <p:spPr>
          <a:xfrm>
            <a:off x="4518837" y="4002641"/>
            <a:ext cx="3158611" cy="467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18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4891549" y="4584290"/>
            <a:ext cx="24089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아이디/비밀번호찾기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4461386" y="3650226"/>
            <a:ext cx="3109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또는 비밀번호를 잘못 력했습니다.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찾기 </a:t>
            </a:r>
            <a:r>
              <a:rPr lang="ko-KR" sz="4400">
                <a:latin typeface="Malgun Gothic"/>
                <a:ea typeface="Malgun Gothic"/>
                <a:cs typeface="Malgun Gothic"/>
                <a:sym typeface="Malgun Gothic"/>
              </a:rPr>
              <a:t>첫화면</a:t>
            </a:r>
            <a:r>
              <a:rPr lang="ko-KR" sz="4400"/>
              <a:t>(아이디) </a:t>
            </a:r>
            <a:br>
              <a:rPr lang="ko-KR" sz="4400"/>
            </a:br>
            <a:endParaRPr/>
          </a:p>
        </p:txBody>
      </p:sp>
      <p:sp>
        <p:nvSpPr>
          <p:cNvPr id="293" name="Google Shape;29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3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299" name="Google Shape;299;p13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00" name="Google Shape;300;p13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2" name="Google Shape;302;p13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305" name="Google Shape;305;p13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비밀번호 찾기</a:t>
            </a:r>
            <a:endParaRPr/>
          </a:p>
        </p:txBody>
      </p:sp>
      <p:cxnSp>
        <p:nvCxnSpPr>
          <p:cNvPr id="306" name="Google Shape;306;p13"/>
          <p:cNvCxnSpPr/>
          <p:nvPr/>
        </p:nvCxnSpPr>
        <p:spPr>
          <a:xfrm>
            <a:off x="1753084" y="1287104"/>
            <a:ext cx="1807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13"/>
          <p:cNvCxnSpPr/>
          <p:nvPr/>
        </p:nvCxnSpPr>
        <p:spPr>
          <a:xfrm>
            <a:off x="339696" y="3487070"/>
            <a:ext cx="1419172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13"/>
          <p:cNvSpPr/>
          <p:nvPr/>
        </p:nvSpPr>
        <p:spPr>
          <a:xfrm>
            <a:off x="410804" y="1332578"/>
            <a:ext cx="1339642" cy="215080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410803" y="4245383"/>
            <a:ext cx="1278191" cy="909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 찾기</a:t>
            </a:r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3110066" y="2298904"/>
            <a:ext cx="5801030" cy="1769805"/>
            <a:chOff x="3159227" y="1758130"/>
            <a:chExt cx="5801030" cy="1769805"/>
          </a:xfrm>
        </p:grpSpPr>
        <p:sp>
          <p:nvSpPr>
            <p:cNvPr id="311" name="Google Shape;311;p13"/>
            <p:cNvSpPr/>
            <p:nvPr/>
          </p:nvSpPr>
          <p:spPr>
            <a:xfrm>
              <a:off x="3159227" y="1758130"/>
              <a:ext cx="5801030" cy="17698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      이름 :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      생일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   이메일 :</a:t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4495800" y="1914831"/>
              <a:ext cx="1659191" cy="3564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3" name="Google Shape;313;p13"/>
            <p:cNvGrpSpPr/>
            <p:nvPr/>
          </p:nvGrpSpPr>
          <p:grpSpPr>
            <a:xfrm>
              <a:off x="4494261" y="2490936"/>
              <a:ext cx="3050525" cy="293934"/>
              <a:chOff x="2540100" y="4236162"/>
              <a:chExt cx="3050525" cy="293934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540100" y="4236163"/>
                <a:ext cx="1010333" cy="293933"/>
                <a:chOff x="2503229" y="4150131"/>
                <a:chExt cx="1010333" cy="293933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503229" y="4150131"/>
                  <a:ext cx="700547" cy="2580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연도</a:t>
                  </a:r>
                  <a:endParaRPr/>
                </a:p>
              </p:txBody>
            </p:sp>
            <p:pic>
              <p:nvPicPr>
                <p:cNvPr descr="뒤로 단색으로 채워진" id="316" name="Google Shape;316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3219823" y="4150325"/>
                  <a:ext cx="287594" cy="2998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17" name="Google Shape;317;p13"/>
              <p:cNvGrpSpPr/>
              <p:nvPr/>
            </p:nvGrpSpPr>
            <p:grpSpPr>
              <a:xfrm>
                <a:off x="3547906" y="4236162"/>
                <a:ext cx="1010333" cy="293933"/>
                <a:chOff x="2503229" y="4150131"/>
                <a:chExt cx="1010333" cy="293933"/>
              </a:xfrm>
            </p:grpSpPr>
            <p:sp>
              <p:nvSpPr>
                <p:cNvPr id="318" name="Google Shape;318;p13"/>
                <p:cNvSpPr/>
                <p:nvPr/>
              </p:nvSpPr>
              <p:spPr>
                <a:xfrm>
                  <a:off x="2503229" y="4150131"/>
                  <a:ext cx="700547" cy="2580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월</a:t>
                  </a:r>
                  <a:endParaRPr/>
                </a:p>
              </p:txBody>
            </p:sp>
            <p:pic>
              <p:nvPicPr>
                <p:cNvPr descr="뒤로 단색으로 채워진" id="319" name="Google Shape;319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3219823" y="4150325"/>
                  <a:ext cx="287594" cy="2998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20" name="Google Shape;320;p13"/>
              <p:cNvGrpSpPr/>
              <p:nvPr/>
            </p:nvGrpSpPr>
            <p:grpSpPr>
              <a:xfrm>
                <a:off x="4580292" y="4236162"/>
                <a:ext cx="1010333" cy="293933"/>
                <a:chOff x="2503229" y="4150131"/>
                <a:chExt cx="1010333" cy="293933"/>
              </a:xfrm>
            </p:grpSpPr>
            <p:sp>
              <p:nvSpPr>
                <p:cNvPr id="321" name="Google Shape;321;p13"/>
                <p:cNvSpPr/>
                <p:nvPr/>
              </p:nvSpPr>
              <p:spPr>
                <a:xfrm>
                  <a:off x="2503229" y="4150131"/>
                  <a:ext cx="700547" cy="2580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일</a:t>
                  </a:r>
                  <a:endParaRPr/>
                </a:p>
              </p:txBody>
            </p:sp>
            <p:pic>
              <p:nvPicPr>
                <p:cNvPr descr="뒤로 단색으로 채워진" id="322" name="Google Shape;322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3219823" y="4150325"/>
                  <a:ext cx="287594" cy="2998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23" name="Google Shape;323;p13"/>
            <p:cNvGrpSpPr/>
            <p:nvPr/>
          </p:nvGrpSpPr>
          <p:grpSpPr>
            <a:xfrm>
              <a:off x="4494262" y="3001180"/>
              <a:ext cx="4082913" cy="288630"/>
              <a:chOff x="2761327" y="3369890"/>
              <a:chExt cx="4082913" cy="288630"/>
            </a:xfrm>
          </p:grpSpPr>
          <p:sp>
            <p:nvSpPr>
              <p:cNvPr id="324" name="Google Shape;324;p13"/>
              <p:cNvSpPr/>
              <p:nvPr/>
            </p:nvSpPr>
            <p:spPr>
              <a:xfrm>
                <a:off x="2761327" y="3400423"/>
                <a:ext cx="1818966" cy="2580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4629457" y="3400423"/>
                <a:ext cx="319547" cy="2458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@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5035036" y="3400421"/>
                <a:ext cx="1499418" cy="2580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뒤로 단색으로 채워진" id="327" name="Google Shape;32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6550501" y="3363745"/>
                <a:ext cx="287594" cy="299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8" name="Google Shape;328;p13">
            <a:hlinkClick action="ppaction://hlinksldjump" r:id="rId4"/>
          </p:cNvPr>
          <p:cNvSpPr/>
          <p:nvPr/>
        </p:nvSpPr>
        <p:spPr>
          <a:xfrm>
            <a:off x="4889089" y="4249991"/>
            <a:ext cx="1659191" cy="3564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4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334" name="Google Shape;334;p14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35" name="Google Shape;335;p14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4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7" name="Google Shape;337;p14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340" name="Google Shape;340;p14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비밀번호 찾기</a:t>
            </a:r>
            <a:endParaRPr/>
          </a:p>
        </p:txBody>
      </p:sp>
      <p:cxnSp>
        <p:nvCxnSpPr>
          <p:cNvPr id="341" name="Google Shape;341;p14"/>
          <p:cNvCxnSpPr/>
          <p:nvPr/>
        </p:nvCxnSpPr>
        <p:spPr>
          <a:xfrm>
            <a:off x="1753084" y="1287104"/>
            <a:ext cx="1807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339696" y="3487070"/>
            <a:ext cx="1419172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p14"/>
          <p:cNvSpPr/>
          <p:nvPr/>
        </p:nvSpPr>
        <p:spPr>
          <a:xfrm>
            <a:off x="410804" y="1332578"/>
            <a:ext cx="1339642" cy="215080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410803" y="4245383"/>
            <a:ext cx="1278191" cy="909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 찾기</a:t>
            </a:r>
            <a:endParaRPr/>
          </a:p>
        </p:txBody>
      </p:sp>
      <p:grpSp>
        <p:nvGrpSpPr>
          <p:cNvPr id="345" name="Google Shape;345;p14"/>
          <p:cNvGrpSpPr/>
          <p:nvPr/>
        </p:nvGrpSpPr>
        <p:grpSpPr>
          <a:xfrm>
            <a:off x="3110066" y="2298904"/>
            <a:ext cx="5801030" cy="1769805"/>
            <a:chOff x="3159227" y="1758130"/>
            <a:chExt cx="5801030" cy="1769805"/>
          </a:xfrm>
        </p:grpSpPr>
        <p:sp>
          <p:nvSpPr>
            <p:cNvPr id="346" name="Google Shape;346;p14"/>
            <p:cNvSpPr/>
            <p:nvPr/>
          </p:nvSpPr>
          <p:spPr>
            <a:xfrm>
              <a:off x="3159227" y="1758130"/>
              <a:ext cx="5801030" cy="17698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      이름 :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      생일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   이메일 :</a:t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4495800" y="1914831"/>
              <a:ext cx="1659191" cy="3564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8" name="Google Shape;348;p14"/>
            <p:cNvGrpSpPr/>
            <p:nvPr/>
          </p:nvGrpSpPr>
          <p:grpSpPr>
            <a:xfrm>
              <a:off x="4494261" y="2490936"/>
              <a:ext cx="3050525" cy="293934"/>
              <a:chOff x="2540100" y="4236162"/>
              <a:chExt cx="3050525" cy="293934"/>
            </a:xfrm>
          </p:grpSpPr>
          <p:grpSp>
            <p:nvGrpSpPr>
              <p:cNvPr id="349" name="Google Shape;349;p14"/>
              <p:cNvGrpSpPr/>
              <p:nvPr/>
            </p:nvGrpSpPr>
            <p:grpSpPr>
              <a:xfrm>
                <a:off x="2540100" y="4236163"/>
                <a:ext cx="1010333" cy="293933"/>
                <a:chOff x="2503229" y="4150131"/>
                <a:chExt cx="1010333" cy="293933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2503229" y="4150131"/>
                  <a:ext cx="700547" cy="2580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연도</a:t>
                  </a:r>
                  <a:endParaRPr/>
                </a:p>
              </p:txBody>
            </p:sp>
            <p:pic>
              <p:nvPicPr>
                <p:cNvPr descr="뒤로 단색으로 채워진" id="351" name="Google Shape;351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3219823" y="4150325"/>
                  <a:ext cx="287594" cy="2998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3547906" y="4236162"/>
                <a:ext cx="1010333" cy="293933"/>
                <a:chOff x="2503229" y="4150131"/>
                <a:chExt cx="1010333" cy="293933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2503229" y="4150131"/>
                  <a:ext cx="700547" cy="2580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월</a:t>
                  </a:r>
                  <a:endParaRPr/>
                </a:p>
              </p:txBody>
            </p:sp>
            <p:pic>
              <p:nvPicPr>
                <p:cNvPr descr="뒤로 단색으로 채워진" id="354" name="Google Shape;354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3219823" y="4150325"/>
                  <a:ext cx="287594" cy="2998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55" name="Google Shape;355;p14"/>
              <p:cNvGrpSpPr/>
              <p:nvPr/>
            </p:nvGrpSpPr>
            <p:grpSpPr>
              <a:xfrm>
                <a:off x="4580292" y="4236162"/>
                <a:ext cx="1010333" cy="293933"/>
                <a:chOff x="2503229" y="4150131"/>
                <a:chExt cx="1010333" cy="293933"/>
              </a:xfrm>
            </p:grpSpPr>
            <p:sp>
              <p:nvSpPr>
                <p:cNvPr id="356" name="Google Shape;356;p14"/>
                <p:cNvSpPr/>
                <p:nvPr/>
              </p:nvSpPr>
              <p:spPr>
                <a:xfrm>
                  <a:off x="2503229" y="4150131"/>
                  <a:ext cx="700547" cy="25809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일</a:t>
                  </a:r>
                  <a:endParaRPr/>
                </a:p>
              </p:txBody>
            </p:sp>
            <p:pic>
              <p:nvPicPr>
                <p:cNvPr descr="뒤로 단색으로 채워진" id="357" name="Google Shape;357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3219823" y="4150325"/>
                  <a:ext cx="287594" cy="2998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58" name="Google Shape;358;p14"/>
            <p:cNvGrpSpPr/>
            <p:nvPr/>
          </p:nvGrpSpPr>
          <p:grpSpPr>
            <a:xfrm>
              <a:off x="4494262" y="3001180"/>
              <a:ext cx="4082913" cy="288630"/>
              <a:chOff x="2761327" y="3369890"/>
              <a:chExt cx="4082913" cy="28863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2761327" y="3400423"/>
                <a:ext cx="1818966" cy="2580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4629457" y="3400423"/>
                <a:ext cx="319547" cy="2458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@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5035036" y="3400421"/>
                <a:ext cx="1499418" cy="2580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뒤로 단색으로 채워진" id="362" name="Google Shape;362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6550501" y="3363745"/>
                <a:ext cx="287594" cy="299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63" name="Google Shape;363;p14"/>
          <p:cNvSpPr/>
          <p:nvPr/>
        </p:nvSpPr>
        <p:spPr>
          <a:xfrm>
            <a:off x="4889089" y="4249991"/>
            <a:ext cx="1659191" cy="3564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sp>
        <p:nvSpPr>
          <p:cNvPr id="364" name="Google Shape;364;p14"/>
          <p:cNvSpPr txBox="1"/>
          <p:nvPr/>
        </p:nvSpPr>
        <p:spPr>
          <a:xfrm>
            <a:off x="3736258" y="1044676"/>
            <a:ext cx="3957484" cy="9233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아이디는 xxx 입니다.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로그인하기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비밀번호 찾기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느낌표 단색으로 채워진" id="365" name="Google Shape;3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3800" y="1216479"/>
            <a:ext cx="478973" cy="560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찾기 ( 비밀번호 ) </a:t>
            </a:r>
            <a:br>
              <a:rPr lang="ko-KR" sz="4400"/>
            </a:br>
            <a:endParaRPr/>
          </a:p>
        </p:txBody>
      </p:sp>
      <p:sp>
        <p:nvSpPr>
          <p:cNvPr id="371" name="Google Shape;37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16"/>
          <p:cNvGrpSpPr/>
          <p:nvPr/>
        </p:nvGrpSpPr>
        <p:grpSpPr>
          <a:xfrm>
            <a:off x="52233" y="-124993"/>
            <a:ext cx="10538461" cy="6228736"/>
            <a:chOff x="1391879" y="354330"/>
            <a:chExt cx="10575331" cy="6400800"/>
          </a:xfrm>
        </p:grpSpPr>
        <p:sp>
          <p:nvSpPr>
            <p:cNvPr id="377" name="Google Shape;377;p16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78" name="Google Shape;378;p16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6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0" name="Google Shape;380;p16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383" name="Google Shape;383;p16"/>
          <p:cNvSpPr/>
          <p:nvPr/>
        </p:nvSpPr>
        <p:spPr>
          <a:xfrm>
            <a:off x="1131324" y="613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비밀번호 찾기</a:t>
            </a:r>
            <a:endParaRPr/>
          </a:p>
        </p:txBody>
      </p:sp>
      <p:cxnSp>
        <p:nvCxnSpPr>
          <p:cNvPr id="384" name="Google Shape;384;p16"/>
          <p:cNvCxnSpPr/>
          <p:nvPr/>
        </p:nvCxnSpPr>
        <p:spPr>
          <a:xfrm>
            <a:off x="1679342" y="734040"/>
            <a:ext cx="1807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5" name="Google Shape;385;p16"/>
          <p:cNvCxnSpPr/>
          <p:nvPr/>
        </p:nvCxnSpPr>
        <p:spPr>
          <a:xfrm flipH="1" rot="10800000">
            <a:off x="57020" y="2921717"/>
            <a:ext cx="1628106" cy="1228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16"/>
          <p:cNvSpPr/>
          <p:nvPr/>
        </p:nvSpPr>
        <p:spPr>
          <a:xfrm>
            <a:off x="54385" y="705771"/>
            <a:ext cx="1339642" cy="215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/>
          </a:p>
        </p:txBody>
      </p:sp>
      <p:sp>
        <p:nvSpPr>
          <p:cNvPr id="387" name="Google Shape;387;p16"/>
          <p:cNvSpPr/>
          <p:nvPr/>
        </p:nvSpPr>
        <p:spPr>
          <a:xfrm>
            <a:off x="103546" y="2991770"/>
            <a:ext cx="1573157" cy="219996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 찾기</a:t>
            </a:r>
            <a:endParaRPr/>
          </a:p>
        </p:txBody>
      </p:sp>
      <p:sp>
        <p:nvSpPr>
          <p:cNvPr id="388" name="Google Shape;388;p16"/>
          <p:cNvSpPr/>
          <p:nvPr/>
        </p:nvSpPr>
        <p:spPr>
          <a:xfrm>
            <a:off x="3196098" y="1721259"/>
            <a:ext cx="5801030" cy="17698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/>
          </a:p>
        </p:txBody>
      </p:sp>
      <p:sp>
        <p:nvSpPr>
          <p:cNvPr id="389" name="Google Shape;389;p16"/>
          <p:cNvSpPr/>
          <p:nvPr/>
        </p:nvSpPr>
        <p:spPr>
          <a:xfrm>
            <a:off x="4483509" y="2000863"/>
            <a:ext cx="1683771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4481971" y="2460406"/>
            <a:ext cx="4082913" cy="288630"/>
            <a:chOff x="2761327" y="3369890"/>
            <a:chExt cx="4082913" cy="288630"/>
          </a:xfrm>
        </p:grpSpPr>
        <p:sp>
          <p:nvSpPr>
            <p:cNvPr id="391" name="Google Shape;391;p16"/>
            <p:cNvSpPr/>
            <p:nvPr/>
          </p:nvSpPr>
          <p:spPr>
            <a:xfrm>
              <a:off x="2761327" y="3400423"/>
              <a:ext cx="1818966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629457" y="3400423"/>
              <a:ext cx="319547" cy="2458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@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5035036" y="3400421"/>
              <a:ext cx="1499418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뒤로 단색으로 채워진" id="394" name="Google Shape;39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550501" y="3363745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16">
            <a:hlinkClick action="ppaction://hlinksldjump" r:id="rId4"/>
          </p:cNvPr>
          <p:cNvSpPr/>
          <p:nvPr/>
        </p:nvSpPr>
        <p:spPr>
          <a:xfrm>
            <a:off x="5011993" y="4385185"/>
            <a:ext cx="1659191" cy="3564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grpSp>
        <p:nvGrpSpPr>
          <p:cNvPr id="396" name="Google Shape;396;p16"/>
          <p:cNvGrpSpPr/>
          <p:nvPr/>
        </p:nvGrpSpPr>
        <p:grpSpPr>
          <a:xfrm>
            <a:off x="4955458" y="2981516"/>
            <a:ext cx="3601061" cy="290166"/>
            <a:chOff x="4820264" y="2981516"/>
            <a:chExt cx="3601061" cy="290166"/>
          </a:xfrm>
        </p:grpSpPr>
        <p:sp>
          <p:nvSpPr>
            <p:cNvPr id="397" name="Google Shape;397;p16"/>
            <p:cNvSpPr/>
            <p:nvPr/>
          </p:nvSpPr>
          <p:spPr>
            <a:xfrm>
              <a:off x="4820264" y="2989004"/>
              <a:ext cx="1659191" cy="2826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설정한 힌트</a:t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6762134" y="2989003"/>
              <a:ext cx="1659191" cy="2826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힌트의 답</a:t>
              </a:r>
              <a:endParaRPr/>
            </a:p>
          </p:txBody>
        </p:sp>
        <p:pic>
          <p:nvPicPr>
            <p:cNvPr descr="뒤로 단색으로 채워진" id="399" name="Google Shape;39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481675" y="2975371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0" name="Google Shape;400;p16"/>
          <p:cNvSpPr/>
          <p:nvPr/>
        </p:nvSpPr>
        <p:spPr>
          <a:xfrm>
            <a:off x="3328218" y="2000862"/>
            <a:ext cx="1155289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3414251" y="2529346"/>
            <a:ext cx="983224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</a:t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3229896" y="2984088"/>
            <a:ext cx="1671482" cy="2335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7"/>
          <p:cNvGrpSpPr/>
          <p:nvPr/>
        </p:nvGrpSpPr>
        <p:grpSpPr>
          <a:xfrm>
            <a:off x="52233" y="-124993"/>
            <a:ext cx="10538461" cy="6228736"/>
            <a:chOff x="1391879" y="354330"/>
            <a:chExt cx="10575331" cy="6400800"/>
          </a:xfrm>
        </p:grpSpPr>
        <p:sp>
          <p:nvSpPr>
            <p:cNvPr id="408" name="Google Shape;408;p17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09" name="Google Shape;409;p17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7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1" name="Google Shape;411;p17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414" name="Google Shape;414;p17"/>
          <p:cNvSpPr/>
          <p:nvPr/>
        </p:nvSpPr>
        <p:spPr>
          <a:xfrm>
            <a:off x="1131324" y="613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비밀번호 찾기</a:t>
            </a:r>
            <a:endParaRPr/>
          </a:p>
        </p:txBody>
      </p:sp>
      <p:cxnSp>
        <p:nvCxnSpPr>
          <p:cNvPr id="415" name="Google Shape;415;p17"/>
          <p:cNvCxnSpPr/>
          <p:nvPr/>
        </p:nvCxnSpPr>
        <p:spPr>
          <a:xfrm>
            <a:off x="1679342" y="734040"/>
            <a:ext cx="1807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17"/>
          <p:cNvCxnSpPr/>
          <p:nvPr/>
        </p:nvCxnSpPr>
        <p:spPr>
          <a:xfrm flipH="1" rot="10800000">
            <a:off x="57020" y="2921717"/>
            <a:ext cx="1628106" cy="1228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7"/>
          <p:cNvSpPr/>
          <p:nvPr/>
        </p:nvSpPr>
        <p:spPr>
          <a:xfrm>
            <a:off x="54385" y="705771"/>
            <a:ext cx="1339642" cy="215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/>
          </a:p>
        </p:txBody>
      </p:sp>
      <p:sp>
        <p:nvSpPr>
          <p:cNvPr id="418" name="Google Shape;418;p17"/>
          <p:cNvSpPr/>
          <p:nvPr/>
        </p:nvSpPr>
        <p:spPr>
          <a:xfrm>
            <a:off x="103546" y="2991770"/>
            <a:ext cx="1573157" cy="219996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 찾기</a:t>
            </a:r>
            <a:endParaRPr/>
          </a:p>
        </p:txBody>
      </p:sp>
      <p:sp>
        <p:nvSpPr>
          <p:cNvPr id="419" name="Google Shape;419;p17"/>
          <p:cNvSpPr/>
          <p:nvPr/>
        </p:nvSpPr>
        <p:spPr>
          <a:xfrm>
            <a:off x="3196098" y="1721259"/>
            <a:ext cx="5801030" cy="17698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/>
          </a:p>
        </p:txBody>
      </p:sp>
      <p:sp>
        <p:nvSpPr>
          <p:cNvPr id="420" name="Google Shape;420;p17"/>
          <p:cNvSpPr/>
          <p:nvPr/>
        </p:nvSpPr>
        <p:spPr>
          <a:xfrm>
            <a:off x="4483509" y="2000863"/>
            <a:ext cx="1683771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1" name="Google Shape;421;p17"/>
          <p:cNvGrpSpPr/>
          <p:nvPr/>
        </p:nvGrpSpPr>
        <p:grpSpPr>
          <a:xfrm>
            <a:off x="4481971" y="2460406"/>
            <a:ext cx="4082913" cy="288630"/>
            <a:chOff x="2761327" y="3369890"/>
            <a:chExt cx="4082913" cy="288630"/>
          </a:xfrm>
        </p:grpSpPr>
        <p:sp>
          <p:nvSpPr>
            <p:cNvPr id="422" name="Google Shape;422;p17"/>
            <p:cNvSpPr/>
            <p:nvPr/>
          </p:nvSpPr>
          <p:spPr>
            <a:xfrm>
              <a:off x="2761327" y="3400423"/>
              <a:ext cx="1818966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29457" y="3400423"/>
              <a:ext cx="319547" cy="2458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@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5035036" y="3400421"/>
              <a:ext cx="1499418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뒤로 단색으로 채워진" id="425" name="Google Shape;42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550501" y="3363745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17"/>
          <p:cNvSpPr/>
          <p:nvPr/>
        </p:nvSpPr>
        <p:spPr>
          <a:xfrm>
            <a:off x="5011993" y="4385185"/>
            <a:ext cx="1659191" cy="3564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grpSp>
        <p:nvGrpSpPr>
          <p:cNvPr id="427" name="Google Shape;427;p17"/>
          <p:cNvGrpSpPr/>
          <p:nvPr/>
        </p:nvGrpSpPr>
        <p:grpSpPr>
          <a:xfrm>
            <a:off x="4955458" y="2981516"/>
            <a:ext cx="3601061" cy="290166"/>
            <a:chOff x="4820264" y="2981516"/>
            <a:chExt cx="3601061" cy="290166"/>
          </a:xfrm>
        </p:grpSpPr>
        <p:sp>
          <p:nvSpPr>
            <p:cNvPr id="428" name="Google Shape;428;p17"/>
            <p:cNvSpPr/>
            <p:nvPr/>
          </p:nvSpPr>
          <p:spPr>
            <a:xfrm>
              <a:off x="4820264" y="2989004"/>
              <a:ext cx="1659191" cy="2826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설정한 힌트</a:t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6762134" y="2989003"/>
              <a:ext cx="1659191" cy="2826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힌트의 답</a:t>
              </a:r>
              <a:endParaRPr/>
            </a:p>
          </p:txBody>
        </p:sp>
        <p:pic>
          <p:nvPicPr>
            <p:cNvPr descr="뒤로 단색으로 채워진" id="430" name="Google Shape;43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481675" y="2975371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1" name="Google Shape;431;p17"/>
          <p:cNvSpPr/>
          <p:nvPr/>
        </p:nvSpPr>
        <p:spPr>
          <a:xfrm>
            <a:off x="3328218" y="2000862"/>
            <a:ext cx="1155289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17"/>
          <p:cNvSpPr/>
          <p:nvPr/>
        </p:nvSpPr>
        <p:spPr>
          <a:xfrm>
            <a:off x="3414251" y="2529346"/>
            <a:ext cx="983224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</a:t>
            </a:r>
            <a:endParaRPr/>
          </a:p>
        </p:txBody>
      </p:sp>
      <p:sp>
        <p:nvSpPr>
          <p:cNvPr id="433" name="Google Shape;433;p17"/>
          <p:cNvSpPr/>
          <p:nvPr/>
        </p:nvSpPr>
        <p:spPr>
          <a:xfrm>
            <a:off x="3229896" y="2984088"/>
            <a:ext cx="1671482" cy="2335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434" name="Google Shape;434;p17"/>
          <p:cNvSpPr txBox="1"/>
          <p:nvPr/>
        </p:nvSpPr>
        <p:spPr>
          <a:xfrm>
            <a:off x="3822290" y="528483"/>
            <a:ext cx="3957484" cy="9233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pwd는 xxx 입니다.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  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로그인하기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느낌표 단색으로 채워진" id="435" name="Google Shape;4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7086" y="644979"/>
            <a:ext cx="478973" cy="560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장학금 목록페이지</a:t>
            </a:r>
            <a:br>
              <a:rPr lang="ko-KR" sz="4400"/>
            </a:br>
            <a:endParaRPr/>
          </a:p>
        </p:txBody>
      </p:sp>
      <p:sp>
        <p:nvSpPr>
          <p:cNvPr id="441" name="Google Shape;44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9"/>
          <p:cNvGrpSpPr/>
          <p:nvPr/>
        </p:nvGrpSpPr>
        <p:grpSpPr>
          <a:xfrm>
            <a:off x="221964" y="60677"/>
            <a:ext cx="10627845" cy="6732639"/>
            <a:chOff x="1428750" y="354329"/>
            <a:chExt cx="10542082" cy="6400800"/>
          </a:xfrm>
        </p:grpSpPr>
        <p:sp>
          <p:nvSpPr>
            <p:cNvPr id="447" name="Google Shape;447;p19"/>
            <p:cNvSpPr/>
            <p:nvPr/>
          </p:nvSpPr>
          <p:spPr>
            <a:xfrm>
              <a:off x="1432372" y="354329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48" name="Google Shape;448;p19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9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0" name="Google Shape;450;p19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9341873" y="467770"/>
              <a:ext cx="2511037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 |  회원가입  </a:t>
              </a:r>
              <a:endParaRPr/>
            </a:p>
          </p:txBody>
        </p:sp>
      </p:grpSp>
      <p:sp>
        <p:nvSpPr>
          <p:cNvPr id="453" name="Google Shape;453;p19"/>
          <p:cNvSpPr/>
          <p:nvPr/>
        </p:nvSpPr>
        <p:spPr>
          <a:xfrm>
            <a:off x="1278807" y="184968"/>
            <a:ext cx="589935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 목록 페이지</a:t>
            </a:r>
            <a:endParaRPr/>
          </a:p>
        </p:txBody>
      </p:sp>
      <p:graphicFrame>
        <p:nvGraphicFramePr>
          <p:cNvPr id="454" name="Google Shape;454;p19"/>
          <p:cNvGraphicFramePr/>
          <p:nvPr/>
        </p:nvGraphicFramePr>
        <p:xfrm>
          <a:off x="3355257" y="5604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{6140F151-0B22-4CCE-8134-A024961F3BD7}</a:tableStyleId>
              </a:tblPr>
              <a:tblGrid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</a:tblGrid>
              <a:tr h="23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뒤로 단색으로 채워진" id="455" name="Google Shape;4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407" y="5611586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뒤로 단색으로 채워진" id="456" name="Google Shape;4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680000">
            <a:off x="7013121" y="5611586"/>
            <a:ext cx="342900" cy="34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7" name="Google Shape;457;p19"/>
          <p:cNvGraphicFramePr/>
          <p:nvPr/>
        </p:nvGraphicFramePr>
        <p:xfrm>
          <a:off x="1206364" y="19602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{CB9FF229-50A3-402D-BFE7-69244646F060}</a:tableStyleId>
              </a:tblPr>
              <a:tblGrid>
                <a:gridCol w="2722875"/>
                <a:gridCol w="3416700"/>
                <a:gridCol w="2029050"/>
              </a:tblGrid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장학명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기관명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모집현황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양천구 공항소음지역 장학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양천구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경기도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순천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영주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서울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대구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8" name="Google Shape;458;p19"/>
          <p:cNvGraphicFramePr/>
          <p:nvPr/>
        </p:nvGraphicFramePr>
        <p:xfrm>
          <a:off x="1599335" y="13304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{6140F151-0B22-4CCE-8134-A024961F3BD7}</a:tableStyleId>
              </a:tblPr>
              <a:tblGrid>
                <a:gridCol w="1308250"/>
                <a:gridCol w="367400"/>
                <a:gridCol w="3951200"/>
                <a:gridCol w="696800"/>
                <a:gridCol w="1251375"/>
              </a:tblGrid>
              <a:tr h="4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통합검색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키워드 입력할 곳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검색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상세검색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latin typeface="Malgun Gothic"/>
                <a:ea typeface="Malgun Gothic"/>
                <a:cs typeface="Malgun Gothic"/>
                <a:sym typeface="Malgun Gothic"/>
              </a:rPr>
              <a:t>메인 페이지 ( 로그인 전 )</a:t>
            </a: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장학금 상세조회 페이지</a:t>
            </a:r>
            <a:br>
              <a:rPr lang="ko-KR" sz="4400"/>
            </a:br>
            <a:endParaRPr/>
          </a:p>
        </p:txBody>
      </p:sp>
      <p:sp>
        <p:nvSpPr>
          <p:cNvPr id="464" name="Google Shape;46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21"/>
          <p:cNvGrpSpPr/>
          <p:nvPr/>
        </p:nvGrpSpPr>
        <p:grpSpPr>
          <a:xfrm>
            <a:off x="62328" y="6250"/>
            <a:ext cx="10661364" cy="6732639"/>
            <a:chOff x="1391879" y="354330"/>
            <a:chExt cx="10575331" cy="6400800"/>
          </a:xfrm>
        </p:grpSpPr>
        <p:sp>
          <p:nvSpPr>
            <p:cNvPr id="470" name="Google Shape;470;p21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71" name="Google Shape;471;p21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21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3" name="Google Shape;473;p21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9341873" y="467770"/>
              <a:ext cx="2511037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 |  회원가입  </a:t>
              </a:r>
              <a:endParaRPr/>
            </a:p>
          </p:txBody>
        </p:sp>
      </p:grpSp>
      <p:sp>
        <p:nvSpPr>
          <p:cNvPr id="476" name="Google Shape;476;p21"/>
          <p:cNvSpPr/>
          <p:nvPr/>
        </p:nvSpPr>
        <p:spPr>
          <a:xfrm>
            <a:off x="1278807" y="184968"/>
            <a:ext cx="589935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508908" y="1270906"/>
            <a:ext cx="9769927" cy="449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양천구 공항 소음지역 장학 (2022년)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                                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    양천구    |    D-1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grpSp>
        <p:nvGrpSpPr>
          <p:cNvPr id="478" name="Google Shape;478;p21"/>
          <p:cNvGrpSpPr/>
          <p:nvPr/>
        </p:nvGrpSpPr>
        <p:grpSpPr>
          <a:xfrm>
            <a:off x="345621" y="2005693"/>
            <a:ext cx="1578430" cy="3633106"/>
            <a:chOff x="508907" y="1910443"/>
            <a:chExt cx="1891393" cy="3292928"/>
          </a:xfrm>
        </p:grpSpPr>
        <p:grpSp>
          <p:nvGrpSpPr>
            <p:cNvPr id="479" name="Google Shape;479;p21"/>
            <p:cNvGrpSpPr/>
            <p:nvPr/>
          </p:nvGrpSpPr>
          <p:grpSpPr>
            <a:xfrm>
              <a:off x="508907" y="1910443"/>
              <a:ext cx="1891393" cy="2843892"/>
              <a:chOff x="508907" y="2413907"/>
              <a:chExt cx="1891393" cy="2843892"/>
            </a:xfrm>
          </p:grpSpPr>
          <p:sp>
            <p:nvSpPr>
              <p:cNvPr id="480" name="Google Shape;480;p21"/>
              <p:cNvSpPr/>
              <p:nvPr/>
            </p:nvSpPr>
            <p:spPr>
              <a:xfrm>
                <a:off x="508908" y="2413907"/>
                <a:ext cx="1891392" cy="26745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 신청 기간</a:t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508907" y="2917371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 선발 인원</a:t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508908" y="3420836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장학 혜택</a:t>
                </a: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508907" y="3910692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4. 접수 방법</a:t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508908" y="4414157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5. 지원 대상</a:t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508907" y="4904014"/>
                <a:ext cx="1891392" cy="35378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6. 신청 자격</a:t>
                </a:r>
                <a:endParaRPr/>
              </a:p>
            </p:txBody>
          </p:sp>
        </p:grpSp>
        <p:sp>
          <p:nvSpPr>
            <p:cNvPr id="486" name="Google Shape;486;p21"/>
            <p:cNvSpPr/>
            <p:nvPr/>
          </p:nvSpPr>
          <p:spPr>
            <a:xfrm>
              <a:off x="508908" y="4849586"/>
              <a:ext cx="1891392" cy="3537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7. 장학 문의</a:t>
              </a:r>
              <a:endParaRPr/>
            </a:p>
          </p:txBody>
        </p:sp>
      </p:grpSp>
      <p:sp>
        <p:nvSpPr>
          <p:cNvPr id="487" name="Google Shape;487;p21"/>
          <p:cNvSpPr/>
          <p:nvPr/>
        </p:nvSpPr>
        <p:spPr>
          <a:xfrm>
            <a:off x="348343" y="2307772"/>
            <a:ext cx="1578429" cy="295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2022.10.11~2022.10.26</a:t>
            </a:r>
            <a:endParaRPr/>
          </a:p>
        </p:txBody>
      </p:sp>
      <p:sp>
        <p:nvSpPr>
          <p:cNvPr id="488" name="Google Shape;488;p21"/>
          <p:cNvSpPr/>
          <p:nvPr/>
        </p:nvSpPr>
        <p:spPr>
          <a:xfrm>
            <a:off x="348342" y="2906486"/>
            <a:ext cx="1578429" cy="295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대학생 : 150명</a:t>
            </a:r>
            <a:endParaRPr/>
          </a:p>
        </p:txBody>
      </p:sp>
      <p:sp>
        <p:nvSpPr>
          <p:cNvPr id="489" name="Google Shape;489;p21">
            <a:hlinkClick action="ppaction://hlinksldjump" r:id="rId3"/>
          </p:cNvPr>
          <p:cNvSpPr/>
          <p:nvPr/>
        </p:nvSpPr>
        <p:spPr>
          <a:xfrm>
            <a:off x="9373960" y="5509533"/>
            <a:ext cx="911678" cy="4218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22"/>
          <p:cNvGrpSpPr/>
          <p:nvPr/>
        </p:nvGrpSpPr>
        <p:grpSpPr>
          <a:xfrm>
            <a:off x="94474" y="157929"/>
            <a:ext cx="10641918" cy="6732639"/>
            <a:chOff x="1411168" y="467571"/>
            <a:chExt cx="10556042" cy="6400800"/>
          </a:xfrm>
        </p:grpSpPr>
        <p:sp>
          <p:nvSpPr>
            <p:cNvPr id="495" name="Google Shape;495;p22"/>
            <p:cNvSpPr/>
            <p:nvPr/>
          </p:nvSpPr>
          <p:spPr>
            <a:xfrm>
              <a:off x="1411168" y="467571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96" name="Google Shape;496;p22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22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8" name="Google Shape;498;p22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1520190" y="526605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8214074" y="524240"/>
              <a:ext cx="3638837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이용수님 환영합니다  |  로그아웃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| 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/>
            </a:p>
          </p:txBody>
        </p:sp>
      </p:grpSp>
      <p:sp>
        <p:nvSpPr>
          <p:cNvPr id="501" name="Google Shape;501;p22"/>
          <p:cNvSpPr/>
          <p:nvPr/>
        </p:nvSpPr>
        <p:spPr>
          <a:xfrm>
            <a:off x="1087507" y="244655"/>
            <a:ext cx="5452200" cy="700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2"/>
          <p:cNvSpPr/>
          <p:nvPr/>
        </p:nvSpPr>
        <p:spPr>
          <a:xfrm>
            <a:off x="191683" y="1057322"/>
            <a:ext cx="9739717" cy="449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양천구 공항 소음지역 장학 (2022년)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                                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    양천구    |    D-1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graphicFrame>
        <p:nvGraphicFramePr>
          <p:cNvPr id="503" name="Google Shape;503;p22"/>
          <p:cNvGraphicFramePr/>
          <p:nvPr/>
        </p:nvGraphicFramePr>
        <p:xfrm>
          <a:off x="595381" y="2966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{CB9FF229-50A3-402D-BFE7-69244646F060}</a:tableStyleId>
              </a:tblPr>
              <a:tblGrid>
                <a:gridCol w="1206500"/>
                <a:gridCol w="4800600"/>
                <a:gridCol w="942950"/>
                <a:gridCol w="2296900"/>
              </a:tblGrid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댓글번호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글쓴이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3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좋습니다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이용수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2022.10.25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저는 해당이 안되네요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정민경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150명 뽑네요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정상필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2022.10.26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배고파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홍승기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아이유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백종원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김동률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04" name="Google Shape;504;p22"/>
          <p:cNvGrpSpPr/>
          <p:nvPr/>
        </p:nvGrpSpPr>
        <p:grpSpPr>
          <a:xfrm>
            <a:off x="630733" y="1677696"/>
            <a:ext cx="9246960" cy="1128019"/>
            <a:chOff x="1489432" y="1766689"/>
            <a:chExt cx="9246960" cy="1128019"/>
          </a:xfrm>
        </p:grpSpPr>
        <p:sp>
          <p:nvSpPr>
            <p:cNvPr id="505" name="Google Shape;505;p22"/>
            <p:cNvSpPr/>
            <p:nvPr/>
          </p:nvSpPr>
          <p:spPr>
            <a:xfrm>
              <a:off x="1489432" y="1766689"/>
              <a:ext cx="9246960" cy="112801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1544258" y="1789113"/>
              <a:ext cx="961307" cy="3963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</a:t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1544258" y="2102717"/>
              <a:ext cx="4672692" cy="775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댓글을 입력하세요</a:t>
              </a:r>
              <a:endParaRPr/>
            </a:p>
          </p:txBody>
        </p:sp>
      </p:grpSp>
      <p:sp>
        <p:nvSpPr>
          <p:cNvPr id="508" name="Google Shape;508;p22">
            <a:hlinkClick action="ppaction://hlinksldjump" r:id="rId3"/>
          </p:cNvPr>
          <p:cNvSpPr/>
          <p:nvPr/>
        </p:nvSpPr>
        <p:spPr>
          <a:xfrm>
            <a:off x="8930663" y="2441695"/>
            <a:ext cx="911678" cy="3640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3"/>
          <p:cNvGrpSpPr/>
          <p:nvPr/>
        </p:nvGrpSpPr>
        <p:grpSpPr>
          <a:xfrm>
            <a:off x="94474" y="157929"/>
            <a:ext cx="10641918" cy="6732639"/>
            <a:chOff x="1411168" y="467571"/>
            <a:chExt cx="10556042" cy="6400800"/>
          </a:xfrm>
        </p:grpSpPr>
        <p:sp>
          <p:nvSpPr>
            <p:cNvPr id="514" name="Google Shape;514;p23"/>
            <p:cNvSpPr/>
            <p:nvPr/>
          </p:nvSpPr>
          <p:spPr>
            <a:xfrm>
              <a:off x="1411168" y="467571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5" name="Google Shape;515;p23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23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7" name="Google Shape;517;p23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1520190" y="526605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8214074" y="524240"/>
              <a:ext cx="3638837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이용수님 환영합니다  |  로그아웃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| 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/>
            </a:p>
          </p:txBody>
        </p:sp>
      </p:grpSp>
      <p:sp>
        <p:nvSpPr>
          <p:cNvPr id="520" name="Google Shape;520;p23"/>
          <p:cNvSpPr/>
          <p:nvPr/>
        </p:nvSpPr>
        <p:spPr>
          <a:xfrm>
            <a:off x="1278807" y="244655"/>
            <a:ext cx="545219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191683" y="1057322"/>
            <a:ext cx="9739717" cy="449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양천구 공항 소음지역 장학 (2022년)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                                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    양천구    |    D-1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graphicFrame>
        <p:nvGraphicFramePr>
          <p:cNvPr id="522" name="Google Shape;522;p23"/>
          <p:cNvGraphicFramePr/>
          <p:nvPr/>
        </p:nvGraphicFramePr>
        <p:xfrm>
          <a:off x="595381" y="2966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{CB9FF229-50A3-402D-BFE7-69244646F060}</a:tableStyleId>
              </a:tblPr>
              <a:tblGrid>
                <a:gridCol w="1206500"/>
                <a:gridCol w="4800600"/>
                <a:gridCol w="942950"/>
                <a:gridCol w="2296900"/>
              </a:tblGrid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댓글번호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글쓴이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3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좋습니다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이용수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2022.10.25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저는 해당이 안되네요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정민경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150명 뽑네요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정상필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2022.10.26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배고파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홍승기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아이유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백종원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나도 배고파3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김동률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2022.10.27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23" name="Google Shape;523;p23"/>
          <p:cNvGrpSpPr/>
          <p:nvPr/>
        </p:nvGrpSpPr>
        <p:grpSpPr>
          <a:xfrm>
            <a:off x="630733" y="1677696"/>
            <a:ext cx="9246960" cy="1128019"/>
            <a:chOff x="1489432" y="1766689"/>
            <a:chExt cx="9246960" cy="1128019"/>
          </a:xfrm>
        </p:grpSpPr>
        <p:sp>
          <p:nvSpPr>
            <p:cNvPr id="524" name="Google Shape;524;p23"/>
            <p:cNvSpPr/>
            <p:nvPr/>
          </p:nvSpPr>
          <p:spPr>
            <a:xfrm>
              <a:off x="1489432" y="1766689"/>
              <a:ext cx="9246960" cy="112801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1544258" y="1789113"/>
              <a:ext cx="961307" cy="3963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이용수</a:t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1544258" y="2102717"/>
              <a:ext cx="4672692" cy="775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좋습니다</a:t>
              </a:r>
              <a:endParaRPr/>
            </a:p>
          </p:txBody>
        </p:sp>
      </p:grpSp>
      <p:sp>
        <p:nvSpPr>
          <p:cNvPr id="527" name="Google Shape;527;p23">
            <a:hlinkClick action="ppaction://hlinksldjump" r:id="rId3"/>
          </p:cNvPr>
          <p:cNvSpPr/>
          <p:nvPr/>
        </p:nvSpPr>
        <p:spPr>
          <a:xfrm>
            <a:off x="8930663" y="2386724"/>
            <a:ext cx="911678" cy="3640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마이페이지 클릭 시</a:t>
            </a:r>
            <a:br>
              <a:rPr lang="ko-KR" sz="4400"/>
            </a:br>
            <a:endParaRPr/>
          </a:p>
        </p:txBody>
      </p:sp>
      <p:sp>
        <p:nvSpPr>
          <p:cNvPr id="533" name="Google Shape;53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5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539" name="Google Shape;539;p25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40" name="Google Shape;540;p25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25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2" name="Google Shape;542;p25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545" name="Google Shape;545;p25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25"/>
          <p:cNvSpPr/>
          <p:nvPr/>
        </p:nvSpPr>
        <p:spPr>
          <a:xfrm>
            <a:off x="3683101" y="3068584"/>
            <a:ext cx="2408902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547" name="Google Shape;547;p25"/>
          <p:cNvSpPr txBox="1"/>
          <p:nvPr/>
        </p:nvSpPr>
        <p:spPr>
          <a:xfrm>
            <a:off x="4363063" y="2580967"/>
            <a:ext cx="1757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  확인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548" name="Google Shape;548;p25">
            <a:hlinkClick action="ppaction://hlinksldjump" r:id="rId3"/>
          </p:cNvPr>
          <p:cNvSpPr/>
          <p:nvPr/>
        </p:nvSpPr>
        <p:spPr>
          <a:xfrm>
            <a:off x="6190320" y="3068576"/>
            <a:ext cx="884902" cy="3072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sz="4400"/>
              <a:t>마이페이지 클릭 시- 비밀번호 확인 </a:t>
            </a:r>
            <a:r>
              <a:rPr lang="ko-KR" sz="4400">
                <a:latin typeface="Malgun Gothic"/>
                <a:ea typeface="Malgun Gothic"/>
                <a:cs typeface="Malgun Gothic"/>
                <a:sym typeface="Malgun Gothic"/>
              </a:rPr>
              <a:t>실패시</a:t>
            </a:r>
            <a:br>
              <a:rPr lang="ko-KR" sz="4400"/>
            </a:br>
            <a:endParaRPr/>
          </a:p>
        </p:txBody>
      </p:sp>
      <p:sp>
        <p:nvSpPr>
          <p:cNvPr id="554" name="Google Shape;55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7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560" name="Google Shape;560;p27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61" name="Google Shape;561;p27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27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3" name="Google Shape;563;p27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566" name="Google Shape;566;p27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683101" y="3068584"/>
            <a:ext cx="2408902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568" name="Google Shape;568;p27"/>
          <p:cNvSpPr txBox="1"/>
          <p:nvPr/>
        </p:nvSpPr>
        <p:spPr>
          <a:xfrm>
            <a:off x="4363063" y="2580967"/>
            <a:ext cx="1757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  확인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569" name="Google Shape;569;p27">
            <a:hlinkClick action="ppaction://hlinksldjump" r:id="rId3"/>
          </p:cNvPr>
          <p:cNvSpPr/>
          <p:nvPr/>
        </p:nvSpPr>
        <p:spPr>
          <a:xfrm>
            <a:off x="6190320" y="3068576"/>
            <a:ext cx="884902" cy="3072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3687096" y="3465870"/>
            <a:ext cx="3601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올바르지 않습니다</a:t>
            </a:r>
            <a:endParaRPr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sz="4400"/>
              <a:t>마이페이지 - 비밀번호 확인 성공 시(내정보수정)</a:t>
            </a:r>
            <a:br>
              <a:rPr lang="ko-KR" sz="4400"/>
            </a:br>
            <a:endParaRPr/>
          </a:p>
        </p:txBody>
      </p:sp>
      <p:sp>
        <p:nvSpPr>
          <p:cNvPr id="576" name="Google Shape;57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9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582" name="Google Shape;582;p29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83" name="Google Shape;583;p29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29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5" name="Google Shape;585;p29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588" name="Google Shape;588;p29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마이페이지의 기본페이지(내정보확인가능)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9" name="Google Shape;589;p29"/>
          <p:cNvCxnSpPr/>
          <p:nvPr/>
        </p:nvCxnSpPr>
        <p:spPr>
          <a:xfrm flipH="1">
            <a:off x="1832610" y="1274814"/>
            <a:ext cx="1879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0" name="Google Shape;590;p29"/>
          <p:cNvCxnSpPr/>
          <p:nvPr/>
        </p:nvCxnSpPr>
        <p:spPr>
          <a:xfrm rot="10800000">
            <a:off x="357770" y="2294909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1" name="Google Shape;591;p29"/>
          <p:cNvSpPr/>
          <p:nvPr/>
        </p:nvSpPr>
        <p:spPr>
          <a:xfrm>
            <a:off x="2689122" y="1496962"/>
            <a:ext cx="6808837" cy="32663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    (로그인된 아이디에 맞게 출력)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 (로그인된 아이디의 비밀번호 힌트에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힌트의 답 : (로그인된 아이디의 비밀번호 힌트의 답에 맞게 출력)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  (로그인된 아이디의 이메일에 맞게 출력)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   (로그인된 아이디의 이름에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  (로그인된 아이디의 나이에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: 남자 O  여자 O   (로그인된 아이디의 성별에 맞게 체크)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29"/>
          <p:cNvSpPr/>
          <p:nvPr/>
        </p:nvSpPr>
        <p:spPr>
          <a:xfrm>
            <a:off x="3261272" y="5225968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29"/>
          <p:cNvSpPr/>
          <p:nvPr/>
        </p:nvSpPr>
        <p:spPr>
          <a:xfrm>
            <a:off x="6209632" y="5225967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탈퇴하기</a:t>
            </a:r>
            <a:endParaRPr/>
          </a:p>
        </p:txBody>
      </p:sp>
      <p:cxnSp>
        <p:nvCxnSpPr>
          <p:cNvPr id="594" name="Google Shape;594;p29"/>
          <p:cNvCxnSpPr/>
          <p:nvPr/>
        </p:nvCxnSpPr>
        <p:spPr>
          <a:xfrm rot="10800000">
            <a:off x="357770" y="3265844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5" name="Google Shape;595;p29"/>
          <p:cNvSpPr txBox="1"/>
          <p:nvPr/>
        </p:nvSpPr>
        <p:spPr>
          <a:xfrm>
            <a:off x="356418" y="2617838"/>
            <a:ext cx="1560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6" name="Google Shape;596;p29"/>
          <p:cNvCxnSpPr/>
          <p:nvPr/>
        </p:nvCxnSpPr>
        <p:spPr>
          <a:xfrm rot="10800000">
            <a:off x="357769" y="4212198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7" name="Google Shape;597;p29"/>
          <p:cNvSpPr txBox="1"/>
          <p:nvPr/>
        </p:nvSpPr>
        <p:spPr>
          <a:xfrm>
            <a:off x="294965" y="3527322"/>
            <a:ext cx="167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363719" y="1297275"/>
            <a:ext cx="1447315" cy="1012324"/>
          </a:xfrm>
          <a:prstGeom prst="rect">
            <a:avLst/>
          </a:prstGeom>
          <a:solidFill>
            <a:srgbClr val="CBCEE7">
              <a:alpha val="0"/>
            </a:srgbClr>
          </a:solidFill>
          <a:ln cap="flat" cmpd="sng" w="12700">
            <a:solidFill>
              <a:srgbClr val="CBCE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 수정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3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176" name="Google Shape;176;p3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7" name="Google Shape;177;p3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3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9" name="Google Shape;179;p3"/>
            <p:cNvSpPr/>
            <p:nvPr/>
          </p:nvSpPr>
          <p:spPr>
            <a:xfrm>
              <a:off x="1748790" y="1988820"/>
              <a:ext cx="7372350" cy="3497578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ko-KR" sz="18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장학금 1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장학금 2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장학금 3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총총총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3">
              <a:hlinkClick action="ppaction://hlinksldjump" r:id="rId4"/>
            </p:cNvPr>
            <p:cNvSpPr/>
            <p:nvPr/>
          </p:nvSpPr>
          <p:spPr>
            <a:xfrm>
              <a:off x="1745483" y="1373563"/>
              <a:ext cx="7372350" cy="514336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모집 중 장학금 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9349740" y="1371600"/>
              <a:ext cx="2434590" cy="4114791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깃허브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1.이용수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2.정민경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3.정상필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4.홍승기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플래그먼트???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466208" y="467770"/>
              <a:ext cx="3386701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로그인</a:t>
              </a: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 |  </a:t>
              </a:r>
              <a:r>
                <a:rPr b="0" i="0" lang="ko-KR" sz="14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회원가입</a:t>
              </a: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5" name="Google Shape;185;p3"/>
          <p:cNvSpPr/>
          <p:nvPr/>
        </p:nvSpPr>
        <p:spPr>
          <a:xfrm>
            <a:off x="687281" y="4468334"/>
            <a:ext cx="7251288" cy="909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...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더보기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1377130" y="529097"/>
            <a:ext cx="589935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여기다가 뭔갈 적고 싶은데 떠오르지가 않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내 정보 수정페이지</a:t>
            </a:r>
            <a:endParaRPr/>
          </a:p>
        </p:txBody>
      </p:sp>
      <p:sp>
        <p:nvSpPr>
          <p:cNvPr id="604" name="Google Shape;604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31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610" name="Google Shape;610;p31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11" name="Google Shape;611;p31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31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3" name="Google Shape;613;p31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616" name="Google Shape;616;p31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 수정</a:t>
            </a:r>
            <a:endParaRPr/>
          </a:p>
        </p:txBody>
      </p:sp>
      <p:cxnSp>
        <p:nvCxnSpPr>
          <p:cNvPr id="617" name="Google Shape;617;p31"/>
          <p:cNvCxnSpPr/>
          <p:nvPr/>
        </p:nvCxnSpPr>
        <p:spPr>
          <a:xfrm flipH="1">
            <a:off x="1832610" y="1274814"/>
            <a:ext cx="1879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8" name="Google Shape;618;p31"/>
          <p:cNvCxnSpPr/>
          <p:nvPr/>
        </p:nvCxnSpPr>
        <p:spPr>
          <a:xfrm rot="10800000">
            <a:off x="357770" y="2294909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9" name="Google Shape;619;p31"/>
          <p:cNvSpPr/>
          <p:nvPr/>
        </p:nvSpPr>
        <p:spPr>
          <a:xfrm>
            <a:off x="2689122" y="1496962"/>
            <a:ext cx="6808837" cy="32663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    (로그인된 아이디에 맞게 출력)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힌트의 답 : 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                           @ 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   (로그인된 아이디의 이름에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  (로그인된 아이디의 나이에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: 남자 O  여자 O   (로그인된 아이디의 성별에 맞게 체크)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31"/>
          <p:cNvSpPr/>
          <p:nvPr/>
        </p:nvSpPr>
        <p:spPr>
          <a:xfrm>
            <a:off x="4684762" y="5165934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31"/>
          <p:cNvSpPr/>
          <p:nvPr/>
        </p:nvSpPr>
        <p:spPr>
          <a:xfrm>
            <a:off x="4457391" y="2183681"/>
            <a:ext cx="3146320" cy="2458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양식과 같음</a:t>
            </a:r>
            <a:endParaRPr/>
          </a:p>
        </p:txBody>
      </p:sp>
      <p:pic>
        <p:nvPicPr>
          <p:cNvPr descr="뒤로 단색으로 채워진" id="622" name="Google Shape;6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44338" y="2159292"/>
            <a:ext cx="287594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1"/>
          <p:cNvSpPr/>
          <p:nvPr/>
        </p:nvSpPr>
        <p:spPr>
          <a:xfrm>
            <a:off x="6448423" y="1692066"/>
            <a:ext cx="1241320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/>
          </a:p>
        </p:txBody>
      </p:sp>
      <p:sp>
        <p:nvSpPr>
          <p:cNvPr id="624" name="Google Shape;624;p31"/>
          <p:cNvSpPr/>
          <p:nvPr/>
        </p:nvSpPr>
        <p:spPr>
          <a:xfrm>
            <a:off x="6915454" y="3400420"/>
            <a:ext cx="1241320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</a:t>
            </a:r>
            <a:endParaRPr/>
          </a:p>
        </p:txBody>
      </p:sp>
      <p:sp>
        <p:nvSpPr>
          <p:cNvPr id="625" name="Google Shape;625;p31"/>
          <p:cNvSpPr/>
          <p:nvPr/>
        </p:nvSpPr>
        <p:spPr>
          <a:xfrm>
            <a:off x="4789229" y="2576970"/>
            <a:ext cx="3146320" cy="2458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힌트의 답</a:t>
            </a:r>
            <a:endParaRPr/>
          </a:p>
        </p:txBody>
      </p:sp>
      <p:sp>
        <p:nvSpPr>
          <p:cNvPr id="626" name="Google Shape;626;p31"/>
          <p:cNvSpPr/>
          <p:nvPr/>
        </p:nvSpPr>
        <p:spPr>
          <a:xfrm>
            <a:off x="8156776" y="4223871"/>
            <a:ext cx="1241320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3818293" y="2982551"/>
            <a:ext cx="1511708" cy="2458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628" name="Google Shape;628;p31"/>
          <p:cNvSpPr/>
          <p:nvPr/>
        </p:nvSpPr>
        <p:spPr>
          <a:xfrm>
            <a:off x="5612679" y="2982550"/>
            <a:ext cx="1511708" cy="2458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</a:t>
            </a:r>
            <a:endParaRPr/>
          </a:p>
        </p:txBody>
      </p:sp>
      <p:pic>
        <p:nvPicPr>
          <p:cNvPr descr="뒤로 단색으로 채워진" id="629" name="Google Shape;6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177305" y="2982743"/>
            <a:ext cx="287594" cy="299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0" name="Google Shape;630;p31"/>
          <p:cNvCxnSpPr/>
          <p:nvPr/>
        </p:nvCxnSpPr>
        <p:spPr>
          <a:xfrm rot="10800000">
            <a:off x="357770" y="3265844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1" name="Google Shape;631;p31"/>
          <p:cNvSpPr txBox="1"/>
          <p:nvPr/>
        </p:nvSpPr>
        <p:spPr>
          <a:xfrm>
            <a:off x="356418" y="2617838"/>
            <a:ext cx="1560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2" name="Google Shape;632;p31"/>
          <p:cNvCxnSpPr/>
          <p:nvPr/>
        </p:nvCxnSpPr>
        <p:spPr>
          <a:xfrm rot="10800000">
            <a:off x="357769" y="4212198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3" name="Google Shape;633;p31"/>
          <p:cNvSpPr txBox="1"/>
          <p:nvPr/>
        </p:nvSpPr>
        <p:spPr>
          <a:xfrm>
            <a:off x="294965" y="3527322"/>
            <a:ext cx="167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634" name="Google Shape;634;p31"/>
          <p:cNvSpPr/>
          <p:nvPr/>
        </p:nvSpPr>
        <p:spPr>
          <a:xfrm>
            <a:off x="363719" y="1297275"/>
            <a:ext cx="1447315" cy="1012324"/>
          </a:xfrm>
          <a:prstGeom prst="rect">
            <a:avLst/>
          </a:prstGeom>
          <a:solidFill>
            <a:srgbClr val="CBCEE7">
              <a:alpha val="84705"/>
            </a:srgbClr>
          </a:solidFill>
          <a:ln cap="flat" cmpd="sng" w="12700">
            <a:solidFill>
              <a:srgbClr val="CBCE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 수정</a:t>
            </a:r>
            <a:endParaRPr/>
          </a:p>
        </p:txBody>
      </p:sp>
      <p:sp>
        <p:nvSpPr>
          <p:cNvPr id="635" name="Google Shape;635;p31"/>
          <p:cNvSpPr/>
          <p:nvPr/>
        </p:nvSpPr>
        <p:spPr>
          <a:xfrm>
            <a:off x="6915454" y="3881213"/>
            <a:ext cx="1241320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마이페이지 - 탈퇴하기 버튼 클릭 시 </a:t>
            </a:r>
            <a:br>
              <a:rPr lang="ko-KR" sz="4400"/>
            </a:br>
            <a:endParaRPr/>
          </a:p>
        </p:txBody>
      </p:sp>
      <p:sp>
        <p:nvSpPr>
          <p:cNvPr id="641" name="Google Shape;64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33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647" name="Google Shape;647;p33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48" name="Google Shape;648;p33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" name="Google Shape;649;p33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0" name="Google Shape;650;p33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653" name="Google Shape;653;p33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 수정</a:t>
            </a:r>
            <a:endParaRPr/>
          </a:p>
        </p:txBody>
      </p:sp>
      <p:cxnSp>
        <p:nvCxnSpPr>
          <p:cNvPr id="654" name="Google Shape;654;p33"/>
          <p:cNvCxnSpPr/>
          <p:nvPr/>
        </p:nvCxnSpPr>
        <p:spPr>
          <a:xfrm flipH="1">
            <a:off x="1832610" y="1274814"/>
            <a:ext cx="1879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5" name="Google Shape;655;p33"/>
          <p:cNvCxnSpPr/>
          <p:nvPr/>
        </p:nvCxnSpPr>
        <p:spPr>
          <a:xfrm rot="10800000">
            <a:off x="357770" y="2294909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6" name="Google Shape;656;p33"/>
          <p:cNvSpPr txBox="1"/>
          <p:nvPr/>
        </p:nvSpPr>
        <p:spPr>
          <a:xfrm>
            <a:off x="344128" y="1622323"/>
            <a:ext cx="152399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33"/>
          <p:cNvSpPr/>
          <p:nvPr/>
        </p:nvSpPr>
        <p:spPr>
          <a:xfrm>
            <a:off x="2689122" y="1496962"/>
            <a:ext cx="6808837" cy="34535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    (로그인된 아이디에 맞게 출력)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힌트의 답 : 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                           @ 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   (로그인된 아이디의 이름에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  (로그인된 아이디의 나이에 맞게 출력)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: 남자 O  여자 O   (로그인된 아이디의 성별에 맞게 체크)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 번호 :               -          -     -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33"/>
          <p:cNvSpPr/>
          <p:nvPr/>
        </p:nvSpPr>
        <p:spPr>
          <a:xfrm>
            <a:off x="3302094" y="5157932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33"/>
          <p:cNvSpPr/>
          <p:nvPr/>
        </p:nvSpPr>
        <p:spPr>
          <a:xfrm>
            <a:off x="6645061" y="5157931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탈퇴하기</a:t>
            </a:r>
            <a:endParaRPr/>
          </a:p>
        </p:txBody>
      </p:sp>
      <p:sp>
        <p:nvSpPr>
          <p:cNvPr id="660" name="Google Shape;660;p33"/>
          <p:cNvSpPr/>
          <p:nvPr/>
        </p:nvSpPr>
        <p:spPr>
          <a:xfrm>
            <a:off x="4457391" y="2183681"/>
            <a:ext cx="3146320" cy="2458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양식과 같음</a:t>
            </a:r>
            <a:endParaRPr/>
          </a:p>
        </p:txBody>
      </p:sp>
      <p:pic>
        <p:nvPicPr>
          <p:cNvPr descr="뒤로 단색으로 채워진" id="661" name="Google Shape;6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44338" y="2159292"/>
            <a:ext cx="287594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3"/>
          <p:cNvSpPr/>
          <p:nvPr/>
        </p:nvSpPr>
        <p:spPr>
          <a:xfrm>
            <a:off x="6448423" y="1692066"/>
            <a:ext cx="1241320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/>
          </a:p>
        </p:txBody>
      </p:sp>
      <p:sp>
        <p:nvSpPr>
          <p:cNvPr id="663" name="Google Shape;663;p33"/>
          <p:cNvSpPr/>
          <p:nvPr/>
        </p:nvSpPr>
        <p:spPr>
          <a:xfrm>
            <a:off x="6915454" y="3400420"/>
            <a:ext cx="1241320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/>
          </a:p>
        </p:txBody>
      </p:sp>
      <p:sp>
        <p:nvSpPr>
          <p:cNvPr id="664" name="Google Shape;664;p33"/>
          <p:cNvSpPr/>
          <p:nvPr/>
        </p:nvSpPr>
        <p:spPr>
          <a:xfrm>
            <a:off x="4789229" y="2576970"/>
            <a:ext cx="3146320" cy="2458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힌트의 답</a:t>
            </a:r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6915453" y="3793709"/>
            <a:ext cx="1241320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>
            <a:off x="8156776" y="4223871"/>
            <a:ext cx="1241320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/>
          </a:p>
        </p:txBody>
      </p:sp>
      <p:sp>
        <p:nvSpPr>
          <p:cNvPr id="667" name="Google Shape;667;p33"/>
          <p:cNvSpPr/>
          <p:nvPr/>
        </p:nvSpPr>
        <p:spPr>
          <a:xfrm>
            <a:off x="3818293" y="2982551"/>
            <a:ext cx="1511708" cy="2458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>
            <a:off x="5612679" y="2982550"/>
            <a:ext cx="1511708" cy="2458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</a:t>
            </a:r>
            <a:endParaRPr/>
          </a:p>
        </p:txBody>
      </p:sp>
      <p:pic>
        <p:nvPicPr>
          <p:cNvPr descr="뒤로 단색으로 채워진" id="669" name="Google Shape;6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177305" y="2982743"/>
            <a:ext cx="287594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3"/>
          <p:cNvSpPr/>
          <p:nvPr/>
        </p:nvSpPr>
        <p:spPr>
          <a:xfrm>
            <a:off x="4174712" y="4654034"/>
            <a:ext cx="479321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</a:t>
            </a:r>
            <a:endParaRPr/>
          </a:p>
        </p:txBody>
      </p:sp>
      <p:sp>
        <p:nvSpPr>
          <p:cNvPr id="671" name="Google Shape;671;p33"/>
          <p:cNvSpPr/>
          <p:nvPr/>
        </p:nvSpPr>
        <p:spPr>
          <a:xfrm>
            <a:off x="5243969" y="4654033"/>
            <a:ext cx="786579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33"/>
          <p:cNvSpPr/>
          <p:nvPr/>
        </p:nvSpPr>
        <p:spPr>
          <a:xfrm>
            <a:off x="6337807" y="4654032"/>
            <a:ext cx="786579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뒤로 단색으로 채워진" id="673" name="Google Shape;6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670078" y="4654226"/>
            <a:ext cx="287594" cy="299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4" name="Google Shape;674;p33"/>
          <p:cNvCxnSpPr/>
          <p:nvPr/>
        </p:nvCxnSpPr>
        <p:spPr>
          <a:xfrm rot="10800000">
            <a:off x="357770" y="3265844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5" name="Google Shape;675;p33"/>
          <p:cNvSpPr txBox="1"/>
          <p:nvPr/>
        </p:nvSpPr>
        <p:spPr>
          <a:xfrm>
            <a:off x="356418" y="2617838"/>
            <a:ext cx="1560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6" name="Google Shape;676;p33"/>
          <p:cNvCxnSpPr/>
          <p:nvPr/>
        </p:nvCxnSpPr>
        <p:spPr>
          <a:xfrm rot="10800000">
            <a:off x="357769" y="4212198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33"/>
          <p:cNvSpPr txBox="1"/>
          <p:nvPr/>
        </p:nvSpPr>
        <p:spPr>
          <a:xfrm>
            <a:off x="294965" y="3527322"/>
            <a:ext cx="167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678" name="Google Shape;678;p33"/>
          <p:cNvSpPr txBox="1"/>
          <p:nvPr/>
        </p:nvSpPr>
        <p:spPr>
          <a:xfrm>
            <a:off x="3736258" y="454741"/>
            <a:ext cx="3957484" cy="9233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정말로 탈퇴하시겠습니까?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확인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   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마이페이지 - 내 댓글 보기</a:t>
            </a:r>
            <a:br>
              <a:rPr lang="ko-KR" sz="4400"/>
            </a:br>
            <a:endParaRPr/>
          </a:p>
        </p:txBody>
      </p:sp>
      <p:sp>
        <p:nvSpPr>
          <p:cNvPr id="684" name="Google Shape;684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35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690" name="Google Shape;690;p35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91" name="Google Shape;691;p35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35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93" name="Google Shape;693;p35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696" name="Google Shape;696;p35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/>
          </a:p>
        </p:txBody>
      </p:sp>
      <p:cxnSp>
        <p:nvCxnSpPr>
          <p:cNvPr id="697" name="Google Shape;697;p35"/>
          <p:cNvCxnSpPr/>
          <p:nvPr/>
        </p:nvCxnSpPr>
        <p:spPr>
          <a:xfrm flipH="1">
            <a:off x="1832610" y="1274814"/>
            <a:ext cx="1879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8" name="Google Shape;698;p35"/>
          <p:cNvCxnSpPr/>
          <p:nvPr/>
        </p:nvCxnSpPr>
        <p:spPr>
          <a:xfrm rot="10800000">
            <a:off x="357770" y="2294909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9" name="Google Shape;699;p35"/>
          <p:cNvSpPr txBox="1"/>
          <p:nvPr/>
        </p:nvSpPr>
        <p:spPr>
          <a:xfrm>
            <a:off x="356419" y="1634613"/>
            <a:ext cx="1634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 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0" name="Google Shape;700;p35"/>
          <p:cNvCxnSpPr/>
          <p:nvPr/>
        </p:nvCxnSpPr>
        <p:spPr>
          <a:xfrm rot="10800000">
            <a:off x="357770" y="3265844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1" name="Google Shape;701;p35"/>
          <p:cNvSpPr txBox="1"/>
          <p:nvPr/>
        </p:nvSpPr>
        <p:spPr>
          <a:xfrm>
            <a:off x="356418" y="2617838"/>
            <a:ext cx="156087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2" name="Google Shape;702;p35"/>
          <p:cNvCxnSpPr/>
          <p:nvPr/>
        </p:nvCxnSpPr>
        <p:spPr>
          <a:xfrm rot="10800000">
            <a:off x="357769" y="4212198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3" name="Google Shape;703;p35"/>
          <p:cNvSpPr txBox="1"/>
          <p:nvPr/>
        </p:nvSpPr>
        <p:spPr>
          <a:xfrm>
            <a:off x="294965" y="3527322"/>
            <a:ext cx="167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graphicFrame>
        <p:nvGraphicFramePr>
          <p:cNvPr id="704" name="Google Shape;704;p35"/>
          <p:cNvGraphicFramePr/>
          <p:nvPr/>
        </p:nvGraphicFramePr>
        <p:xfrm>
          <a:off x="2814483" y="1646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{CB9FF229-50A3-402D-BFE7-69244646F060}</a:tableStyleId>
              </a:tblPr>
              <a:tblGrid>
                <a:gridCol w="2993375"/>
                <a:gridCol w="2419875"/>
                <a:gridCol w="1575525"/>
              </a:tblGrid>
              <a:tr h="50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장학명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sng" cap="none" strike="noStrike">
                          <a:solidFill>
                            <a:schemeClr val="dk1"/>
                          </a:solidFill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테스트1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sng" cap="none" strike="noStrike">
                          <a:solidFill>
                            <a:schemeClr val="dk1"/>
                          </a:solidFill>
                          <a:hlinkClick action="ppaction://hlinksldjump"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테스트1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10/27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마이페이지 - 비밀번호 변경</a:t>
            </a:r>
            <a:br>
              <a:rPr lang="ko-KR" sz="4400"/>
            </a:br>
            <a:endParaRPr/>
          </a:p>
        </p:txBody>
      </p:sp>
      <p:sp>
        <p:nvSpPr>
          <p:cNvPr id="710" name="Google Shape;710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37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717" name="Google Shape;717;p37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18" name="Google Shape;718;p37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20" name="Google Shape;720;p37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723" name="Google Shape;723;p37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cxnSp>
        <p:nvCxnSpPr>
          <p:cNvPr id="724" name="Google Shape;724;p37"/>
          <p:cNvCxnSpPr/>
          <p:nvPr/>
        </p:nvCxnSpPr>
        <p:spPr>
          <a:xfrm flipH="1">
            <a:off x="1832610" y="1274814"/>
            <a:ext cx="1879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5" name="Google Shape;725;p37"/>
          <p:cNvCxnSpPr/>
          <p:nvPr/>
        </p:nvCxnSpPr>
        <p:spPr>
          <a:xfrm rot="10800000">
            <a:off x="357770" y="2294909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6" name="Google Shape;726;p37"/>
          <p:cNvSpPr txBox="1"/>
          <p:nvPr/>
        </p:nvSpPr>
        <p:spPr>
          <a:xfrm>
            <a:off x="356419" y="1622323"/>
            <a:ext cx="1585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 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7" name="Google Shape;727;p37"/>
          <p:cNvCxnSpPr/>
          <p:nvPr/>
        </p:nvCxnSpPr>
        <p:spPr>
          <a:xfrm rot="10800000">
            <a:off x="357770" y="3265844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8" name="Google Shape;728;p37"/>
          <p:cNvSpPr txBox="1"/>
          <p:nvPr/>
        </p:nvSpPr>
        <p:spPr>
          <a:xfrm>
            <a:off x="356418" y="2617838"/>
            <a:ext cx="1560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9" name="Google Shape;729;p37"/>
          <p:cNvCxnSpPr/>
          <p:nvPr/>
        </p:nvCxnSpPr>
        <p:spPr>
          <a:xfrm rot="10800000">
            <a:off x="357769" y="4212198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0" name="Google Shape;730;p37"/>
          <p:cNvSpPr txBox="1"/>
          <p:nvPr/>
        </p:nvSpPr>
        <p:spPr>
          <a:xfrm>
            <a:off x="294965" y="3527322"/>
            <a:ext cx="1671482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731" name="Google Shape;731;p37"/>
          <p:cNvSpPr txBox="1"/>
          <p:nvPr/>
        </p:nvSpPr>
        <p:spPr>
          <a:xfrm>
            <a:off x="2949677" y="2347452"/>
            <a:ext cx="14748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7"/>
          <p:cNvSpPr txBox="1"/>
          <p:nvPr/>
        </p:nvSpPr>
        <p:spPr>
          <a:xfrm>
            <a:off x="3134030" y="3097160"/>
            <a:ext cx="12904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37"/>
          <p:cNvSpPr txBox="1"/>
          <p:nvPr/>
        </p:nvSpPr>
        <p:spPr>
          <a:xfrm>
            <a:off x="2630126" y="3846869"/>
            <a:ext cx="1794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7"/>
          <p:cNvSpPr/>
          <p:nvPr/>
        </p:nvSpPr>
        <p:spPr>
          <a:xfrm>
            <a:off x="4604875" y="2306584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4604874" y="3044002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입력</a:t>
            </a: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4568003" y="3756841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/>
          </a:p>
        </p:txBody>
      </p:sp>
      <p:sp>
        <p:nvSpPr>
          <p:cNvPr id="737" name="Google Shape;737;p37">
            <a:hlinkClick action="ppaction://hlinksldjump" r:id="rId3"/>
          </p:cNvPr>
          <p:cNvSpPr/>
          <p:nvPr/>
        </p:nvSpPr>
        <p:spPr>
          <a:xfrm>
            <a:off x="4899836" y="4580287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sz="4400"/>
              <a:t>마이페이지 - 비밀번호 변경(현재 비밀번호 불일치시)</a:t>
            </a:r>
            <a:br>
              <a:rPr lang="ko-KR" sz="4400"/>
            </a:br>
            <a:endParaRPr/>
          </a:p>
        </p:txBody>
      </p:sp>
      <p:sp>
        <p:nvSpPr>
          <p:cNvPr id="743" name="Google Shape;743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39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750" name="Google Shape;750;p39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51" name="Google Shape;751;p39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p39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53" name="Google Shape;753;p39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756" name="Google Shape;756;p39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cxnSp>
        <p:nvCxnSpPr>
          <p:cNvPr id="757" name="Google Shape;757;p39"/>
          <p:cNvCxnSpPr/>
          <p:nvPr/>
        </p:nvCxnSpPr>
        <p:spPr>
          <a:xfrm flipH="1">
            <a:off x="1832610" y="1274814"/>
            <a:ext cx="1879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8" name="Google Shape;758;p39"/>
          <p:cNvCxnSpPr/>
          <p:nvPr/>
        </p:nvCxnSpPr>
        <p:spPr>
          <a:xfrm rot="10800000">
            <a:off x="357770" y="2294909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9" name="Google Shape;759;p39"/>
          <p:cNvSpPr txBox="1"/>
          <p:nvPr/>
        </p:nvSpPr>
        <p:spPr>
          <a:xfrm>
            <a:off x="356419" y="1622323"/>
            <a:ext cx="1585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 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0" name="Google Shape;760;p39"/>
          <p:cNvCxnSpPr/>
          <p:nvPr/>
        </p:nvCxnSpPr>
        <p:spPr>
          <a:xfrm rot="10800000">
            <a:off x="357770" y="3265844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1" name="Google Shape;761;p39"/>
          <p:cNvSpPr txBox="1"/>
          <p:nvPr/>
        </p:nvSpPr>
        <p:spPr>
          <a:xfrm>
            <a:off x="356418" y="2617838"/>
            <a:ext cx="1560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2" name="Google Shape;762;p39"/>
          <p:cNvCxnSpPr/>
          <p:nvPr/>
        </p:nvCxnSpPr>
        <p:spPr>
          <a:xfrm rot="10800000">
            <a:off x="357769" y="4212198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3" name="Google Shape;763;p39"/>
          <p:cNvSpPr txBox="1"/>
          <p:nvPr/>
        </p:nvSpPr>
        <p:spPr>
          <a:xfrm>
            <a:off x="294965" y="3527322"/>
            <a:ext cx="1671482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764" name="Google Shape;764;p39"/>
          <p:cNvSpPr txBox="1"/>
          <p:nvPr/>
        </p:nvSpPr>
        <p:spPr>
          <a:xfrm>
            <a:off x="2949677" y="2347452"/>
            <a:ext cx="14748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39"/>
          <p:cNvSpPr txBox="1"/>
          <p:nvPr/>
        </p:nvSpPr>
        <p:spPr>
          <a:xfrm>
            <a:off x="3134030" y="3097160"/>
            <a:ext cx="12904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39"/>
          <p:cNvSpPr txBox="1"/>
          <p:nvPr/>
        </p:nvSpPr>
        <p:spPr>
          <a:xfrm>
            <a:off x="2630126" y="3846869"/>
            <a:ext cx="1794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39"/>
          <p:cNvSpPr/>
          <p:nvPr/>
        </p:nvSpPr>
        <p:spPr>
          <a:xfrm>
            <a:off x="4604875" y="2306584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4604874" y="3044002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입력</a:t>
            </a:r>
            <a:endParaRPr/>
          </a:p>
        </p:txBody>
      </p:sp>
      <p:sp>
        <p:nvSpPr>
          <p:cNvPr id="769" name="Google Shape;769;p39"/>
          <p:cNvSpPr/>
          <p:nvPr/>
        </p:nvSpPr>
        <p:spPr>
          <a:xfrm>
            <a:off x="4568003" y="3756841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/>
          </a:p>
        </p:txBody>
      </p:sp>
      <p:sp>
        <p:nvSpPr>
          <p:cNvPr id="770" name="Google Shape;770;p39"/>
          <p:cNvSpPr txBox="1"/>
          <p:nvPr/>
        </p:nvSpPr>
        <p:spPr>
          <a:xfrm>
            <a:off x="4608870" y="2765322"/>
            <a:ext cx="20279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비밀번호가 다릅니다</a:t>
            </a:r>
            <a:endParaRPr/>
          </a:p>
        </p:txBody>
      </p:sp>
      <p:sp>
        <p:nvSpPr>
          <p:cNvPr id="771" name="Google Shape;771;p39">
            <a:hlinkClick action="ppaction://hlinksldjump" r:id="rId3"/>
          </p:cNvPr>
          <p:cNvSpPr/>
          <p:nvPr/>
        </p:nvSpPr>
        <p:spPr>
          <a:xfrm>
            <a:off x="4899836" y="4580287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/>
              <a:t>메인 페이지 ( 로그인 후 )</a:t>
            </a:r>
            <a:endParaRPr/>
          </a:p>
        </p:txBody>
      </p:sp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sz="4400"/>
              <a:t>마이페이지 - 비밀번호 변경(</a:t>
            </a:r>
            <a:r>
              <a:rPr lang="ko-KR" sz="4000"/>
              <a:t>새 비밀번호!= 새비밀번호 확인</a:t>
            </a:r>
            <a:r>
              <a:rPr lang="ko-KR" sz="4400"/>
              <a:t>)</a:t>
            </a:r>
            <a:br>
              <a:rPr lang="ko-KR" sz="4400"/>
            </a:br>
            <a:endParaRPr/>
          </a:p>
        </p:txBody>
      </p:sp>
      <p:sp>
        <p:nvSpPr>
          <p:cNvPr id="777" name="Google Shape;777;p40"/>
          <p:cNvSpPr txBox="1"/>
          <p:nvPr>
            <p:ph idx="1" type="body"/>
          </p:nvPr>
        </p:nvSpPr>
        <p:spPr>
          <a:xfrm>
            <a:off x="838200" y="17890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ko-KR" sz="8800"/>
              <a:t>마이페이지 - 비밀번호 변경(</a:t>
            </a:r>
            <a:r>
              <a:rPr lang="ko-KR" sz="7900"/>
              <a:t>새 비밀번호!= 새비밀번호 확인</a:t>
            </a:r>
            <a:r>
              <a:rPr lang="ko-KR" sz="8800"/>
              <a:t>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41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784" name="Google Shape;784;p41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85" name="Google Shape;785;p41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41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87" name="Google Shape;787;p41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790" name="Google Shape;790;p41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cxnSp>
        <p:nvCxnSpPr>
          <p:cNvPr id="791" name="Google Shape;791;p41"/>
          <p:cNvCxnSpPr/>
          <p:nvPr/>
        </p:nvCxnSpPr>
        <p:spPr>
          <a:xfrm flipH="1">
            <a:off x="1832610" y="1274814"/>
            <a:ext cx="18795" cy="4510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2" name="Google Shape;792;p41"/>
          <p:cNvCxnSpPr/>
          <p:nvPr/>
        </p:nvCxnSpPr>
        <p:spPr>
          <a:xfrm rot="10800000">
            <a:off x="357770" y="2294909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3" name="Google Shape;793;p41"/>
          <p:cNvSpPr txBox="1"/>
          <p:nvPr/>
        </p:nvSpPr>
        <p:spPr>
          <a:xfrm>
            <a:off x="356419" y="1622323"/>
            <a:ext cx="1585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 정보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4" name="Google Shape;794;p41"/>
          <p:cNvCxnSpPr/>
          <p:nvPr/>
        </p:nvCxnSpPr>
        <p:spPr>
          <a:xfrm rot="10800000">
            <a:off x="357770" y="3265844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5" name="Google Shape;795;p41"/>
          <p:cNvSpPr txBox="1"/>
          <p:nvPr/>
        </p:nvSpPr>
        <p:spPr>
          <a:xfrm>
            <a:off x="356418" y="2617838"/>
            <a:ext cx="1560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댓글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6" name="Google Shape;796;p41"/>
          <p:cNvCxnSpPr/>
          <p:nvPr/>
        </p:nvCxnSpPr>
        <p:spPr>
          <a:xfrm rot="10800000">
            <a:off x="357769" y="4212198"/>
            <a:ext cx="1505924" cy="122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7" name="Google Shape;797;p41"/>
          <p:cNvSpPr txBox="1"/>
          <p:nvPr/>
        </p:nvSpPr>
        <p:spPr>
          <a:xfrm>
            <a:off x="294965" y="3527322"/>
            <a:ext cx="1671482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798" name="Google Shape;798;p41"/>
          <p:cNvSpPr txBox="1"/>
          <p:nvPr/>
        </p:nvSpPr>
        <p:spPr>
          <a:xfrm>
            <a:off x="2949677" y="2347452"/>
            <a:ext cx="14748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41"/>
          <p:cNvSpPr txBox="1"/>
          <p:nvPr/>
        </p:nvSpPr>
        <p:spPr>
          <a:xfrm>
            <a:off x="3134030" y="3097160"/>
            <a:ext cx="12904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41"/>
          <p:cNvSpPr txBox="1"/>
          <p:nvPr/>
        </p:nvSpPr>
        <p:spPr>
          <a:xfrm>
            <a:off x="2630126" y="3846869"/>
            <a:ext cx="1794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41"/>
          <p:cNvSpPr/>
          <p:nvPr/>
        </p:nvSpPr>
        <p:spPr>
          <a:xfrm>
            <a:off x="4604875" y="2306584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/>
          </a:p>
        </p:txBody>
      </p:sp>
      <p:sp>
        <p:nvSpPr>
          <p:cNvPr id="802" name="Google Shape;802;p41"/>
          <p:cNvSpPr/>
          <p:nvPr/>
        </p:nvSpPr>
        <p:spPr>
          <a:xfrm>
            <a:off x="4604874" y="3044002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입력</a:t>
            </a:r>
            <a:endParaRPr/>
          </a:p>
        </p:txBody>
      </p:sp>
      <p:sp>
        <p:nvSpPr>
          <p:cNvPr id="803" name="Google Shape;803;p41"/>
          <p:cNvSpPr/>
          <p:nvPr/>
        </p:nvSpPr>
        <p:spPr>
          <a:xfrm>
            <a:off x="4568003" y="3756841"/>
            <a:ext cx="5014449" cy="430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 확인</a:t>
            </a:r>
            <a:endParaRPr/>
          </a:p>
        </p:txBody>
      </p:sp>
      <p:sp>
        <p:nvSpPr>
          <p:cNvPr id="804" name="Google Shape;804;p41"/>
          <p:cNvSpPr txBox="1"/>
          <p:nvPr/>
        </p:nvSpPr>
        <p:spPr>
          <a:xfrm>
            <a:off x="4571998" y="4215579"/>
            <a:ext cx="25440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비밀번호가 일치하지 않습니다</a:t>
            </a:r>
            <a:endParaRPr/>
          </a:p>
        </p:txBody>
      </p:sp>
      <p:sp>
        <p:nvSpPr>
          <p:cNvPr id="805" name="Google Shape;805;p41">
            <a:hlinkClick action="ppaction://hlinksldjump" r:id="rId3"/>
          </p:cNvPr>
          <p:cNvSpPr/>
          <p:nvPr/>
        </p:nvSpPr>
        <p:spPr>
          <a:xfrm>
            <a:off x="4899836" y="4580287"/>
            <a:ext cx="2384321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sz="4400"/>
              <a:t>추천장학금 - 조건입력 페이지(로그인 상태)</a:t>
            </a:r>
            <a:br>
              <a:rPr lang="ko-KR" sz="4400"/>
            </a:br>
            <a:endParaRPr/>
          </a:p>
        </p:txBody>
      </p:sp>
      <p:sp>
        <p:nvSpPr>
          <p:cNvPr id="811" name="Google Shape;81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ko-KR" sz="8800"/>
              <a:t>추천장학금 - 조건입력 페이지(로그인 상태)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43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818" name="Google Shape;818;p43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19" name="Google Shape;819;p43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43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1" name="Google Shape;821;p43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824" name="Google Shape;824;p43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장학금추천- 조건입력페이지</a:t>
            </a:r>
            <a:endParaRPr/>
          </a:p>
        </p:txBody>
      </p:sp>
      <p:sp>
        <p:nvSpPr>
          <p:cNvPr id="825" name="Google Shape;825;p43"/>
          <p:cNvSpPr/>
          <p:nvPr/>
        </p:nvSpPr>
        <p:spPr>
          <a:xfrm>
            <a:off x="4225413" y="1828799"/>
            <a:ext cx="2199968" cy="1708354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6" name="Google Shape;826;p43"/>
          <p:cNvSpPr txBox="1"/>
          <p:nvPr/>
        </p:nvSpPr>
        <p:spPr>
          <a:xfrm>
            <a:off x="4264743" y="2091730"/>
            <a:ext cx="675967" cy="311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7" name="Google Shape;827;p43"/>
          <p:cNvSpPr/>
          <p:nvPr/>
        </p:nvSpPr>
        <p:spPr>
          <a:xfrm>
            <a:off x="4949004" y="2112545"/>
            <a:ext cx="1020095" cy="26099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나이입력</a:t>
            </a:r>
            <a:endParaRPr/>
          </a:p>
        </p:txBody>
      </p:sp>
      <p:pic>
        <p:nvPicPr>
          <p:cNvPr descr="뒤로 단색으로 채워진" id="828" name="Google Shape;8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069562" y="2089567"/>
            <a:ext cx="290825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43"/>
          <p:cNvSpPr txBox="1"/>
          <p:nvPr/>
        </p:nvSpPr>
        <p:spPr>
          <a:xfrm>
            <a:off x="4264742" y="2489438"/>
            <a:ext cx="675967" cy="311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0" name="Google Shape;830;p43"/>
          <p:cNvSpPr/>
          <p:nvPr/>
        </p:nvSpPr>
        <p:spPr>
          <a:xfrm>
            <a:off x="4936713" y="2522681"/>
            <a:ext cx="983225" cy="273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직업입력</a:t>
            </a:r>
            <a:endParaRPr/>
          </a:p>
        </p:txBody>
      </p:sp>
      <p:sp>
        <p:nvSpPr>
          <p:cNvPr id="831" name="Google Shape;831;p43"/>
          <p:cNvSpPr/>
          <p:nvPr/>
        </p:nvSpPr>
        <p:spPr>
          <a:xfrm>
            <a:off x="4809006" y="2964376"/>
            <a:ext cx="282676" cy="27038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p43"/>
          <p:cNvSpPr/>
          <p:nvPr/>
        </p:nvSpPr>
        <p:spPr>
          <a:xfrm>
            <a:off x="5170229" y="2960576"/>
            <a:ext cx="749708" cy="27328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3" name="Google Shape;833;p43">
            <a:hlinkClick action="ppaction://hlinksldjump" r:id="rId4"/>
          </p:cNvPr>
          <p:cNvSpPr/>
          <p:nvPr/>
        </p:nvSpPr>
        <p:spPr>
          <a:xfrm>
            <a:off x="4223868" y="3769126"/>
            <a:ext cx="2199967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44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840" name="Google Shape;840;p44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41" name="Google Shape;841;p44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44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43" name="Google Shape;843;p44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로그아웃 | 마이페이지</a:t>
              </a:r>
              <a:endParaRPr/>
            </a:p>
          </p:txBody>
        </p:sp>
      </p:grpSp>
      <p:sp>
        <p:nvSpPr>
          <p:cNvPr id="846" name="Google Shape;846;p44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장학금추천- 조건입력페이지</a:t>
            </a:r>
            <a:endParaRPr/>
          </a:p>
        </p:txBody>
      </p:sp>
      <p:sp>
        <p:nvSpPr>
          <p:cNvPr id="847" name="Google Shape;847;p44"/>
          <p:cNvSpPr/>
          <p:nvPr/>
        </p:nvSpPr>
        <p:spPr>
          <a:xfrm>
            <a:off x="4225413" y="1828799"/>
            <a:ext cx="2199968" cy="2126224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8" name="Google Shape;848;p44"/>
          <p:cNvSpPr txBox="1"/>
          <p:nvPr/>
        </p:nvSpPr>
        <p:spPr>
          <a:xfrm>
            <a:off x="4264743" y="2091730"/>
            <a:ext cx="675967" cy="311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9" name="Google Shape;849;p44"/>
          <p:cNvSpPr/>
          <p:nvPr/>
        </p:nvSpPr>
        <p:spPr>
          <a:xfrm>
            <a:off x="4936714" y="2112545"/>
            <a:ext cx="1020095" cy="26099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나이입력</a:t>
            </a:r>
            <a:endParaRPr/>
          </a:p>
        </p:txBody>
      </p:sp>
      <p:pic>
        <p:nvPicPr>
          <p:cNvPr descr="뒤로 단색으로 채워진" id="850" name="Google Shape;8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069562" y="2089567"/>
            <a:ext cx="290825" cy="29988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4"/>
          <p:cNvSpPr txBox="1"/>
          <p:nvPr/>
        </p:nvSpPr>
        <p:spPr>
          <a:xfrm>
            <a:off x="4264742" y="2489438"/>
            <a:ext cx="675967" cy="311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2" name="Google Shape;852;p44"/>
          <p:cNvSpPr/>
          <p:nvPr/>
        </p:nvSpPr>
        <p:spPr>
          <a:xfrm>
            <a:off x="4936713" y="2522681"/>
            <a:ext cx="909483" cy="273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직업입력</a:t>
            </a:r>
            <a:endParaRPr/>
          </a:p>
        </p:txBody>
      </p:sp>
      <p:sp>
        <p:nvSpPr>
          <p:cNvPr id="853" name="Google Shape;853;p44"/>
          <p:cNvSpPr txBox="1"/>
          <p:nvPr/>
        </p:nvSpPr>
        <p:spPr>
          <a:xfrm>
            <a:off x="4264741" y="2895018"/>
            <a:ext cx="675967" cy="311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 :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44"/>
          <p:cNvSpPr/>
          <p:nvPr/>
        </p:nvSpPr>
        <p:spPr>
          <a:xfrm>
            <a:off x="4936712" y="2891390"/>
            <a:ext cx="909483" cy="273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지역입력</a:t>
            </a:r>
            <a:endParaRPr/>
          </a:p>
        </p:txBody>
      </p:sp>
      <p:sp>
        <p:nvSpPr>
          <p:cNvPr id="855" name="Google Shape;855;p44">
            <a:hlinkClick action="ppaction://hlinksldjump" r:id="rId4"/>
          </p:cNvPr>
          <p:cNvSpPr/>
          <p:nvPr/>
        </p:nvSpPr>
        <p:spPr>
          <a:xfrm>
            <a:off x="4225414" y="4022720"/>
            <a:ext cx="2199967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sz="4400"/>
              <a:t>추천장학금 - 조건입력 페이지(비로그인 상태)</a:t>
            </a:r>
            <a:br>
              <a:rPr lang="ko-KR" sz="4400"/>
            </a:br>
            <a:endParaRPr/>
          </a:p>
        </p:txBody>
      </p:sp>
      <p:sp>
        <p:nvSpPr>
          <p:cNvPr id="861" name="Google Shape;86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ko-KR" sz="8800"/>
              <a:t>추천장학금 - 조건입력 페이지(비로그인 상태)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46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868" name="Google Shape;868;p46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69" name="Google Shape;869;p46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0" name="Google Shape;870;p46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71" name="Google Shape;871;p46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73" name="Google Shape;873;p46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장학금추천- 조건입력페이지</a:t>
            </a:r>
            <a:endParaRPr/>
          </a:p>
        </p:txBody>
      </p:sp>
      <p:sp>
        <p:nvSpPr>
          <p:cNvPr id="874" name="Google Shape;874;p46"/>
          <p:cNvSpPr txBox="1"/>
          <p:nvPr/>
        </p:nvSpPr>
        <p:spPr>
          <a:xfrm>
            <a:off x="3306096" y="2261419"/>
            <a:ext cx="5358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 사용자만 사용할 수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p46">
            <a:hlinkClick action="ppaction://hlinksldjump" r:id="rId3"/>
          </p:cNvPr>
          <p:cNvSpPr/>
          <p:nvPr/>
        </p:nvSpPr>
        <p:spPr>
          <a:xfrm>
            <a:off x="4211578" y="2749029"/>
            <a:ext cx="2199967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로그인하러 가기</a:t>
            </a: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7384576" y="499153"/>
            <a:ext cx="3374894" cy="623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로그인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|  </a:t>
            </a:r>
            <a:r>
              <a:rPr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회원가입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sz="4400"/>
              <a:t>추천장학금 - 결과에 맞는 장학금 목록 출력 페이지 </a:t>
            </a:r>
            <a:br>
              <a:rPr lang="ko-KR" sz="4400"/>
            </a:br>
            <a:endParaRPr/>
          </a:p>
        </p:txBody>
      </p:sp>
      <p:sp>
        <p:nvSpPr>
          <p:cNvPr id="882" name="Google Shape;882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ko-KR" sz="8800"/>
              <a:t>추천장학금 - 결과에 맞는 장학금 목록 출력 페이지 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48"/>
          <p:cNvGrpSpPr/>
          <p:nvPr/>
        </p:nvGrpSpPr>
        <p:grpSpPr>
          <a:xfrm>
            <a:off x="221964" y="60677"/>
            <a:ext cx="10627845" cy="6732639"/>
            <a:chOff x="1428750" y="354329"/>
            <a:chExt cx="10542082" cy="6400800"/>
          </a:xfrm>
        </p:grpSpPr>
        <p:sp>
          <p:nvSpPr>
            <p:cNvPr id="888" name="Google Shape;888;p48"/>
            <p:cNvSpPr/>
            <p:nvPr/>
          </p:nvSpPr>
          <p:spPr>
            <a:xfrm>
              <a:off x="1432372" y="354329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89" name="Google Shape;889;p48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48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91" name="Google Shape;891;p48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3" name="Google Shape;893;p48"/>
          <p:cNvSpPr/>
          <p:nvPr/>
        </p:nvSpPr>
        <p:spPr>
          <a:xfrm>
            <a:off x="1278807" y="184968"/>
            <a:ext cx="520733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 목록 페이지</a:t>
            </a:r>
            <a:endParaRPr/>
          </a:p>
        </p:txBody>
      </p:sp>
      <p:graphicFrame>
        <p:nvGraphicFramePr>
          <p:cNvPr id="894" name="Google Shape;894;p48"/>
          <p:cNvGraphicFramePr/>
          <p:nvPr/>
        </p:nvGraphicFramePr>
        <p:xfrm>
          <a:off x="3355257" y="5604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{6140F151-0B22-4CCE-8134-A024961F3BD7}</a:tableStyleId>
              </a:tblPr>
              <a:tblGrid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  <a:gridCol w="406325"/>
              </a:tblGrid>
              <a:tr h="23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뒤로 단색으로 채워진" id="895" name="Google Shape;89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407" y="5611586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뒤로 단색으로 채워진" id="896" name="Google Shape;8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680000">
            <a:off x="7013121" y="5611586"/>
            <a:ext cx="342900" cy="34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7" name="Google Shape;897;p48"/>
          <p:cNvGraphicFramePr/>
          <p:nvPr/>
        </p:nvGraphicFramePr>
        <p:xfrm>
          <a:off x="1206364" y="19602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{CB9FF229-50A3-402D-BFE7-69244646F060}</a:tableStyleId>
              </a:tblPr>
              <a:tblGrid>
                <a:gridCol w="2722875"/>
                <a:gridCol w="3416700"/>
                <a:gridCol w="2029050"/>
              </a:tblGrid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장학명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기관명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모집현황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sng" cap="none" strike="noStrike">
                          <a:solidFill>
                            <a:schemeClr val="dk1"/>
                          </a:solidFill>
                          <a:hlinkClick action="ppaction://hlinksldjump"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양천구 공항소음지역 장학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양천구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경기도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장학금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아산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D-1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순천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영주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서울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장학금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대구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뒤로 단색으로 채워진" id="898" name="Google Shape;89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080656" y="4958443"/>
            <a:ext cx="288472" cy="261258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48"/>
          <p:cNvSpPr txBox="1"/>
          <p:nvPr/>
        </p:nvSpPr>
        <p:spPr>
          <a:xfrm>
            <a:off x="2279904" y="1267968"/>
            <a:ext cx="4059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OOO님의 키워드 : ㅁㅁㅁ, xxx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48"/>
          <p:cNvSpPr/>
          <p:nvPr/>
        </p:nvSpPr>
        <p:spPr>
          <a:xfrm>
            <a:off x="6692357" y="223386"/>
            <a:ext cx="4038571" cy="623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 환영합니다. | 로그아웃 | 마이페이지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5"/>
          <p:cNvGrpSpPr/>
          <p:nvPr/>
        </p:nvGrpSpPr>
        <p:grpSpPr>
          <a:xfrm>
            <a:off x="334910" y="415781"/>
            <a:ext cx="10538461" cy="6228736"/>
            <a:chOff x="1391879" y="354330"/>
            <a:chExt cx="10575331" cy="6400800"/>
          </a:xfrm>
        </p:grpSpPr>
        <p:sp>
          <p:nvSpPr>
            <p:cNvPr id="198" name="Google Shape;198;p5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9" name="Google Shape;199;p5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1428750" y="587502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1" name="Google Shape;201;p5"/>
            <p:cNvSpPr/>
            <p:nvPr/>
          </p:nvSpPr>
          <p:spPr>
            <a:xfrm>
              <a:off x="1748790" y="1988820"/>
              <a:ext cx="7372350" cy="3497578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ko-KR" sz="18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장학금 1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장학금 2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장학금 3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총총총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5">
              <a:hlinkClick action="ppaction://hlinksldjump" r:id="rId4"/>
            </p:cNvPr>
            <p:cNvSpPr/>
            <p:nvPr/>
          </p:nvSpPr>
          <p:spPr>
            <a:xfrm>
              <a:off x="1748790" y="1371600"/>
              <a:ext cx="7372350" cy="514336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모집 중 장학금 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9349740" y="1371600"/>
              <a:ext cx="2434590" cy="4114791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깃허브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1.이용수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2.정민경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3.정상필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4.홍승기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플래그먼트???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223760" y="5966462"/>
              <a:ext cx="4629150" cy="6972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800209" y="467770"/>
              <a:ext cx="4052700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OOO님 환영합니다. | </a:t>
              </a:r>
              <a:r>
                <a:rPr b="0" i="0" lang="ko-KR" sz="14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로그아웃</a:t>
              </a: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| </a:t>
              </a:r>
              <a:r>
                <a:rPr b="0" i="0" lang="ko-KR" sz="1400" u="sng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마이페이지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7" name="Google Shape;207;p5"/>
          <p:cNvSpPr/>
          <p:nvPr/>
        </p:nvSpPr>
        <p:spPr>
          <a:xfrm>
            <a:off x="734961" y="4458928"/>
            <a:ext cx="7251288" cy="909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더보기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1377130" y="529097"/>
            <a:ext cx="5260257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여기다가 뭘 적고 싶은데 떠오르지가 않는다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214" name="Google Shape;21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>
            <a:off x="212007" y="47071"/>
            <a:ext cx="10661364" cy="6732639"/>
            <a:chOff x="1391879" y="354330"/>
            <a:chExt cx="10575331" cy="6400800"/>
          </a:xfrm>
        </p:grpSpPr>
        <p:sp>
          <p:nvSpPr>
            <p:cNvPr id="220" name="Google Shape;220;p7"/>
            <p:cNvSpPr/>
            <p:nvPr/>
          </p:nvSpPr>
          <p:spPr>
            <a:xfrm>
              <a:off x="1391879" y="354330"/>
              <a:ext cx="10538460" cy="64008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1" name="Google Shape;221;p7"/>
            <p:cNvCxnSpPr/>
            <p:nvPr/>
          </p:nvCxnSpPr>
          <p:spPr>
            <a:xfrm>
              <a:off x="1428750" y="1257300"/>
              <a:ext cx="105384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7"/>
            <p:cNvCxnSpPr/>
            <p:nvPr/>
          </p:nvCxnSpPr>
          <p:spPr>
            <a:xfrm>
              <a:off x="1428750" y="6053879"/>
              <a:ext cx="10538460" cy="2384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3" name="Google Shape;223;p7"/>
            <p:cNvSpPr/>
            <p:nvPr/>
          </p:nvSpPr>
          <p:spPr>
            <a:xfrm>
              <a:off x="7223760" y="6133397"/>
              <a:ext cx="4629150" cy="5302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All rights reserved</a:t>
              </a: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Made by humanZoo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520190" y="480060"/>
              <a:ext cx="845820" cy="6857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Hz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9341873" y="467770"/>
              <a:ext cx="2511037" cy="6409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 |  회원가입  </a:t>
              </a:r>
              <a:endParaRPr/>
            </a:p>
          </p:txBody>
        </p:sp>
      </p:grpSp>
      <p:sp>
        <p:nvSpPr>
          <p:cNvPr id="226" name="Google Shape;226;p7"/>
          <p:cNvSpPr/>
          <p:nvPr/>
        </p:nvSpPr>
        <p:spPr>
          <a:xfrm>
            <a:off x="1278807" y="184968"/>
            <a:ext cx="5899353" cy="70054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 (*) 아이디</a:t>
            </a:r>
            <a:endParaRPr/>
          </a:p>
        </p:txBody>
      </p:sp>
      <p:sp>
        <p:nvSpPr>
          <p:cNvPr id="227" name="Google Shape;227;p7"/>
          <p:cNvSpPr/>
          <p:nvPr/>
        </p:nvSpPr>
        <p:spPr>
          <a:xfrm>
            <a:off x="1632154" y="1066800"/>
            <a:ext cx="6808837" cy="4455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 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: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: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힌트 : 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: 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인증 번호 :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 : 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: 남자 O  여자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2761328" y="1311068"/>
            <a:ext cx="1818966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2933391" y="1925583"/>
            <a:ext cx="1818966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3314392" y="2343455"/>
            <a:ext cx="1818966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1" name="Google Shape;231;p7"/>
          <p:cNvGrpSpPr/>
          <p:nvPr/>
        </p:nvGrpSpPr>
        <p:grpSpPr>
          <a:xfrm>
            <a:off x="2761327" y="3369890"/>
            <a:ext cx="4082913" cy="288630"/>
            <a:chOff x="2761327" y="3369890"/>
            <a:chExt cx="4082913" cy="288630"/>
          </a:xfrm>
        </p:grpSpPr>
        <p:sp>
          <p:nvSpPr>
            <p:cNvPr id="232" name="Google Shape;232;p7"/>
            <p:cNvSpPr/>
            <p:nvPr/>
          </p:nvSpPr>
          <p:spPr>
            <a:xfrm>
              <a:off x="2761327" y="3400423"/>
              <a:ext cx="1818966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4629457" y="3400423"/>
              <a:ext cx="319547" cy="24580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@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035036" y="3400421"/>
              <a:ext cx="1499418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뒤로 단색으로 채워진" id="235" name="Google Shape;23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550501" y="3363745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7"/>
          <p:cNvSpPr/>
          <p:nvPr/>
        </p:nvSpPr>
        <p:spPr>
          <a:xfrm>
            <a:off x="2576972" y="4236164"/>
            <a:ext cx="1818966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4641742" y="1311063"/>
            <a:ext cx="651386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</a:t>
            </a: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2761323" y="2675290"/>
            <a:ext cx="2716159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일치/불일치 합니다.</a:t>
            </a:r>
            <a:endParaRPr/>
          </a:p>
        </p:txBody>
      </p:sp>
      <p:sp>
        <p:nvSpPr>
          <p:cNvPr id="239" name="Google Shape;239;p7">
            <a:hlinkClick action="ppaction://hlinksldjump" r:id="rId4"/>
          </p:cNvPr>
          <p:cNvSpPr/>
          <p:nvPr/>
        </p:nvSpPr>
        <p:spPr>
          <a:xfrm>
            <a:off x="3842874" y="5614028"/>
            <a:ext cx="1192160" cy="270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b="1" sz="14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0" name="Google Shape;240;p7"/>
          <p:cNvGrpSpPr/>
          <p:nvPr/>
        </p:nvGrpSpPr>
        <p:grpSpPr>
          <a:xfrm>
            <a:off x="2576971" y="4617162"/>
            <a:ext cx="3050525" cy="293934"/>
            <a:chOff x="2540100" y="4236162"/>
            <a:chExt cx="3050525" cy="293934"/>
          </a:xfrm>
        </p:grpSpPr>
        <p:grpSp>
          <p:nvGrpSpPr>
            <p:cNvPr id="241" name="Google Shape;241;p7"/>
            <p:cNvGrpSpPr/>
            <p:nvPr/>
          </p:nvGrpSpPr>
          <p:grpSpPr>
            <a:xfrm>
              <a:off x="2540100" y="4236163"/>
              <a:ext cx="1010333" cy="293933"/>
              <a:chOff x="2503229" y="4150131"/>
              <a:chExt cx="1010333" cy="293933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503229" y="4150131"/>
                <a:ext cx="700547" cy="2580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연도</a:t>
                </a:r>
                <a:endParaRPr/>
              </a:p>
            </p:txBody>
          </p:sp>
          <p:pic>
            <p:nvPicPr>
              <p:cNvPr descr="뒤로 단색으로 채워진" id="243" name="Google Shape;243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3219823" y="4150325"/>
                <a:ext cx="287594" cy="299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" name="Google Shape;244;p7"/>
            <p:cNvGrpSpPr/>
            <p:nvPr/>
          </p:nvGrpSpPr>
          <p:grpSpPr>
            <a:xfrm>
              <a:off x="3547906" y="4236162"/>
              <a:ext cx="1010333" cy="293933"/>
              <a:chOff x="2503229" y="4150131"/>
              <a:chExt cx="1010333" cy="293933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2503229" y="4150131"/>
                <a:ext cx="700547" cy="2580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월</a:t>
                </a:r>
                <a:endParaRPr/>
              </a:p>
            </p:txBody>
          </p:sp>
          <p:pic>
            <p:nvPicPr>
              <p:cNvPr descr="뒤로 단색으로 채워진" id="246" name="Google Shape;246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3219823" y="4150325"/>
                <a:ext cx="287594" cy="299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7" name="Google Shape;247;p7"/>
            <p:cNvGrpSpPr/>
            <p:nvPr/>
          </p:nvGrpSpPr>
          <p:grpSpPr>
            <a:xfrm>
              <a:off x="4580292" y="4236162"/>
              <a:ext cx="1010333" cy="293933"/>
              <a:chOff x="2503229" y="4150131"/>
              <a:chExt cx="1010333" cy="293933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2503229" y="4150131"/>
                <a:ext cx="700547" cy="2580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일</a:t>
                </a:r>
                <a:endParaRPr/>
              </a:p>
            </p:txBody>
          </p:sp>
          <p:pic>
            <p:nvPicPr>
              <p:cNvPr descr="뒤로 단색으로 채워진" id="249" name="Google Shape;249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3219823" y="4150325"/>
                <a:ext cx="287594" cy="299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7"/>
          <p:cNvGrpSpPr/>
          <p:nvPr/>
        </p:nvGrpSpPr>
        <p:grpSpPr>
          <a:xfrm>
            <a:off x="3314392" y="2927437"/>
            <a:ext cx="3674803" cy="288631"/>
            <a:chOff x="3265231" y="2939727"/>
            <a:chExt cx="3674803" cy="288631"/>
          </a:xfrm>
        </p:grpSpPr>
        <p:sp>
          <p:nvSpPr>
            <p:cNvPr id="251" name="Google Shape;251;p7"/>
            <p:cNvSpPr/>
            <p:nvPr/>
          </p:nvSpPr>
          <p:spPr>
            <a:xfrm>
              <a:off x="3265231" y="2970261"/>
              <a:ext cx="1818966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뒤로 단색으로 채워진" id="252" name="Google Shape;25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149402" y="2933582"/>
              <a:ext cx="287594" cy="299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7"/>
            <p:cNvSpPr/>
            <p:nvPr/>
          </p:nvSpPr>
          <p:spPr>
            <a:xfrm>
              <a:off x="5440616" y="2957968"/>
              <a:ext cx="1499418" cy="2580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4" name="Google Shape;254;p7"/>
          <p:cNvSpPr/>
          <p:nvPr/>
        </p:nvSpPr>
        <p:spPr>
          <a:xfrm>
            <a:off x="2576967" y="1630612"/>
            <a:ext cx="2716159" cy="25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아이디입니다.</a:t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3560197" y="3818292"/>
            <a:ext cx="1818966" cy="2580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/>
          <p:nvPr>
            <p:ph type="title"/>
          </p:nvPr>
        </p:nvSpPr>
        <p:spPr>
          <a:xfrm>
            <a:off x="752168" y="18030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algun Gothic"/>
              <a:buNone/>
            </a:pPr>
            <a:r>
              <a:rPr lang="ko-KR" sz="9600"/>
              <a:t>로그인 화면</a:t>
            </a:r>
            <a:endParaRPr sz="9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/>
          <p:nvPr/>
        </p:nvSpPr>
        <p:spPr>
          <a:xfrm>
            <a:off x="334910" y="415781"/>
            <a:ext cx="11804493" cy="6228736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9">
            <a:hlinkClick action="ppaction://hlinksldjump" r:id="rId3"/>
          </p:cNvPr>
          <p:cNvSpPr/>
          <p:nvPr/>
        </p:nvSpPr>
        <p:spPr>
          <a:xfrm>
            <a:off x="5182258" y="1189518"/>
            <a:ext cx="1838387" cy="14662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Hz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4518844" y="2822778"/>
            <a:ext cx="3158611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4518844" y="3228358"/>
            <a:ext cx="3158611" cy="3072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</p:txBody>
      </p:sp>
      <p:sp>
        <p:nvSpPr>
          <p:cNvPr id="269" name="Google Shape;269;p9">
            <a:hlinkClick action="ppaction://hlinksldjump" r:id="rId4"/>
          </p:cNvPr>
          <p:cNvSpPr/>
          <p:nvPr/>
        </p:nvSpPr>
        <p:spPr>
          <a:xfrm>
            <a:off x="4518837" y="3707673"/>
            <a:ext cx="3158611" cy="467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1800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4891549" y="4350774"/>
            <a:ext cx="24089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아이디/비밀번호찾기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2022-10-26T01:10:47Z</dcterms:created>
  <dc:creator>sallyzmk@gmail.com</dc:creator>
</cp:coreProperties>
</file>