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5"/>
  </p:notesMasterIdLst>
  <p:sldIdLst>
    <p:sldId id="301" r:id="rId3"/>
    <p:sldId id="303" r:id="rId4"/>
    <p:sldId id="1293" r:id="rId5"/>
    <p:sldId id="1329" r:id="rId6"/>
    <p:sldId id="1289" r:id="rId7"/>
    <p:sldId id="270" r:id="rId8"/>
    <p:sldId id="1233" r:id="rId9"/>
    <p:sldId id="1347" r:id="rId10"/>
    <p:sldId id="1351" r:id="rId11"/>
    <p:sldId id="1288" r:id="rId12"/>
    <p:sldId id="1354" r:id="rId13"/>
    <p:sldId id="364" r:id="rId14"/>
    <p:sldId id="366" r:id="rId15"/>
    <p:sldId id="1302" r:id="rId16"/>
    <p:sldId id="1285" r:id="rId17"/>
    <p:sldId id="1346" r:id="rId18"/>
    <p:sldId id="1355" r:id="rId19"/>
    <p:sldId id="1356" r:id="rId20"/>
    <p:sldId id="1350" r:id="rId21"/>
    <p:sldId id="1284" r:id="rId22"/>
    <p:sldId id="1286" r:id="rId23"/>
    <p:sldId id="1357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3B9C2-3B45-4611-918F-A885000D866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FF451-F53A-43FA-B7A9-C4013B014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5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B0B07-ED49-4132-BF9B-99FE961EE4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3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98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8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1EAD8-4B4E-431B-932F-BB7114A86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ko-KO" altLang="ko-KO" sz="59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427FC-18D9-4F4C-A79A-E9A6CE4F3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O" altLang="ko-KO">
                <a:latin typeface="NanumGothic"/>
                <a:ea typeface="NanumGothic"/>
              </a:rPr>
              <a:t>마스터 자막 스타일을 편집하려면 여기를 클릭하세요.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942A5-A370-4318-BE4E-4DA48005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428-2E9B-4F56-A300-AD320BFE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611D2-19E4-49D6-9B90-000B4EF8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434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84E2C-5F44-4F44-91AA-D8A412D5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B8E3E-34B9-4037-9B71-B19D81415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CCEFA-1DB0-46FE-A389-7C325ACA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BC2F8-78D2-49B0-862E-772521F0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60E90-FEAD-4913-9E89-3494744A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174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A78206-FF92-4E83-A358-2B60D78F8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ko-KO" altLang="ko-KO" sz="3900">
                <a:latin typeface="NanumGothic"/>
                <a:ea typeface="NanumGothic"/>
              </a:rPr>
              <a:t>마스터 제목 스타일을 편집하려면 여기를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90815-F419-44DE-B9FA-922FD9F5A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2EA9A-B633-4B92-A9F7-B2ABF5B6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DF2E9-5410-450C-B284-2F357D8D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D2D6B-2543-4E35-BD65-76BF6738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734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3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 Stand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599" y="1904999"/>
            <a:ext cx="5486400" cy="3813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ko-KO" altLang="ko-KO" sz="700" noProof="0">
                <a:latin typeface="NanumGothic"/>
                <a:ea typeface="NanumGothic"/>
              </a:rPr>
              <a:t>사진을 추가하려면 아이콘을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38537851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737D1-FA7E-4C86-A2BB-75F458C33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ko-KO" altLang="ko-KO" sz="59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4794E-60AB-4DAC-B4FC-24DDB2284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O" altLang="ko-KO">
                <a:latin typeface="NanumGothic"/>
                <a:ea typeface="NanumGothic"/>
              </a:rPr>
              <a:t>마스터 자막 스타일을 편집하려면 여기를 클릭하세요.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3B4A8-8A4A-4844-8A51-A930A6E1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C1B41-D59A-42E0-9AE8-32391BDC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23B1B-A0CA-4368-8B94-775FAC9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6867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EE30C-1A87-4B88-B41B-101F1D2E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75964-BC00-4FFE-AA64-A1186AAE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37F22-1057-4763-B113-D7752874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CC15A-33DD-4E21-8D7C-167CC1C7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D2FC7-6592-4618-ABB0-1A17D2AE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5295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54261-2B9E-42DC-9D94-741C0243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ko-KO" altLang="ko-KO" sz="32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9FB39-EA73-4050-B757-9B979559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89E37-F844-482B-8C8E-C4E1CEC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56CFE-D3D7-4263-92F2-AAC48803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022EF-1E1F-433B-A361-8D6DB99D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366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8EDEF-38F9-407B-8E8E-B9F7F8DC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8ED10-91FD-454D-B61D-48211FB15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96452-C902-4C12-AA17-905588AD1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A098C-7CDB-43B8-87FE-E7044B87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06DB2-7EA4-4043-9F4D-16B63F2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91BBC-28EF-439C-8113-A1DAA526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9630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D8E85-8A32-4D30-AE1A-76075901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13FFE-4AA0-4A0D-8957-63EC07A8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C9E5C-9718-430C-896D-BDF8DFAC7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48386-9CDC-4773-A872-E729F3768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57EC5-EFC4-42F2-A209-9BB54F5F2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32E81-65DE-46F3-91E4-EB023A1F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777FBE-6DF9-4354-84AC-20BCDCB8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FED86-B558-4EC3-AFB4-B0B40840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6557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B7A07-89E5-48A3-8FA2-71B22590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42E244-FE93-44BE-985D-C8326F6E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551CEC-AC58-4EFF-8CAC-33C1F7AE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C830C0-AFF9-4F57-81D2-0930D0A1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888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A53C1-515C-46DB-9FE1-863C7626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C5AFE-22F7-4750-B921-EE0D4674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F2EA8-2338-45A9-9202-EC864B26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3C983-A194-4691-BA97-0AECE3DE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4E945-4A38-49A6-9109-96FA66F8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0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A6B9DC-EB28-4C2B-955D-35176317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14828-F87F-42D4-B2C0-7082336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8422B-D843-43B1-92B1-D47E3A1C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13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53C51-F08A-44C7-96E7-CADC4555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O" altLang="ko-KO" sz="2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5204C-D852-4F77-A25B-6C70DB68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O" altLang="ko-KO" sz="2200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ED6EC8-02E9-4A45-AD45-36E43DD5F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12743-2041-4A31-B39E-1305893D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176BC-59DF-4FC1-A0F6-0DF46B1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59CD0-86EA-4156-A560-53297D42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864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E7B38-3ED4-4A3C-954C-506C15D2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O" altLang="ko-KO" sz="2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13FCDB-55DA-4F46-9975-EAB86EF34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F9B53-CACA-47CA-9BCF-E1520F56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33342-B648-47D6-9C3C-64AD3C07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43EF5-5736-4B85-906C-7F5885C4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27608-DA8C-447A-A9D8-EA3EE5C0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6354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861C1-ECE8-4472-B3E7-9AD75712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F8C15-2C93-4542-BD5C-95312FEC4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295A1-333B-4DA5-B342-FDF34CAD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522B6-80F0-4D6D-93FF-A29B8DD7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DB0A0-545D-4157-AA17-1D3F5B49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6458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513660-6D6E-42F9-A46C-416479A08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ko-KO" altLang="ko-KO" sz="3900">
                <a:latin typeface="NanumGothic"/>
                <a:ea typeface="NanumGothic"/>
              </a:rPr>
              <a:t>마스터 제목 스타일을 편집하려면 여기를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79725-5CCA-4DFD-93AF-27C7CE8D4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CBE24-57BD-4D53-8378-1BC9FAEE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0884F-4FEF-4E98-A007-D8DFE920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DED2B-0CA9-4E3A-94FD-40C64AC2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5944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t">
            <a:normAutofit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ko-KO" altLang="ko-KO" sz="2500">
                <a:latin typeface="NanumGothic"/>
                <a:ea typeface="NanumGothic"/>
              </a:rPr>
              <a:t>여기에 제목을 입력하세요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t">
            <a:normAutofit fontScale="60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최고의 파워포인트 템플릿</a:t>
            </a:r>
            <a:endParaRPr lang="es-ES_tradnl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Lorem ipsum dolor sit amet, consectetur adipiscing elit. Fusce diam tortor, mattis quis dapibus vitae, euismod non purus. Maecenas ut lacus nec mauris feugiat tristique.</a:t>
            </a:r>
          </a:p>
        </p:txBody>
      </p:sp>
    </p:spTree>
    <p:extLst>
      <p:ext uri="{BB962C8B-B14F-4D97-AF65-F5344CB8AC3E}">
        <p14:creationId xmlns:p14="http://schemas.microsoft.com/office/powerpoint/2010/main" val="31214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D652E-549E-4EF4-A5BB-4EC9D47A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ko-KO" altLang="ko-KO" sz="32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96700-D0B0-4061-A62A-E089D02D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F8D3E-4794-4769-9119-A048FEC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802D4-C40A-475B-BA40-2619796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5A96F-4D2A-47F1-AE88-D0CF9AD4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503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A3D40-75A2-4A91-9348-360AAF31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6AA81-D67C-421F-B136-16D6BF1F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F858C-0267-4571-A01E-1BD8F4A10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346A6-7398-46ED-A16D-24401208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E267E-7C65-4C6C-82C0-15053CA3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51063-B6C8-4CCF-B452-D102DFCB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371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FA751-1CAC-4E7D-A4DF-60F6612D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C08F8-2435-4914-B79B-1D76E3186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E8521-6D52-4B35-8C67-A8E551C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BA4D15-2057-46EC-9422-065027640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AE9B13-4AB7-4161-84E8-BA93A9CC0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EA551F-C256-46E0-AC55-D1F3F8C7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32E3E6-2204-4F17-840C-EAC2BE8C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0363AB-49DC-45E3-B01C-E8F0E004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7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CBE0-4F73-47A3-B4F1-40D86978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A893CB-B86A-4117-BB1C-41559F69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7C74D-EED2-470E-A4F1-3997B287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F673B-EA3C-4143-ACA5-7E2FF518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45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5B9677-4DA8-4AED-963E-E57FC8ED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AD7C5C-8763-43B2-AF2B-41D48D2C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0EAA06-19E2-409B-81BE-5710DF2C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690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5AA8-FF09-40A2-B825-903FA32B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O" altLang="ko-KO" sz="2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464A9-8BA4-46D3-A41F-D946C826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O" altLang="ko-KO" sz="2200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7FA4E-6973-416E-B9B7-DBB1DC34D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9C3A3-0EF8-4109-A0CD-265A119F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BD692-F79E-4D3E-A092-727E4FEE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CB6EE-A5BB-4FA5-BF58-024E9329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6488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BBCD3-5C2F-40C0-9CF1-8099A742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O" altLang="ko-KO" sz="2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F88772-E3BF-4D5A-9635-B8A0301C3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055FF-B624-4E7D-8A58-DFBBA53CB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3D261-C41B-4877-9430-0B1CA050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5498A-06DA-453E-8875-6DA3C7B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45C59-89F1-4C34-B10B-86B87B37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980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B407F1-3FCC-4A35-8686-F79675ED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ABA15-8D89-4DF1-BE53-2AF30C36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DE4B7-0182-493D-A93B-92CC16C92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913B-4D99-4DCF-A635-BC09D9FECBD1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BD2DB-BD6D-4E40-9704-571B47A18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DA380-0AAE-4BCF-A860-CD8D7E762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BE1F-187E-437F-8C4E-7F18855A6F03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58A33E-F497-455A-B116-31FB793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2071B-1C9B-4DDC-9F99-10F267E2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A1823-537D-4A26-A348-93ACC91B9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6095-C145-4D98-9CEC-8317E95C83E2}" type="datetimeFigureOut">
              <a:rPr lang="ko-KO" altLang="ko-KO" sz="1000" smtClean="0">
                <a:latin typeface="NanumGothic"/>
                <a:ea typeface="NanumGothic"/>
              </a:rPr>
              <a:t>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E4659-6602-43F7-96B7-1864DF422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4C866-4521-4377-AB95-2B160DC6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A765-842F-4719-A99E-3F41627D35FA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E2F3FD3-B560-4140-AA54-AAD675A6A095}"/>
              </a:ext>
            </a:extLst>
          </p:cNvPr>
          <p:cNvSpPr/>
          <p:nvPr/>
        </p:nvSpPr>
        <p:spPr>
          <a:xfrm>
            <a:off x="-150043" y="3156155"/>
            <a:ext cx="12728057" cy="137918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A309F5-4BB1-4F7F-BD33-968B3A07770F}"/>
              </a:ext>
            </a:extLst>
          </p:cNvPr>
          <p:cNvSpPr/>
          <p:nvPr/>
        </p:nvSpPr>
        <p:spPr>
          <a:xfrm>
            <a:off x="3035851" y="4941259"/>
            <a:ext cx="6356268" cy="3348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NanumGothic"/>
                <a:ea typeface="NanumGothic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NanumGothic"/>
                <a:ea typeface="NanumGothic"/>
              </a:rPr>
              <a:t>조 </a:t>
            </a:r>
            <a:r>
              <a:rPr lang="en-US" altLang="ko-KR" sz="1600" dirty="0">
                <a:solidFill>
                  <a:schemeClr val="bg1"/>
                </a:solidFill>
                <a:latin typeface="NanumGothic"/>
                <a:ea typeface="NanumGothic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anumGothic"/>
                <a:ea typeface="NanumGothic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NanumGothic"/>
                <a:ea typeface="NanumGothic"/>
              </a:rPr>
              <a:t>정상필</a:t>
            </a:r>
            <a:r>
              <a:rPr lang="en-US" altLang="ko-KR" sz="1600" dirty="0">
                <a:solidFill>
                  <a:schemeClr val="bg1"/>
                </a:solidFill>
                <a:latin typeface="NanumGothic"/>
                <a:ea typeface="NanumGothic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NanumGothic"/>
                <a:ea typeface="NanumGothic"/>
              </a:rPr>
              <a:t> 유지명</a:t>
            </a:r>
            <a:r>
              <a:rPr lang="en-US" altLang="ko-KR" sz="1600" dirty="0">
                <a:solidFill>
                  <a:schemeClr val="bg1"/>
                </a:solidFill>
                <a:latin typeface="NanumGothic"/>
                <a:ea typeface="NanumGothic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NanumGothic"/>
                <a:ea typeface="NanumGothic"/>
              </a:rPr>
              <a:t> 이환희</a:t>
            </a:r>
            <a:endParaRPr lang="zh-CN" altLang="en-US" sz="1600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" name="눈물 방울 2">
            <a:extLst>
              <a:ext uri="{FF2B5EF4-FFF2-40B4-BE49-F238E27FC236}">
                <a16:creationId xmlns:a16="http://schemas.microsoft.com/office/drawing/2014/main" id="{06840708-96E3-AD41-54F4-DD5BD55789D3}"/>
              </a:ext>
            </a:extLst>
          </p:cNvPr>
          <p:cNvSpPr/>
          <p:nvPr/>
        </p:nvSpPr>
        <p:spPr>
          <a:xfrm>
            <a:off x="265471" y="1460206"/>
            <a:ext cx="2713704" cy="2231986"/>
          </a:xfrm>
          <a:prstGeom prst="teardrop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292727"/>
                </a:solidFill>
                <a:latin typeface="+mj-ea"/>
                <a:ea typeface="+mj-ea"/>
              </a:rPr>
              <a:t>2024</a:t>
            </a:r>
          </a:p>
          <a:p>
            <a:pPr algn="ctr"/>
            <a:r>
              <a:rPr kumimoji="1" lang="ko-KR" altLang="en-US" sz="2400" b="1" dirty="0">
                <a:solidFill>
                  <a:srgbClr val="292727"/>
                </a:solidFill>
                <a:latin typeface="+mj-ea"/>
                <a:ea typeface="+mj-ea"/>
              </a:rPr>
              <a:t>웹개발과정</a:t>
            </a:r>
            <a:endParaRPr kumimoji="1" lang="en-US" altLang="ko-KR" sz="2400" b="1" dirty="0">
              <a:solidFill>
                <a:srgbClr val="292727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67008-E99A-1D22-22E7-947E541589EB}"/>
              </a:ext>
            </a:extLst>
          </p:cNvPr>
          <p:cNvSpPr txBox="1"/>
          <p:nvPr/>
        </p:nvSpPr>
        <p:spPr>
          <a:xfrm>
            <a:off x="2964427" y="1516966"/>
            <a:ext cx="95543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b="1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JAVA</a:t>
            </a:r>
            <a:r>
              <a:rPr kumimoji="1" lang="ko-KR" altLang="en-US" sz="4400" b="1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PROJECT</a:t>
            </a:r>
            <a:r>
              <a:rPr kumimoji="1" lang="ko-KR" altLang="en-US" sz="4400" b="1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4400" b="1" dirty="0">
              <a:solidFill>
                <a:schemeClr val="accent2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6600" b="1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온라인 쇼핑몰 구현하기</a:t>
            </a:r>
            <a:endParaRPr kumimoji="1" lang="en-US" altLang="ko-KR" sz="6600" b="1" dirty="0">
              <a:solidFill>
                <a:schemeClr val="accent2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04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6623" y="2374434"/>
            <a:ext cx="3548037" cy="3070791"/>
            <a:chOff x="492467" y="1780825"/>
            <a:chExt cx="2661028" cy="2303093"/>
          </a:xfrm>
        </p:grpSpPr>
        <p:sp>
          <p:nvSpPr>
            <p:cNvPr id="4" name="矩形 3"/>
            <p:cNvSpPr/>
            <p:nvPr/>
          </p:nvSpPr>
          <p:spPr>
            <a:xfrm>
              <a:off x="969944" y="2139864"/>
              <a:ext cx="677552" cy="9119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18243" y="2273479"/>
              <a:ext cx="780956" cy="780956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1175644" y="2515086"/>
              <a:ext cx="266153" cy="27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433" extrusionOk="0">
                  <a:moveTo>
                    <a:pt x="14102" y="6331"/>
                  </a:moveTo>
                  <a:cubicBezTo>
                    <a:pt x="13391" y="5619"/>
                    <a:pt x="13391" y="4469"/>
                    <a:pt x="14102" y="3759"/>
                  </a:cubicBezTo>
                  <a:cubicBezTo>
                    <a:pt x="14812" y="3049"/>
                    <a:pt x="15965" y="3049"/>
                    <a:pt x="16674" y="3759"/>
                  </a:cubicBezTo>
                  <a:cubicBezTo>
                    <a:pt x="17385" y="4469"/>
                    <a:pt x="17385" y="5619"/>
                    <a:pt x="16674" y="6331"/>
                  </a:cubicBezTo>
                  <a:cubicBezTo>
                    <a:pt x="15965" y="7041"/>
                    <a:pt x="14812" y="7041"/>
                    <a:pt x="14102" y="6331"/>
                  </a:cubicBezTo>
                  <a:close/>
                  <a:moveTo>
                    <a:pt x="12904" y="13199"/>
                  </a:moveTo>
                  <a:cubicBezTo>
                    <a:pt x="12904" y="13199"/>
                    <a:pt x="21289" y="7286"/>
                    <a:pt x="20359" y="518"/>
                  </a:cubicBezTo>
                  <a:cubicBezTo>
                    <a:pt x="20339" y="369"/>
                    <a:pt x="20289" y="271"/>
                    <a:pt x="20226" y="206"/>
                  </a:cubicBezTo>
                  <a:cubicBezTo>
                    <a:pt x="20162" y="145"/>
                    <a:pt x="20065" y="93"/>
                    <a:pt x="19914" y="72"/>
                  </a:cubicBezTo>
                  <a:cubicBezTo>
                    <a:pt x="13147" y="-856"/>
                    <a:pt x="7233" y="7529"/>
                    <a:pt x="7233" y="7529"/>
                  </a:cubicBezTo>
                  <a:cubicBezTo>
                    <a:pt x="2104" y="6928"/>
                    <a:pt x="2478" y="7929"/>
                    <a:pt x="137" y="13421"/>
                  </a:cubicBezTo>
                  <a:cubicBezTo>
                    <a:pt x="-311" y="14470"/>
                    <a:pt x="416" y="14829"/>
                    <a:pt x="1211" y="14536"/>
                  </a:cubicBezTo>
                  <a:cubicBezTo>
                    <a:pt x="2006" y="14242"/>
                    <a:pt x="3764" y="13593"/>
                    <a:pt x="3764" y="13593"/>
                  </a:cubicBezTo>
                  <a:lnTo>
                    <a:pt x="6840" y="16669"/>
                  </a:lnTo>
                  <a:cubicBezTo>
                    <a:pt x="6840" y="16669"/>
                    <a:pt x="6192" y="18426"/>
                    <a:pt x="5897" y="19222"/>
                  </a:cubicBezTo>
                  <a:cubicBezTo>
                    <a:pt x="5604" y="20018"/>
                    <a:pt x="5963" y="20744"/>
                    <a:pt x="7012" y="20297"/>
                  </a:cubicBezTo>
                  <a:cubicBezTo>
                    <a:pt x="12505" y="17955"/>
                    <a:pt x="13504" y="18328"/>
                    <a:pt x="12904" y="131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219800" y="2066915"/>
              <a:ext cx="346225" cy="361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03" extrusionOk="0">
                  <a:moveTo>
                    <a:pt x="14324" y="3544"/>
                  </a:moveTo>
                  <a:cubicBezTo>
                    <a:pt x="15314" y="3202"/>
                    <a:pt x="15854" y="2173"/>
                    <a:pt x="15494" y="1230"/>
                  </a:cubicBezTo>
                  <a:cubicBezTo>
                    <a:pt x="15134" y="202"/>
                    <a:pt x="13964" y="-227"/>
                    <a:pt x="12974" y="116"/>
                  </a:cubicBezTo>
                  <a:cubicBezTo>
                    <a:pt x="11984" y="459"/>
                    <a:pt x="11534" y="1487"/>
                    <a:pt x="11894" y="2430"/>
                  </a:cubicBezTo>
                  <a:cubicBezTo>
                    <a:pt x="12254" y="3373"/>
                    <a:pt x="13334" y="3887"/>
                    <a:pt x="14324" y="3544"/>
                  </a:cubicBezTo>
                  <a:close/>
                  <a:moveTo>
                    <a:pt x="21074" y="4659"/>
                  </a:moveTo>
                  <a:cubicBezTo>
                    <a:pt x="20624" y="4230"/>
                    <a:pt x="19994" y="4144"/>
                    <a:pt x="19544" y="4487"/>
                  </a:cubicBezTo>
                  <a:cubicBezTo>
                    <a:pt x="16934" y="6544"/>
                    <a:pt x="16934" y="6544"/>
                    <a:pt x="16934" y="6544"/>
                  </a:cubicBezTo>
                  <a:cubicBezTo>
                    <a:pt x="13244" y="4402"/>
                    <a:pt x="13244" y="4402"/>
                    <a:pt x="13244" y="4402"/>
                  </a:cubicBezTo>
                  <a:cubicBezTo>
                    <a:pt x="13064" y="4230"/>
                    <a:pt x="12884" y="4144"/>
                    <a:pt x="12704" y="4059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254" y="3887"/>
                    <a:pt x="11984" y="3887"/>
                    <a:pt x="11624" y="3973"/>
                  </a:cubicBezTo>
                  <a:cubicBezTo>
                    <a:pt x="11624" y="3887"/>
                    <a:pt x="11624" y="3887"/>
                    <a:pt x="11624" y="3887"/>
                  </a:cubicBezTo>
                  <a:cubicBezTo>
                    <a:pt x="6044" y="5687"/>
                    <a:pt x="6044" y="5687"/>
                    <a:pt x="6044" y="5687"/>
                  </a:cubicBezTo>
                  <a:cubicBezTo>
                    <a:pt x="5594" y="5773"/>
                    <a:pt x="5234" y="6202"/>
                    <a:pt x="5234" y="6716"/>
                  </a:cubicBezTo>
                  <a:cubicBezTo>
                    <a:pt x="5234" y="10659"/>
                    <a:pt x="5234" y="10659"/>
                    <a:pt x="5234" y="10659"/>
                  </a:cubicBezTo>
                  <a:cubicBezTo>
                    <a:pt x="5234" y="11173"/>
                    <a:pt x="5684" y="11687"/>
                    <a:pt x="6314" y="11687"/>
                  </a:cubicBezTo>
                  <a:cubicBezTo>
                    <a:pt x="6944" y="11687"/>
                    <a:pt x="7394" y="11173"/>
                    <a:pt x="7394" y="10659"/>
                  </a:cubicBezTo>
                  <a:cubicBezTo>
                    <a:pt x="7394" y="7487"/>
                    <a:pt x="7394" y="7487"/>
                    <a:pt x="7394" y="7487"/>
                  </a:cubicBezTo>
                  <a:cubicBezTo>
                    <a:pt x="9464" y="6802"/>
                    <a:pt x="9464" y="6802"/>
                    <a:pt x="9464" y="6802"/>
                  </a:cubicBezTo>
                  <a:cubicBezTo>
                    <a:pt x="7934" y="10573"/>
                    <a:pt x="7934" y="10573"/>
                    <a:pt x="7934" y="10573"/>
                  </a:cubicBezTo>
                  <a:cubicBezTo>
                    <a:pt x="7664" y="11087"/>
                    <a:pt x="7754" y="11602"/>
                    <a:pt x="8024" y="12116"/>
                  </a:cubicBezTo>
                  <a:cubicBezTo>
                    <a:pt x="7304" y="13659"/>
                    <a:pt x="7304" y="13659"/>
                    <a:pt x="7304" y="13659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454" y="13573"/>
                    <a:pt x="1094" y="13830"/>
                    <a:pt x="914" y="14259"/>
                  </a:cubicBezTo>
                  <a:cubicBezTo>
                    <a:pt x="104" y="15887"/>
                    <a:pt x="104" y="15887"/>
                    <a:pt x="104" y="15887"/>
                  </a:cubicBezTo>
                  <a:cubicBezTo>
                    <a:pt x="-166" y="16487"/>
                    <a:pt x="104" y="17173"/>
                    <a:pt x="734" y="17430"/>
                  </a:cubicBezTo>
                  <a:cubicBezTo>
                    <a:pt x="1364" y="17687"/>
                    <a:pt x="2084" y="17430"/>
                    <a:pt x="2354" y="16830"/>
                  </a:cubicBezTo>
                  <a:cubicBezTo>
                    <a:pt x="2804" y="15887"/>
                    <a:pt x="2804" y="15887"/>
                    <a:pt x="2804" y="15887"/>
                  </a:cubicBezTo>
                  <a:cubicBezTo>
                    <a:pt x="7934" y="15973"/>
                    <a:pt x="7934" y="15973"/>
                    <a:pt x="7934" y="15973"/>
                  </a:cubicBezTo>
                  <a:cubicBezTo>
                    <a:pt x="8474" y="16059"/>
                    <a:pt x="8924" y="15802"/>
                    <a:pt x="9194" y="15287"/>
                  </a:cubicBezTo>
                  <a:cubicBezTo>
                    <a:pt x="10094" y="13402"/>
                    <a:pt x="10094" y="13402"/>
                    <a:pt x="10094" y="13402"/>
                  </a:cubicBezTo>
                  <a:cubicBezTo>
                    <a:pt x="12434" y="14344"/>
                    <a:pt x="12434" y="14344"/>
                    <a:pt x="12434" y="14344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704" y="20002"/>
                    <a:pt x="12974" y="20344"/>
                    <a:pt x="13424" y="20516"/>
                  </a:cubicBezTo>
                  <a:cubicBezTo>
                    <a:pt x="15044" y="21116"/>
                    <a:pt x="15044" y="21116"/>
                    <a:pt x="15044" y="21116"/>
                  </a:cubicBezTo>
                  <a:cubicBezTo>
                    <a:pt x="15674" y="21373"/>
                    <a:pt x="16394" y="21030"/>
                    <a:pt x="16664" y="20430"/>
                  </a:cubicBezTo>
                  <a:cubicBezTo>
                    <a:pt x="16934" y="19830"/>
                    <a:pt x="16574" y="19144"/>
                    <a:pt x="15944" y="18887"/>
                  </a:cubicBezTo>
                  <a:cubicBezTo>
                    <a:pt x="15134" y="18544"/>
                    <a:pt x="15134" y="18544"/>
                    <a:pt x="15134" y="18544"/>
                  </a:cubicBezTo>
                  <a:cubicBezTo>
                    <a:pt x="14954" y="13487"/>
                    <a:pt x="14954" y="13487"/>
                    <a:pt x="14954" y="13487"/>
                  </a:cubicBezTo>
                  <a:cubicBezTo>
                    <a:pt x="14954" y="13487"/>
                    <a:pt x="14954" y="13402"/>
                    <a:pt x="14954" y="13402"/>
                  </a:cubicBezTo>
                  <a:cubicBezTo>
                    <a:pt x="14954" y="13402"/>
                    <a:pt x="14954" y="13402"/>
                    <a:pt x="14954" y="13402"/>
                  </a:cubicBezTo>
                  <a:cubicBezTo>
                    <a:pt x="14954" y="12973"/>
                    <a:pt x="14594" y="12544"/>
                    <a:pt x="14144" y="12373"/>
                  </a:cubicBezTo>
                  <a:cubicBezTo>
                    <a:pt x="11894" y="11002"/>
                    <a:pt x="11894" y="11002"/>
                    <a:pt x="11894" y="11002"/>
                  </a:cubicBezTo>
                  <a:cubicBezTo>
                    <a:pt x="13514" y="6973"/>
                    <a:pt x="13514" y="6973"/>
                    <a:pt x="13514" y="6973"/>
                  </a:cubicBezTo>
                  <a:cubicBezTo>
                    <a:pt x="16394" y="8687"/>
                    <a:pt x="16394" y="8687"/>
                    <a:pt x="16394" y="8687"/>
                  </a:cubicBezTo>
                  <a:cubicBezTo>
                    <a:pt x="16844" y="8944"/>
                    <a:pt x="17384" y="8944"/>
                    <a:pt x="17744" y="8602"/>
                  </a:cubicBezTo>
                  <a:cubicBezTo>
                    <a:pt x="20894" y="6116"/>
                    <a:pt x="20894" y="6116"/>
                    <a:pt x="20894" y="6116"/>
                  </a:cubicBezTo>
                  <a:cubicBezTo>
                    <a:pt x="21344" y="5687"/>
                    <a:pt x="21434" y="5087"/>
                    <a:pt x="21074" y="465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 rot="10800000" flipH="1">
              <a:off x="1638049" y="1780825"/>
              <a:ext cx="1515446" cy="3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" y="0"/>
                  </a:moveTo>
                  <a:lnTo>
                    <a:pt x="0" y="21595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3543" y="3495970"/>
              <a:ext cx="1631432" cy="5879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5="http://schemas.microsoft.com/office/powerpoint/2012/main" xmlns:p159="http://schemas.microsoft.com/office/powerpoint/2015/09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square" lIns="33867" tIns="33867" rIns="33867" bIns="33867" anchor="t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O" altLang="ko-KO" sz="1067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92467" y="3265603"/>
              <a:ext cx="1631639" cy="261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5="http://schemas.microsoft.com/office/powerpoint/2012/main" xmlns:p159="http://schemas.microsoft.com/office/powerpoint/2015/09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33867" tIns="33867" rIns="33867" bIns="33867" anchor="t">
              <a:normAutofit/>
            </a:bodyPr>
            <a:lstStyle/>
            <a:p>
              <a:pPr algn="ctr"/>
              <a:r>
                <a:rPr lang="ko-KO" altLang="ko-KO" sz="8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58493" y="1900728"/>
            <a:ext cx="3550399" cy="3544497"/>
            <a:chOff x="2668869" y="1425545"/>
            <a:chExt cx="2662799" cy="2658373"/>
          </a:xfrm>
        </p:grpSpPr>
        <p:grpSp>
          <p:nvGrpSpPr>
            <p:cNvPr id="31" name="组合 30"/>
            <p:cNvGrpSpPr/>
            <p:nvPr/>
          </p:nvGrpSpPr>
          <p:grpSpPr>
            <a:xfrm>
              <a:off x="3094645" y="1425545"/>
              <a:ext cx="2237023" cy="1628890"/>
              <a:chOff x="3094645" y="1425545"/>
              <a:chExt cx="2237023" cy="162889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142181" y="1775106"/>
                <a:ext cx="677552" cy="12767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094645" y="2273480"/>
                <a:ext cx="780956" cy="780955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3299327" y="2505966"/>
                <a:ext cx="363262" cy="290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3" y="10800"/>
                    </a:moveTo>
                    <a:cubicBezTo>
                      <a:pt x="17065" y="10800"/>
                      <a:pt x="16800" y="11898"/>
                      <a:pt x="16709" y="12419"/>
                    </a:cubicBezTo>
                    <a:cubicBezTo>
                      <a:pt x="16115" y="15817"/>
                      <a:pt x="13696" y="18359"/>
                      <a:pt x="10800" y="18359"/>
                    </a:cubicBezTo>
                    <a:cubicBezTo>
                      <a:pt x="9130" y="18359"/>
                      <a:pt x="7618" y="17514"/>
                      <a:pt x="6524" y="16146"/>
                    </a:cubicBezTo>
                    <a:cubicBezTo>
                      <a:pt x="6018" y="15513"/>
                      <a:pt x="5198" y="15513"/>
                      <a:pt x="4691" y="16146"/>
                    </a:cubicBezTo>
                    <a:cubicBezTo>
                      <a:pt x="4185" y="16779"/>
                      <a:pt x="4185" y="17804"/>
                      <a:pt x="4691" y="18437"/>
                    </a:cubicBezTo>
                    <a:cubicBezTo>
                      <a:pt x="6255" y="20391"/>
                      <a:pt x="8415" y="21600"/>
                      <a:pt x="10800" y="21600"/>
                    </a:cubicBezTo>
                    <a:cubicBezTo>
                      <a:pt x="14669" y="21600"/>
                      <a:pt x="17943" y="18421"/>
                      <a:pt x="19043" y="14039"/>
                    </a:cubicBezTo>
                    <a:lnTo>
                      <a:pt x="21600" y="14039"/>
                    </a:lnTo>
                    <a:lnTo>
                      <a:pt x="21600" y="10800"/>
                    </a:lnTo>
                    <a:cubicBezTo>
                      <a:pt x="21600" y="10800"/>
                      <a:pt x="18143" y="10800"/>
                      <a:pt x="18143" y="10800"/>
                    </a:cubicBezTo>
                    <a:close/>
                    <a:moveTo>
                      <a:pt x="4891" y="9180"/>
                    </a:moveTo>
                    <a:cubicBezTo>
                      <a:pt x="5484" y="5783"/>
                      <a:pt x="7904" y="3240"/>
                      <a:pt x="10800" y="3240"/>
                    </a:cubicBezTo>
                    <a:cubicBezTo>
                      <a:pt x="12470" y="3240"/>
                      <a:pt x="13982" y="4086"/>
                      <a:pt x="15076" y="5454"/>
                    </a:cubicBezTo>
                    <a:cubicBezTo>
                      <a:pt x="15582" y="6086"/>
                      <a:pt x="16404" y="6086"/>
                      <a:pt x="16909" y="5454"/>
                    </a:cubicBezTo>
                    <a:cubicBezTo>
                      <a:pt x="17415" y="4821"/>
                      <a:pt x="17415" y="3796"/>
                      <a:pt x="16909" y="3163"/>
                    </a:cubicBezTo>
                    <a:cubicBezTo>
                      <a:pt x="15346" y="1209"/>
                      <a:pt x="13186" y="0"/>
                      <a:pt x="10800" y="0"/>
                    </a:cubicBezTo>
                    <a:cubicBezTo>
                      <a:pt x="6931" y="0"/>
                      <a:pt x="3658" y="3178"/>
                      <a:pt x="2557" y="7560"/>
                    </a:cubicBezTo>
                    <a:lnTo>
                      <a:pt x="0" y="7560"/>
                    </a:lnTo>
                    <a:lnTo>
                      <a:pt x="0" y="10800"/>
                    </a:lnTo>
                    <a:lnTo>
                      <a:pt x="3457" y="10800"/>
                    </a:lnTo>
                    <a:cubicBezTo>
                      <a:pt x="4535" y="10800"/>
                      <a:pt x="4800" y="9702"/>
                      <a:pt x="4891" y="9180"/>
                    </a:cubicBezTo>
                    <a:close/>
                    <a:moveTo>
                      <a:pt x="7343" y="10800"/>
                    </a:moveTo>
                    <a:cubicBezTo>
                      <a:pt x="7343" y="13185"/>
                      <a:pt x="8891" y="15120"/>
                      <a:pt x="10800" y="15120"/>
                    </a:cubicBezTo>
                    <a:cubicBezTo>
                      <a:pt x="12709" y="15120"/>
                      <a:pt x="14255" y="13185"/>
                      <a:pt x="14255" y="10800"/>
                    </a:cubicBezTo>
                    <a:cubicBezTo>
                      <a:pt x="14255" y="8415"/>
                      <a:pt x="12709" y="6480"/>
                      <a:pt x="10800" y="6480"/>
                    </a:cubicBezTo>
                    <a:cubicBezTo>
                      <a:pt x="8891" y="6480"/>
                      <a:pt x="7343" y="8415"/>
                      <a:pt x="7343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 rot="10800000" flipH="1">
                <a:off x="3815424" y="1425545"/>
                <a:ext cx="1516244" cy="35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4404220" y="1711997"/>
                <a:ext cx="346226" cy="361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2669944" y="3495970"/>
              <a:ext cx="1631432" cy="5879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5="http://schemas.microsoft.com/office/powerpoint/2012/main" xmlns:p159="http://schemas.microsoft.com/office/powerpoint/2015/09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square" lIns="33867" tIns="33867" rIns="33867" bIns="33867" anchor="t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O" altLang="ko-KO" sz="1067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68869" y="3265603"/>
              <a:ext cx="1631639" cy="261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5="http://schemas.microsoft.com/office/powerpoint/2012/main" xmlns:p159="http://schemas.microsoft.com/office/powerpoint/2015/09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33867" tIns="33867" rIns="33867" bIns="33867" anchor="t">
              <a:normAutofit/>
            </a:bodyPr>
            <a:lstStyle/>
            <a:p>
              <a:pPr algn="ctr"/>
              <a:r>
                <a:rPr lang="ko-KO" altLang="ko-KO" sz="8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476606" y="1418621"/>
            <a:ext cx="3555397" cy="4026603"/>
            <a:chOff x="4857454" y="1063966"/>
            <a:chExt cx="2666548" cy="3019952"/>
          </a:xfrm>
        </p:grpSpPr>
        <p:sp>
          <p:nvSpPr>
            <p:cNvPr id="10" name="矩形 9"/>
            <p:cNvSpPr/>
            <p:nvPr/>
          </p:nvSpPr>
          <p:spPr>
            <a:xfrm>
              <a:off x="5334931" y="1418026"/>
              <a:ext cx="677552" cy="163379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83230" y="2273480"/>
              <a:ext cx="780956" cy="78095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5534630" y="2527777"/>
              <a:ext cx="278154" cy="27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6" h="20334" extrusionOk="0">
                  <a:moveTo>
                    <a:pt x="19964" y="64"/>
                  </a:moveTo>
                  <a:cubicBezTo>
                    <a:pt x="19154" y="-762"/>
                    <a:pt x="10181" y="6693"/>
                    <a:pt x="7510" y="9416"/>
                  </a:cubicBezTo>
                  <a:cubicBezTo>
                    <a:pt x="6185" y="10767"/>
                    <a:pt x="5743" y="11492"/>
                    <a:pt x="5336" y="12034"/>
                  </a:cubicBezTo>
                  <a:cubicBezTo>
                    <a:pt x="5160" y="12268"/>
                    <a:pt x="5392" y="12341"/>
                    <a:pt x="5498" y="12397"/>
                  </a:cubicBezTo>
                  <a:cubicBezTo>
                    <a:pt x="6023" y="12675"/>
                    <a:pt x="6391" y="12933"/>
                    <a:pt x="6864" y="13417"/>
                  </a:cubicBezTo>
                  <a:cubicBezTo>
                    <a:pt x="7340" y="13900"/>
                    <a:pt x="7594" y="14275"/>
                    <a:pt x="7865" y="14809"/>
                  </a:cubicBezTo>
                  <a:cubicBezTo>
                    <a:pt x="7919" y="14917"/>
                    <a:pt x="7991" y="15156"/>
                    <a:pt x="8222" y="14975"/>
                  </a:cubicBezTo>
                  <a:cubicBezTo>
                    <a:pt x="8753" y="14561"/>
                    <a:pt x="9464" y="14110"/>
                    <a:pt x="10789" y="12758"/>
                  </a:cubicBezTo>
                  <a:cubicBezTo>
                    <a:pt x="13461" y="10036"/>
                    <a:pt x="20774" y="889"/>
                    <a:pt x="19964" y="64"/>
                  </a:cubicBezTo>
                  <a:close/>
                  <a:moveTo>
                    <a:pt x="2465" y="14020"/>
                  </a:moveTo>
                  <a:cubicBezTo>
                    <a:pt x="886" y="15630"/>
                    <a:pt x="2220" y="17281"/>
                    <a:pt x="121" y="19731"/>
                  </a:cubicBezTo>
                  <a:cubicBezTo>
                    <a:pt x="-826" y="20838"/>
                    <a:pt x="4021" y="20501"/>
                    <a:pt x="6421" y="18052"/>
                  </a:cubicBezTo>
                  <a:cubicBezTo>
                    <a:pt x="7439" y="17016"/>
                    <a:pt x="7152" y="15502"/>
                    <a:pt x="6060" y="14389"/>
                  </a:cubicBezTo>
                  <a:cubicBezTo>
                    <a:pt x="4968" y="13275"/>
                    <a:pt x="3483" y="12982"/>
                    <a:pt x="2465" y="1402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rot="10800000" flipH="1">
              <a:off x="6007758" y="1063966"/>
              <a:ext cx="1516244" cy="35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6588638" y="1362713"/>
              <a:ext cx="346225" cy="361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03" extrusionOk="0">
                  <a:moveTo>
                    <a:pt x="14324" y="3544"/>
                  </a:moveTo>
                  <a:cubicBezTo>
                    <a:pt x="15314" y="3202"/>
                    <a:pt x="15854" y="2173"/>
                    <a:pt x="15494" y="1230"/>
                  </a:cubicBezTo>
                  <a:cubicBezTo>
                    <a:pt x="15134" y="202"/>
                    <a:pt x="13964" y="-227"/>
                    <a:pt x="12974" y="116"/>
                  </a:cubicBezTo>
                  <a:cubicBezTo>
                    <a:pt x="11984" y="459"/>
                    <a:pt x="11534" y="1487"/>
                    <a:pt x="11894" y="2430"/>
                  </a:cubicBezTo>
                  <a:cubicBezTo>
                    <a:pt x="12254" y="3373"/>
                    <a:pt x="13334" y="3887"/>
                    <a:pt x="14324" y="3544"/>
                  </a:cubicBezTo>
                  <a:close/>
                  <a:moveTo>
                    <a:pt x="21074" y="4659"/>
                  </a:moveTo>
                  <a:cubicBezTo>
                    <a:pt x="20624" y="4230"/>
                    <a:pt x="19994" y="4144"/>
                    <a:pt x="19544" y="4487"/>
                  </a:cubicBezTo>
                  <a:cubicBezTo>
                    <a:pt x="16934" y="6544"/>
                    <a:pt x="16934" y="6544"/>
                    <a:pt x="16934" y="6544"/>
                  </a:cubicBezTo>
                  <a:cubicBezTo>
                    <a:pt x="13244" y="4402"/>
                    <a:pt x="13244" y="4402"/>
                    <a:pt x="13244" y="4402"/>
                  </a:cubicBezTo>
                  <a:cubicBezTo>
                    <a:pt x="13064" y="4230"/>
                    <a:pt x="12884" y="4144"/>
                    <a:pt x="12704" y="4059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254" y="3887"/>
                    <a:pt x="11984" y="3887"/>
                    <a:pt x="11624" y="3973"/>
                  </a:cubicBezTo>
                  <a:cubicBezTo>
                    <a:pt x="11624" y="3887"/>
                    <a:pt x="11624" y="3887"/>
                    <a:pt x="11624" y="3887"/>
                  </a:cubicBezTo>
                  <a:cubicBezTo>
                    <a:pt x="6044" y="5687"/>
                    <a:pt x="6044" y="5687"/>
                    <a:pt x="6044" y="5687"/>
                  </a:cubicBezTo>
                  <a:cubicBezTo>
                    <a:pt x="5594" y="5773"/>
                    <a:pt x="5234" y="6202"/>
                    <a:pt x="5234" y="6716"/>
                  </a:cubicBezTo>
                  <a:cubicBezTo>
                    <a:pt x="5234" y="10659"/>
                    <a:pt x="5234" y="10659"/>
                    <a:pt x="5234" y="10659"/>
                  </a:cubicBezTo>
                  <a:cubicBezTo>
                    <a:pt x="5234" y="11173"/>
                    <a:pt x="5684" y="11687"/>
                    <a:pt x="6314" y="11687"/>
                  </a:cubicBezTo>
                  <a:cubicBezTo>
                    <a:pt x="6944" y="11687"/>
                    <a:pt x="7394" y="11173"/>
                    <a:pt x="7394" y="10659"/>
                  </a:cubicBezTo>
                  <a:cubicBezTo>
                    <a:pt x="7394" y="7487"/>
                    <a:pt x="7394" y="7487"/>
                    <a:pt x="7394" y="7487"/>
                  </a:cubicBezTo>
                  <a:cubicBezTo>
                    <a:pt x="9464" y="6802"/>
                    <a:pt x="9464" y="6802"/>
                    <a:pt x="9464" y="6802"/>
                  </a:cubicBezTo>
                  <a:cubicBezTo>
                    <a:pt x="7934" y="10573"/>
                    <a:pt x="7934" y="10573"/>
                    <a:pt x="7934" y="10573"/>
                  </a:cubicBezTo>
                  <a:cubicBezTo>
                    <a:pt x="7664" y="11087"/>
                    <a:pt x="7754" y="11602"/>
                    <a:pt x="8024" y="12116"/>
                  </a:cubicBezTo>
                  <a:cubicBezTo>
                    <a:pt x="7304" y="13659"/>
                    <a:pt x="7304" y="13659"/>
                    <a:pt x="7304" y="13659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454" y="13573"/>
                    <a:pt x="1094" y="13830"/>
                    <a:pt x="914" y="14259"/>
                  </a:cubicBezTo>
                  <a:cubicBezTo>
                    <a:pt x="104" y="15887"/>
                    <a:pt x="104" y="15887"/>
                    <a:pt x="104" y="15887"/>
                  </a:cubicBezTo>
                  <a:cubicBezTo>
                    <a:pt x="-166" y="16487"/>
                    <a:pt x="104" y="17173"/>
                    <a:pt x="734" y="17430"/>
                  </a:cubicBezTo>
                  <a:cubicBezTo>
                    <a:pt x="1364" y="17687"/>
                    <a:pt x="2084" y="17430"/>
                    <a:pt x="2354" y="16830"/>
                  </a:cubicBezTo>
                  <a:cubicBezTo>
                    <a:pt x="2804" y="15887"/>
                    <a:pt x="2804" y="15887"/>
                    <a:pt x="2804" y="15887"/>
                  </a:cubicBezTo>
                  <a:cubicBezTo>
                    <a:pt x="7934" y="15973"/>
                    <a:pt x="7934" y="15973"/>
                    <a:pt x="7934" y="15973"/>
                  </a:cubicBezTo>
                  <a:cubicBezTo>
                    <a:pt x="8474" y="16059"/>
                    <a:pt x="8924" y="15802"/>
                    <a:pt x="9194" y="15287"/>
                  </a:cubicBezTo>
                  <a:cubicBezTo>
                    <a:pt x="10094" y="13402"/>
                    <a:pt x="10094" y="13402"/>
                    <a:pt x="10094" y="13402"/>
                  </a:cubicBezTo>
                  <a:cubicBezTo>
                    <a:pt x="12434" y="14344"/>
                    <a:pt x="12434" y="14344"/>
                    <a:pt x="12434" y="14344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704" y="20002"/>
                    <a:pt x="12974" y="20344"/>
                    <a:pt x="13424" y="20516"/>
                  </a:cubicBezTo>
                  <a:cubicBezTo>
                    <a:pt x="15044" y="21116"/>
                    <a:pt x="15044" y="21116"/>
                    <a:pt x="15044" y="21116"/>
                  </a:cubicBezTo>
                  <a:cubicBezTo>
                    <a:pt x="15674" y="21373"/>
                    <a:pt x="16394" y="21030"/>
                    <a:pt x="16664" y="20430"/>
                  </a:cubicBezTo>
                  <a:cubicBezTo>
                    <a:pt x="16934" y="19830"/>
                    <a:pt x="16574" y="19144"/>
                    <a:pt x="15944" y="18887"/>
                  </a:cubicBezTo>
                  <a:cubicBezTo>
                    <a:pt x="15134" y="18544"/>
                    <a:pt x="15134" y="18544"/>
                    <a:pt x="15134" y="18544"/>
                  </a:cubicBezTo>
                  <a:cubicBezTo>
                    <a:pt x="14954" y="13487"/>
                    <a:pt x="14954" y="13487"/>
                    <a:pt x="14954" y="13487"/>
                  </a:cubicBezTo>
                  <a:cubicBezTo>
                    <a:pt x="14954" y="13487"/>
                    <a:pt x="14954" y="13402"/>
                    <a:pt x="14954" y="13402"/>
                  </a:cubicBezTo>
                  <a:cubicBezTo>
                    <a:pt x="14954" y="13402"/>
                    <a:pt x="14954" y="13402"/>
                    <a:pt x="14954" y="13402"/>
                  </a:cubicBezTo>
                  <a:cubicBezTo>
                    <a:pt x="14954" y="12973"/>
                    <a:pt x="14594" y="12544"/>
                    <a:pt x="14144" y="12373"/>
                  </a:cubicBezTo>
                  <a:cubicBezTo>
                    <a:pt x="11894" y="11002"/>
                    <a:pt x="11894" y="11002"/>
                    <a:pt x="11894" y="11002"/>
                  </a:cubicBezTo>
                  <a:cubicBezTo>
                    <a:pt x="13514" y="6973"/>
                    <a:pt x="13514" y="6973"/>
                    <a:pt x="13514" y="6973"/>
                  </a:cubicBezTo>
                  <a:cubicBezTo>
                    <a:pt x="16394" y="8687"/>
                    <a:pt x="16394" y="8687"/>
                    <a:pt x="16394" y="8687"/>
                  </a:cubicBezTo>
                  <a:cubicBezTo>
                    <a:pt x="16844" y="8944"/>
                    <a:pt x="17384" y="8944"/>
                    <a:pt x="17744" y="8602"/>
                  </a:cubicBezTo>
                  <a:cubicBezTo>
                    <a:pt x="20894" y="6116"/>
                    <a:pt x="20894" y="6116"/>
                    <a:pt x="20894" y="6116"/>
                  </a:cubicBezTo>
                  <a:cubicBezTo>
                    <a:pt x="21344" y="5687"/>
                    <a:pt x="21434" y="5087"/>
                    <a:pt x="21074" y="465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58529" y="3495970"/>
              <a:ext cx="1631432" cy="5879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5="http://schemas.microsoft.com/office/powerpoint/2012/main" xmlns:p159="http://schemas.microsoft.com/office/powerpoint/2015/09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square" lIns="33867" tIns="33867" rIns="33867" bIns="33867" anchor="t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O" altLang="ko-KO" sz="1067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4857454" y="3265603"/>
              <a:ext cx="1631639" cy="261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5="http://schemas.microsoft.com/office/powerpoint/2012/main" xmlns:p159="http://schemas.microsoft.com/office/powerpoint/2015/09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33867" tIns="33867" rIns="33867" bIns="33867" anchor="t">
              <a:normAutofit/>
            </a:bodyPr>
            <a:lstStyle/>
            <a:p>
              <a:pPr algn="ctr"/>
              <a:r>
                <a:rPr lang="ko-KO" altLang="ko-KO" sz="8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58702" y="1412776"/>
            <a:ext cx="2176676" cy="4032448"/>
            <a:chOff x="7019026" y="1059582"/>
            <a:chExt cx="1632507" cy="3024336"/>
          </a:xfrm>
        </p:grpSpPr>
        <p:sp>
          <p:nvSpPr>
            <p:cNvPr id="13" name="矩形 12"/>
            <p:cNvSpPr/>
            <p:nvPr/>
          </p:nvSpPr>
          <p:spPr>
            <a:xfrm>
              <a:off x="7496503" y="1059582"/>
              <a:ext cx="677552" cy="19922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444802" y="2273480"/>
              <a:ext cx="780956" cy="780955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669060" y="2481344"/>
              <a:ext cx="332438" cy="33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20101" y="3495970"/>
              <a:ext cx="1631432" cy="5879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5="http://schemas.microsoft.com/office/powerpoint/2012/main" xmlns:p159="http://schemas.microsoft.com/office/powerpoint/2015/09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square" lIns="33867" tIns="33867" rIns="33867" bIns="33867" anchor="t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O" altLang="ko-KO" sz="1067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019026" y="3265603"/>
              <a:ext cx="1631639" cy="261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5="http://schemas.microsoft.com/office/powerpoint/2012/main" xmlns:p159="http://schemas.microsoft.com/office/powerpoint/2015/09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33867" tIns="33867" rIns="33867" bIns="33867" anchor="t">
              <a:normAutofit/>
            </a:bodyPr>
            <a:lstStyle/>
            <a:p>
              <a:pPr algn="ctr"/>
              <a:r>
                <a:rPr lang="ko-KO" altLang="ko-KO" sz="8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sp>
        <p:nvSpPr>
          <p:cNvPr id="35" name="TextBox 8">
            <a:extLst>
              <a:ext uri="{FF2B5EF4-FFF2-40B4-BE49-F238E27FC236}">
                <a16:creationId xmlns:a16="http://schemas.microsoft.com/office/drawing/2014/main" id="{8411BE5C-4E28-4072-9E54-4018FD6FF497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2800" b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개인 이력서 소개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E799C4B6-5810-4F20-BF25-49BAAA8F32E1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FCCE94-D124-4E3D-B4B0-B87A9F8F45E6}"/>
              </a:ext>
            </a:extLst>
          </p:cNvPr>
          <p:cNvSpPr/>
          <p:nvPr/>
        </p:nvSpPr>
        <p:spPr>
          <a:xfrm>
            <a:off x="-268029" y="2279105"/>
            <a:ext cx="12728057" cy="176390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4F5EA5-B8DC-4D0C-9435-0129ADD4825E}"/>
              </a:ext>
            </a:extLst>
          </p:cNvPr>
          <p:cNvSpPr/>
          <p:nvPr/>
        </p:nvSpPr>
        <p:spPr>
          <a:xfrm>
            <a:off x="4749171" y="1764042"/>
            <a:ext cx="2693657" cy="2693657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2225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0B9F49FB-9BA2-47E3-A29D-60E98DA20F71}"/>
              </a:ext>
            </a:extLst>
          </p:cNvPr>
          <p:cNvSpPr txBox="1"/>
          <p:nvPr/>
        </p:nvSpPr>
        <p:spPr>
          <a:xfrm>
            <a:off x="4749171" y="2797763"/>
            <a:ext cx="2822828" cy="626214"/>
          </a:xfrm>
          <a:prstGeom prst="rect">
            <a:avLst/>
          </a:prstGeom>
          <a:noFill/>
        </p:spPr>
        <p:txBody>
          <a:bodyPr wrap="none" lIns="342857" tIns="0" rIns="0" bIns="0" anchor="t" anchorCtr="0">
            <a:normAutofit/>
          </a:bodyPr>
          <a:lstStyle/>
          <a:p>
            <a:r>
              <a:rPr lang="ko-KO" altLang="ko-KO" sz="3500" b="1">
                <a:solidFill>
                  <a:srgbClr val="FFC000"/>
                </a:solidFill>
                <a:latin typeface="NanumGothic"/>
                <a:ea typeface="NanumGothic"/>
              </a:rPr>
              <a:t>개인적인 경험</a:t>
            </a:r>
          </a:p>
        </p:txBody>
      </p:sp>
    </p:spTree>
    <p:extLst>
      <p:ext uri="{BB962C8B-B14F-4D97-AF65-F5344CB8AC3E}">
        <p14:creationId xmlns:p14="http://schemas.microsoft.com/office/powerpoint/2010/main" val="30600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11111E-06 L -0.15924 1.11111E-06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7.40741E-07 L -6.25E-07 7.40741E-07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00396" y="2321017"/>
            <a:ext cx="3791211" cy="3650716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8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9" tIns="45716" rIns="91429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5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9" tIns="45716" rIns="91429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9" tIns="45716" rIns="91429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08253" y="4798775"/>
            <a:ext cx="2325574" cy="647215"/>
            <a:chOff x="8512415" y="2387052"/>
            <a:chExt cx="3256084" cy="647286"/>
          </a:xfrm>
        </p:grpSpPr>
        <p:sp>
          <p:nvSpPr>
            <p:cNvPr id="25" name="TextBox 24"/>
            <p:cNvSpPr txBox="1"/>
            <p:nvPr/>
          </p:nvSpPr>
          <p:spPr>
            <a:xfrm>
              <a:off x="8512415" y="2387052"/>
              <a:ext cx="1951008" cy="19814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ko-KO" altLang="ko-KO" sz="700">
                  <a:solidFill>
                    <a:schemeClr val="bg1"/>
                  </a:solidFill>
                  <a:latin typeface="NanumGothic"/>
                  <a:ea typeface="NanumGothic"/>
                  <a:cs typeface="+mn-ea"/>
                  <a:sym typeface="Arial" panose="020B0604020202020204" pitchFamily="34" charset="0"/>
                </a:rPr>
                <a:t>텍스트 내용을 교체해 주세요.</a:t>
              </a:r>
              <a:endParaRPr lang="en-GB" sz="132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6" y="2729505"/>
              <a:ext cx="3256083" cy="304834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ko-KO" altLang="ko-KO" sz="700">
                  <a:solidFill>
                    <a:schemeClr val="bg1"/>
                  </a:solidFill>
                  <a:latin typeface="NanumGothic"/>
                  <a:ea typeface="NanumGothic"/>
                  <a:cs typeface="+mn-ea"/>
                  <a:sym typeface="Arial" panose="020B0604020202020204" pitchFamily="34" charset="0"/>
                </a:rPr>
                <a:t>텍스트를 바꾸고, 관련 헤드라인 추가를 클릭하고, 텍스트 내용을</a:t>
              </a:r>
              <a:endParaRPr lang="en-GB" altLang="zh-CN" sz="75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2996243" y="2294000"/>
            <a:ext cx="2243287" cy="748044"/>
            <a:chOff x="8512415" y="2387052"/>
            <a:chExt cx="3256083" cy="748125"/>
          </a:xfrm>
        </p:grpSpPr>
        <p:sp>
          <p:nvSpPr>
            <p:cNvPr id="28" name="TextBox 27"/>
            <p:cNvSpPr txBox="1"/>
            <p:nvPr/>
          </p:nvSpPr>
          <p:spPr>
            <a:xfrm>
              <a:off x="8519746" y="2387052"/>
              <a:ext cx="2035173" cy="1981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ko-KO" altLang="ko-KO" sz="700">
                  <a:solidFill>
                    <a:schemeClr val="bg1"/>
                  </a:solidFill>
                  <a:latin typeface="NanumGothic"/>
                  <a:ea typeface="NanumGothic"/>
                  <a:cs typeface="+mn-ea"/>
                  <a:sym typeface="Arial" panose="020B0604020202020204" pitchFamily="34" charset="0"/>
                </a:rPr>
                <a:t>텍스트 내용을 교체해 주세요.</a:t>
              </a:r>
              <a:endParaRPr lang="en-GB" sz="132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12415" y="2631891"/>
              <a:ext cx="3256083" cy="50328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ko-KO" altLang="ko-KO" sz="759">
                  <a:solidFill>
                    <a:schemeClr val="bg1"/>
                  </a:solidFill>
                  <a:latin typeface="NanumGothic"/>
                  <a:ea typeface="NanumGothic"/>
                  <a:cs typeface="+mn-ea"/>
                  <a:sym typeface="Arial" panose="020B0604020202020204" pitchFamily="34" charset="0"/>
                </a:rPr>
                <a:t>텍스트를 바꾸고, 관련 헤드라인 추가를 클릭하고, 텍스트 내용을 수정하고, 여기에 직접 내용을 복사할 수도 있습니다.</a:t>
              </a:r>
              <a:endParaRPr lang="en-GB" altLang="zh-CN" sz="75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1794050" y="4957915"/>
            <a:ext cx="2243287" cy="748044"/>
            <a:chOff x="8512415" y="2387052"/>
            <a:chExt cx="3256083" cy="748126"/>
          </a:xfrm>
        </p:grpSpPr>
        <p:sp>
          <p:nvSpPr>
            <p:cNvPr id="32" name="TextBox 31"/>
            <p:cNvSpPr txBox="1"/>
            <p:nvPr/>
          </p:nvSpPr>
          <p:spPr>
            <a:xfrm>
              <a:off x="8519742" y="2387052"/>
              <a:ext cx="2256792" cy="19814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ko-KO" altLang="ko-KO" sz="700">
                  <a:solidFill>
                    <a:schemeClr val="bg1"/>
                  </a:solidFill>
                  <a:latin typeface="NanumGothic"/>
                  <a:ea typeface="NanumGothic"/>
                  <a:cs typeface="+mn-ea"/>
                  <a:sym typeface="Arial" panose="020B0604020202020204" pitchFamily="34" charset="0"/>
                </a:rPr>
                <a:t>텍스트 내용을 교체해 주세요.</a:t>
              </a:r>
              <a:endParaRPr lang="en-GB" sz="132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2"/>
              <a:ext cx="3256083" cy="5032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ko-KO" altLang="ko-KO" sz="759">
                  <a:solidFill>
                    <a:schemeClr val="bg1"/>
                  </a:solidFill>
                  <a:latin typeface="NanumGothic"/>
                  <a:ea typeface="NanumGothic"/>
                  <a:cs typeface="+mn-ea"/>
                  <a:sym typeface="Arial" panose="020B0604020202020204" pitchFamily="34" charset="0"/>
                </a:rPr>
                <a:t>텍스트를 바꾸고, 관련 헤드라인 추가를 클릭하고, 텍스트 내용을 수정하고, 여기에 직접 내용을 복사할 수도 있습니다.</a:t>
              </a:r>
              <a:endParaRPr lang="en-GB" altLang="zh-CN" sz="75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2800" b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개인 이력서 소개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2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869"/>
          <p:cNvSpPr/>
          <p:nvPr/>
        </p:nvSpPr>
        <p:spPr>
          <a:xfrm rot="10800000">
            <a:off x="3913126" y="1710174"/>
            <a:ext cx="4365751" cy="2177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2" y="2114"/>
                  <a:pt x="3163" y="6342"/>
                </a:cubicBezTo>
                <a:cubicBezTo>
                  <a:pt x="1060" y="10557"/>
                  <a:pt x="7" y="16076"/>
                  <a:pt x="0" y="21600"/>
                </a:cubicBezTo>
                <a:lnTo>
                  <a:pt x="21600" y="21600"/>
                </a:lnTo>
                <a:cubicBezTo>
                  <a:pt x="21593" y="16076"/>
                  <a:pt x="20540" y="10557"/>
                  <a:pt x="18437" y="6342"/>
                </a:cubicBezTo>
                <a:cubicBezTo>
                  <a:pt x="16328" y="2114"/>
                  <a:pt x="13564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>
              <a:lnSpc>
                <a:spcPct val="120000"/>
              </a:lnSpc>
            </a:pPr>
            <a:endParaRPr sz="17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191317" y="2624293"/>
            <a:ext cx="1870945" cy="152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ko-KO" altLang="ko-KO" sz="1000">
                <a:solidFill>
                  <a:schemeClr val="bg1"/>
                </a:solidFill>
                <a:latin typeface="NanumGothic"/>
                <a:ea typeface="NanumGothic"/>
                <a:cs typeface="Open Sans Light" panose="020B0306030504020204" pitchFamily="34" charset="0"/>
                <a:sym typeface="Arial" panose="020B0604020202020204" pitchFamily="34" charset="0"/>
              </a:rPr>
              <a:t>텍스트 내용을 교체해 주세요.</a:t>
            </a:r>
            <a:endParaRPr lang="id-ID" sz="303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765803" y="3378472"/>
            <a:ext cx="1715911" cy="21336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0" indent="0" algn="just" fontAlgn="base">
              <a:lnSpc>
                <a:spcPct val="100000"/>
              </a:lnSpc>
              <a:spcBef>
                <a:spcPts val="4267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</a:defRPr>
            </a:pPr>
            <a:r>
              <a:rPr lang="ko-KO" altLang="ko-KO" sz="7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  <a:sym typeface="Arial" panose="020B0604020202020204" pitchFamily="34" charset="0"/>
              </a:rPr>
              <a:t>텍스트를 바꾸고, 관련 헤드라인 추가를 클릭하고, 텍스트 내용을</a:t>
            </a:r>
            <a:endParaRPr lang="id-ID" sz="75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1"/>
          <p:cNvSpPr/>
          <p:nvPr/>
        </p:nvSpPr>
        <p:spPr>
          <a:xfrm>
            <a:off x="1888688" y="2978116"/>
            <a:ext cx="1470144" cy="123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rm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ko-KO" altLang="ko-KO" sz="7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  <a:sym typeface="Arial" panose="020B0604020202020204" pitchFamily="34" charset="0"/>
              </a:rPr>
              <a:t>텍스트 내용을 교체해 주세요.</a:t>
            </a:r>
            <a:endParaRPr sz="1328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Shape 1852"/>
          <p:cNvSpPr/>
          <p:nvPr/>
        </p:nvSpPr>
        <p:spPr>
          <a:xfrm>
            <a:off x="2174484" y="1700173"/>
            <a:ext cx="898552" cy="898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399" tIns="25399" rIns="25399" bIns="25399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53"/>
          <p:cNvSpPr/>
          <p:nvPr/>
        </p:nvSpPr>
        <p:spPr>
          <a:xfrm>
            <a:off x="2437701" y="1998006"/>
            <a:ext cx="372116" cy="30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Shape 1855"/>
          <p:cNvSpPr/>
          <p:nvPr/>
        </p:nvSpPr>
        <p:spPr>
          <a:xfrm>
            <a:off x="3347632" y="5290169"/>
            <a:ext cx="1681696" cy="411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ko-KO" altLang="ko-KO" sz="759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  <a:sym typeface="Arial" panose="020B0604020202020204" pitchFamily="34" charset="0"/>
              </a:rPr>
              <a:t>텍스트를 바꾸고, 관련 헤드라인 추가를 클릭하고, 텍스트 내용을 수정하고, 여기에 직접 내용을 복사할 수도 있습니다.</a:t>
            </a:r>
            <a:endParaRPr lang="id-ID" altLang="zh-CN" sz="75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56"/>
          <p:cNvSpPr/>
          <p:nvPr/>
        </p:nvSpPr>
        <p:spPr>
          <a:xfrm>
            <a:off x="3453408" y="4995054"/>
            <a:ext cx="1470144" cy="1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ko-KO" altLang="ko-KO" sz="7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  <a:sym typeface="Arial" panose="020B0604020202020204" pitchFamily="34" charset="0"/>
              </a:rPr>
              <a:t>텍스트 내용을 교체해 주세요.</a:t>
            </a:r>
            <a:endParaRPr sz="1328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57"/>
          <p:cNvSpPr/>
          <p:nvPr/>
        </p:nvSpPr>
        <p:spPr>
          <a:xfrm>
            <a:off x="3736179" y="3714083"/>
            <a:ext cx="904604" cy="904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9" tIns="25399" rIns="25399" bIns="25399" anchor="ctr"/>
          <a:lstStyle/>
          <a:p>
            <a:pPr>
              <a:lnSpc>
                <a:spcPct val="120000"/>
              </a:lnSpc>
            </a:pPr>
            <a:endParaRPr sz="17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Shape 1859"/>
          <p:cNvSpPr/>
          <p:nvPr/>
        </p:nvSpPr>
        <p:spPr>
          <a:xfrm>
            <a:off x="7102901" y="5314530"/>
            <a:ext cx="1681696" cy="411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rm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ko-KO" altLang="ko-KO" sz="759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  <a:sym typeface="Arial" panose="020B0604020202020204" pitchFamily="34" charset="0"/>
              </a:rPr>
              <a:t>텍스트를 바꾸고, 관련 헤드라인 추가를 클릭하고, 텍스트 내용을 수정하고, 여기에 직접 내용을 복사할 수도 있습니다.</a:t>
            </a:r>
            <a:endParaRPr sz="75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Shape 1860"/>
          <p:cNvSpPr/>
          <p:nvPr/>
        </p:nvSpPr>
        <p:spPr>
          <a:xfrm>
            <a:off x="7208679" y="5019414"/>
            <a:ext cx="1470144" cy="123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rm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ko-KO" altLang="ko-KO" sz="7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  <a:sym typeface="Arial" panose="020B0604020202020204" pitchFamily="34" charset="0"/>
              </a:rPr>
              <a:t>텍스트 내용을 교체해 주세요.</a:t>
            </a:r>
            <a:endParaRPr sz="1328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861"/>
          <p:cNvSpPr/>
          <p:nvPr/>
        </p:nvSpPr>
        <p:spPr>
          <a:xfrm>
            <a:off x="7493528" y="3740524"/>
            <a:ext cx="900449" cy="90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5399" tIns="25399" rIns="25399" bIns="25399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Shape 1862"/>
          <p:cNvSpPr/>
          <p:nvPr/>
        </p:nvSpPr>
        <p:spPr>
          <a:xfrm>
            <a:off x="7771537" y="4003477"/>
            <a:ext cx="344424" cy="308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Shape 1864"/>
          <p:cNvSpPr/>
          <p:nvPr/>
        </p:nvSpPr>
        <p:spPr>
          <a:xfrm>
            <a:off x="8722144" y="3273234"/>
            <a:ext cx="1681696" cy="411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rm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ko-KO" altLang="ko-KO" sz="759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  <a:sym typeface="Arial" panose="020B0604020202020204" pitchFamily="34" charset="0"/>
              </a:rPr>
              <a:t>텍스트를 바꾸고, 관련 헤드라인 추가를 클릭하고, 텍스트 내용을 수정하고, 여기에 직접 내용을 복사할 수도 있습니다.</a:t>
            </a:r>
            <a:endParaRPr sz="75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Shape 1865"/>
          <p:cNvSpPr/>
          <p:nvPr/>
        </p:nvSpPr>
        <p:spPr>
          <a:xfrm>
            <a:off x="8827919" y="2978118"/>
            <a:ext cx="1470144" cy="123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rm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ko-KO" altLang="ko-KO" sz="7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  <a:sym typeface="Arial" panose="020B0604020202020204" pitchFamily="34" charset="0"/>
              </a:rPr>
              <a:t>텍스트 내용을 교체해 주세요.</a:t>
            </a:r>
            <a:endParaRPr sz="1328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9112768" y="1699226"/>
            <a:ext cx="900449" cy="90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5399" tIns="25399" rIns="25399" bIns="25399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Shape 1857"/>
          <p:cNvSpPr/>
          <p:nvPr/>
        </p:nvSpPr>
        <p:spPr>
          <a:xfrm>
            <a:off x="3736179" y="3714706"/>
            <a:ext cx="904604" cy="904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9" tIns="25399" rIns="25399" bIns="25399" anchor="ctr"/>
          <a:lstStyle/>
          <a:p>
            <a:pPr>
              <a:lnSpc>
                <a:spcPct val="120000"/>
              </a:lnSpc>
            </a:pPr>
            <a:endParaRPr sz="17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858"/>
          <p:cNvSpPr/>
          <p:nvPr/>
        </p:nvSpPr>
        <p:spPr>
          <a:xfrm>
            <a:off x="4078576" y="3966238"/>
            <a:ext cx="219809" cy="400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7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Shape 1867"/>
          <p:cNvSpPr/>
          <p:nvPr/>
        </p:nvSpPr>
        <p:spPr>
          <a:xfrm>
            <a:off x="9403968" y="1983026"/>
            <a:ext cx="318049" cy="332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E3AE136B-B5A7-4F55-AAAC-409BCEC457CF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2800" b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개인 이력서 소개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5ED5539C-6491-45F5-8472-7594E2D9E7A7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 build="p"/>
      <p:bldP spid="5" grpId="0" build="p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 animBg="1"/>
      <p:bldP spid="21" grpId="0" animBg="1"/>
      <p:bldP spid="23" grpId="0"/>
      <p:bldP spid="24" grpId="0"/>
      <p:bldP spid="25" grpId="0" animBg="1"/>
      <p:bldP spid="28" grpId="0" animBg="1"/>
      <p:bldP spid="28" grpId="1" animBg="1"/>
      <p:bldP spid="16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92658" y="1560827"/>
            <a:ext cx="4176465" cy="4139861"/>
            <a:chOff x="2994493" y="1170620"/>
            <a:chExt cx="3132349" cy="3104896"/>
          </a:xfrm>
        </p:grpSpPr>
        <p:grpSp>
          <p:nvGrpSpPr>
            <p:cNvPr id="4" name="Group 3"/>
            <p:cNvGrpSpPr/>
            <p:nvPr/>
          </p:nvGrpSpPr>
          <p:grpSpPr>
            <a:xfrm>
              <a:off x="2994493" y="1170620"/>
              <a:ext cx="3132349" cy="3104896"/>
              <a:chOff x="4007765" y="1772811"/>
              <a:chExt cx="4176465" cy="4139861"/>
            </a:xfrm>
          </p:grpSpPr>
          <p:grpSp>
            <p:nvGrpSpPr>
              <p:cNvPr id="22" name="Group 4"/>
              <p:cNvGrpSpPr/>
              <p:nvPr/>
            </p:nvGrpSpPr>
            <p:grpSpPr>
              <a:xfrm>
                <a:off x="4007765" y="1772811"/>
                <a:ext cx="4176465" cy="4139861"/>
                <a:chOff x="3884472" y="2091871"/>
                <a:chExt cx="3113872" cy="3086581"/>
              </a:xfrm>
            </p:grpSpPr>
            <p:grpSp>
              <p:nvGrpSpPr>
                <p:cNvPr id="27" name="Group 9"/>
                <p:cNvGrpSpPr/>
                <p:nvPr/>
              </p:nvGrpSpPr>
              <p:grpSpPr>
                <a:xfrm rot="2700000">
                  <a:off x="3884473" y="2091871"/>
                  <a:ext cx="1437890" cy="1437892"/>
                  <a:chOff x="4748213" y="2079625"/>
                  <a:chExt cx="2695576" cy="2695576"/>
                </a:xfrm>
              </p:grpSpPr>
              <p:sp>
                <p:nvSpPr>
                  <p:cNvPr id="55" name="Freeform: Shape 37"/>
                  <p:cNvSpPr/>
                  <p:nvPr/>
                </p:nvSpPr>
                <p:spPr bwMode="auto">
                  <a:xfrm>
                    <a:off x="6905626" y="2079625"/>
                    <a:ext cx="538163" cy="2695575"/>
                  </a:xfrm>
                  <a:custGeom>
                    <a:avLst/>
                    <a:gdLst>
                      <a:gd name="T0" fmla="*/ 339 w 339"/>
                      <a:gd name="T1" fmla="*/ 1359 h 1698"/>
                      <a:gd name="T2" fmla="*/ 339 w 339"/>
                      <a:gd name="T3" fmla="*/ 339 h 1698"/>
                      <a:gd name="T4" fmla="*/ 0 w 339"/>
                      <a:gd name="T5" fmla="*/ 0 h 1698"/>
                      <a:gd name="T6" fmla="*/ 0 w 339"/>
                      <a:gd name="T7" fmla="*/ 1698 h 1698"/>
                      <a:gd name="T8" fmla="*/ 339 w 339"/>
                      <a:gd name="T9" fmla="*/ 135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339" y="1359"/>
                        </a:moveTo>
                        <a:lnTo>
                          <a:pt x="339" y="339"/>
                        </a:lnTo>
                        <a:lnTo>
                          <a:pt x="0" y="0"/>
                        </a:lnTo>
                        <a:lnTo>
                          <a:pt x="0" y="1698"/>
                        </a:lnTo>
                        <a:lnTo>
                          <a:pt x="339" y="135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: Shape 38"/>
                  <p:cNvSpPr/>
                  <p:nvPr/>
                </p:nvSpPr>
                <p:spPr bwMode="auto">
                  <a:xfrm>
                    <a:off x="6905626" y="4067175"/>
                    <a:ext cx="538163" cy="169863"/>
                  </a:xfrm>
                  <a:custGeom>
                    <a:avLst/>
                    <a:gdLst>
                      <a:gd name="T0" fmla="*/ 339 w 339"/>
                      <a:gd name="T1" fmla="*/ 107 h 107"/>
                      <a:gd name="T2" fmla="*/ 0 w 339"/>
                      <a:gd name="T3" fmla="*/ 107 h 107"/>
                      <a:gd name="T4" fmla="*/ 0 w 339"/>
                      <a:gd name="T5" fmla="*/ 0 h 107"/>
                      <a:gd name="T6" fmla="*/ 339 w 339"/>
                      <a:gd name="T7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339" y="107"/>
                        </a:moveTo>
                        <a:lnTo>
                          <a:pt x="0" y="107"/>
                        </a:lnTo>
                        <a:lnTo>
                          <a:pt x="0" y="0"/>
                        </a:lnTo>
                        <a:lnTo>
                          <a:pt x="339" y="10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Freeform: Shape 39"/>
                  <p:cNvSpPr/>
                  <p:nvPr/>
                </p:nvSpPr>
                <p:spPr bwMode="auto">
                  <a:xfrm>
                    <a:off x="4748213" y="4237038"/>
                    <a:ext cx="2695575" cy="538163"/>
                  </a:xfrm>
                  <a:custGeom>
                    <a:avLst/>
                    <a:gdLst>
                      <a:gd name="T0" fmla="*/ 0 w 1698"/>
                      <a:gd name="T1" fmla="*/ 0 h 339"/>
                      <a:gd name="T2" fmla="*/ 339 w 1698"/>
                      <a:gd name="T3" fmla="*/ 339 h 339"/>
                      <a:gd name="T4" fmla="*/ 1359 w 1698"/>
                      <a:gd name="T5" fmla="*/ 339 h 339"/>
                      <a:gd name="T6" fmla="*/ 1698 w 1698"/>
                      <a:gd name="T7" fmla="*/ 0 h 339"/>
                      <a:gd name="T8" fmla="*/ 0 w 1698"/>
                      <a:gd name="T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98" h="339">
                        <a:moveTo>
                          <a:pt x="0" y="0"/>
                        </a:moveTo>
                        <a:lnTo>
                          <a:pt x="339" y="339"/>
                        </a:lnTo>
                        <a:lnTo>
                          <a:pt x="1359" y="339"/>
                        </a:lnTo>
                        <a:lnTo>
                          <a:pt x="169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8" name="Freeform: Shape 40"/>
                  <p:cNvSpPr/>
                  <p:nvPr/>
                </p:nvSpPr>
                <p:spPr bwMode="auto">
                  <a:xfrm>
                    <a:off x="5286376" y="4237038"/>
                    <a:ext cx="169863" cy="538163"/>
                  </a:xfrm>
                  <a:custGeom>
                    <a:avLst/>
                    <a:gdLst>
                      <a:gd name="T0" fmla="*/ 0 w 107"/>
                      <a:gd name="T1" fmla="*/ 339 h 339"/>
                      <a:gd name="T2" fmla="*/ 0 w 107"/>
                      <a:gd name="T3" fmla="*/ 0 h 339"/>
                      <a:gd name="T4" fmla="*/ 107 w 107"/>
                      <a:gd name="T5" fmla="*/ 0 h 339"/>
                      <a:gd name="T6" fmla="*/ 0 w 107"/>
                      <a:gd name="T7" fmla="*/ 339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0" y="339"/>
                        </a:moveTo>
                        <a:lnTo>
                          <a:pt x="0" y="0"/>
                        </a:lnTo>
                        <a:lnTo>
                          <a:pt x="107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9" name="Freeform: Shape 41"/>
                  <p:cNvSpPr/>
                  <p:nvPr/>
                </p:nvSpPr>
                <p:spPr bwMode="auto">
                  <a:xfrm>
                    <a:off x="4748213" y="2079625"/>
                    <a:ext cx="538163" cy="2695575"/>
                  </a:xfrm>
                  <a:custGeom>
                    <a:avLst/>
                    <a:gdLst>
                      <a:gd name="T0" fmla="*/ 0 w 339"/>
                      <a:gd name="T1" fmla="*/ 339 h 1698"/>
                      <a:gd name="T2" fmla="*/ 0 w 339"/>
                      <a:gd name="T3" fmla="*/ 1359 h 1698"/>
                      <a:gd name="T4" fmla="*/ 339 w 339"/>
                      <a:gd name="T5" fmla="*/ 1698 h 1698"/>
                      <a:gd name="T6" fmla="*/ 339 w 339"/>
                      <a:gd name="T7" fmla="*/ 0 h 1698"/>
                      <a:gd name="T8" fmla="*/ 0 w 339"/>
                      <a:gd name="T9" fmla="*/ 33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0" y="339"/>
                        </a:moveTo>
                        <a:lnTo>
                          <a:pt x="0" y="1359"/>
                        </a:lnTo>
                        <a:lnTo>
                          <a:pt x="339" y="1698"/>
                        </a:lnTo>
                        <a:lnTo>
                          <a:pt x="339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0" name="Freeform: Shape 42"/>
                  <p:cNvSpPr/>
                  <p:nvPr/>
                </p:nvSpPr>
                <p:spPr bwMode="auto">
                  <a:xfrm>
                    <a:off x="4748213" y="2617788"/>
                    <a:ext cx="538163" cy="169863"/>
                  </a:xfrm>
                  <a:custGeom>
                    <a:avLst/>
                    <a:gdLst>
                      <a:gd name="T0" fmla="*/ 0 w 339"/>
                      <a:gd name="T1" fmla="*/ 0 h 107"/>
                      <a:gd name="T2" fmla="*/ 339 w 339"/>
                      <a:gd name="T3" fmla="*/ 0 h 107"/>
                      <a:gd name="T4" fmla="*/ 339 w 339"/>
                      <a:gd name="T5" fmla="*/ 107 h 107"/>
                      <a:gd name="T6" fmla="*/ 0 w 339"/>
                      <a:gd name="T7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0" y="0"/>
                        </a:moveTo>
                        <a:lnTo>
                          <a:pt x="339" y="0"/>
                        </a:lnTo>
                        <a:lnTo>
                          <a:pt x="339" y="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1" name="Freeform: Shape 43"/>
                  <p:cNvSpPr/>
                  <p:nvPr/>
                </p:nvSpPr>
                <p:spPr bwMode="auto">
                  <a:xfrm>
                    <a:off x="4748213" y="2079625"/>
                    <a:ext cx="2157413" cy="538163"/>
                  </a:xfrm>
                  <a:custGeom>
                    <a:avLst/>
                    <a:gdLst>
                      <a:gd name="T0" fmla="*/ 678 w 1359"/>
                      <a:gd name="T1" fmla="*/ 0 h 339"/>
                      <a:gd name="T2" fmla="*/ 339 w 1359"/>
                      <a:gd name="T3" fmla="*/ 0 h 339"/>
                      <a:gd name="T4" fmla="*/ 0 w 1359"/>
                      <a:gd name="T5" fmla="*/ 339 h 339"/>
                      <a:gd name="T6" fmla="*/ 339 w 1359"/>
                      <a:gd name="T7" fmla="*/ 339 h 339"/>
                      <a:gd name="T8" fmla="*/ 678 w 1359"/>
                      <a:gd name="T9" fmla="*/ 339 h 339"/>
                      <a:gd name="T10" fmla="*/ 1359 w 1359"/>
                      <a:gd name="T11" fmla="*/ 339 h 339"/>
                      <a:gd name="T12" fmla="*/ 1359 w 1359"/>
                      <a:gd name="T13" fmla="*/ 0 h 339"/>
                      <a:gd name="T14" fmla="*/ 678 w 1359"/>
                      <a:gd name="T15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59" h="339">
                        <a:moveTo>
                          <a:pt x="678" y="0"/>
                        </a:moveTo>
                        <a:lnTo>
                          <a:pt x="339" y="0"/>
                        </a:lnTo>
                        <a:lnTo>
                          <a:pt x="0" y="339"/>
                        </a:lnTo>
                        <a:lnTo>
                          <a:pt x="339" y="339"/>
                        </a:lnTo>
                        <a:lnTo>
                          <a:pt x="678" y="339"/>
                        </a:lnTo>
                        <a:lnTo>
                          <a:pt x="1359" y="339"/>
                        </a:lnTo>
                        <a:lnTo>
                          <a:pt x="1359" y="0"/>
                        </a:lnTo>
                        <a:lnTo>
                          <a:pt x="67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" name="Freeform: Shape 44"/>
                  <p:cNvSpPr/>
                  <p:nvPr/>
                </p:nvSpPr>
                <p:spPr bwMode="auto">
                  <a:xfrm>
                    <a:off x="6735763" y="2079625"/>
                    <a:ext cx="169863" cy="538163"/>
                  </a:xfrm>
                  <a:custGeom>
                    <a:avLst/>
                    <a:gdLst>
                      <a:gd name="T0" fmla="*/ 107 w 107"/>
                      <a:gd name="T1" fmla="*/ 0 h 339"/>
                      <a:gd name="T2" fmla="*/ 107 w 107"/>
                      <a:gd name="T3" fmla="*/ 339 h 339"/>
                      <a:gd name="T4" fmla="*/ 0 w 107"/>
                      <a:gd name="T5" fmla="*/ 339 h 339"/>
                      <a:gd name="T6" fmla="*/ 107 w 107"/>
                      <a:gd name="T7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107" y="0"/>
                        </a:moveTo>
                        <a:lnTo>
                          <a:pt x="107" y="339"/>
                        </a:lnTo>
                        <a:lnTo>
                          <a:pt x="0" y="339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" name="Group 10"/>
                <p:cNvGrpSpPr/>
                <p:nvPr/>
              </p:nvGrpSpPr>
              <p:grpSpPr>
                <a:xfrm rot="2700000">
                  <a:off x="3898328" y="3740561"/>
                  <a:ext cx="1437890" cy="1437892"/>
                  <a:chOff x="4748213" y="2079625"/>
                  <a:chExt cx="2695576" cy="2695576"/>
                </a:xfrm>
              </p:grpSpPr>
              <p:sp>
                <p:nvSpPr>
                  <p:cNvPr id="47" name="Freeform: Shape 29"/>
                  <p:cNvSpPr/>
                  <p:nvPr/>
                </p:nvSpPr>
                <p:spPr bwMode="auto">
                  <a:xfrm>
                    <a:off x="6905626" y="2079625"/>
                    <a:ext cx="538163" cy="2695575"/>
                  </a:xfrm>
                  <a:custGeom>
                    <a:avLst/>
                    <a:gdLst>
                      <a:gd name="T0" fmla="*/ 339 w 339"/>
                      <a:gd name="T1" fmla="*/ 1359 h 1698"/>
                      <a:gd name="T2" fmla="*/ 339 w 339"/>
                      <a:gd name="T3" fmla="*/ 339 h 1698"/>
                      <a:gd name="T4" fmla="*/ 0 w 339"/>
                      <a:gd name="T5" fmla="*/ 0 h 1698"/>
                      <a:gd name="T6" fmla="*/ 0 w 339"/>
                      <a:gd name="T7" fmla="*/ 1698 h 1698"/>
                      <a:gd name="T8" fmla="*/ 339 w 339"/>
                      <a:gd name="T9" fmla="*/ 135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339" y="1359"/>
                        </a:moveTo>
                        <a:lnTo>
                          <a:pt x="339" y="339"/>
                        </a:lnTo>
                        <a:lnTo>
                          <a:pt x="0" y="0"/>
                        </a:lnTo>
                        <a:lnTo>
                          <a:pt x="0" y="1698"/>
                        </a:lnTo>
                        <a:lnTo>
                          <a:pt x="339" y="135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" name="Freeform: Shape 30"/>
                  <p:cNvSpPr/>
                  <p:nvPr/>
                </p:nvSpPr>
                <p:spPr bwMode="auto">
                  <a:xfrm>
                    <a:off x="6905626" y="4067175"/>
                    <a:ext cx="538163" cy="169863"/>
                  </a:xfrm>
                  <a:custGeom>
                    <a:avLst/>
                    <a:gdLst>
                      <a:gd name="T0" fmla="*/ 339 w 339"/>
                      <a:gd name="T1" fmla="*/ 107 h 107"/>
                      <a:gd name="T2" fmla="*/ 0 w 339"/>
                      <a:gd name="T3" fmla="*/ 107 h 107"/>
                      <a:gd name="T4" fmla="*/ 0 w 339"/>
                      <a:gd name="T5" fmla="*/ 0 h 107"/>
                      <a:gd name="T6" fmla="*/ 339 w 339"/>
                      <a:gd name="T7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339" y="107"/>
                        </a:moveTo>
                        <a:lnTo>
                          <a:pt x="0" y="107"/>
                        </a:lnTo>
                        <a:lnTo>
                          <a:pt x="0" y="0"/>
                        </a:lnTo>
                        <a:lnTo>
                          <a:pt x="339" y="10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" name="Freeform: Shape 31"/>
                  <p:cNvSpPr/>
                  <p:nvPr/>
                </p:nvSpPr>
                <p:spPr bwMode="auto">
                  <a:xfrm>
                    <a:off x="4748213" y="4237038"/>
                    <a:ext cx="2695575" cy="538163"/>
                  </a:xfrm>
                  <a:custGeom>
                    <a:avLst/>
                    <a:gdLst>
                      <a:gd name="T0" fmla="*/ 0 w 1698"/>
                      <a:gd name="T1" fmla="*/ 0 h 339"/>
                      <a:gd name="T2" fmla="*/ 339 w 1698"/>
                      <a:gd name="T3" fmla="*/ 339 h 339"/>
                      <a:gd name="T4" fmla="*/ 1359 w 1698"/>
                      <a:gd name="T5" fmla="*/ 339 h 339"/>
                      <a:gd name="T6" fmla="*/ 1698 w 1698"/>
                      <a:gd name="T7" fmla="*/ 0 h 339"/>
                      <a:gd name="T8" fmla="*/ 0 w 1698"/>
                      <a:gd name="T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98" h="339">
                        <a:moveTo>
                          <a:pt x="0" y="0"/>
                        </a:moveTo>
                        <a:lnTo>
                          <a:pt x="339" y="339"/>
                        </a:lnTo>
                        <a:lnTo>
                          <a:pt x="1359" y="339"/>
                        </a:lnTo>
                        <a:lnTo>
                          <a:pt x="169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" name="Freeform: Shape 32"/>
                  <p:cNvSpPr/>
                  <p:nvPr/>
                </p:nvSpPr>
                <p:spPr bwMode="auto">
                  <a:xfrm>
                    <a:off x="5286376" y="4237038"/>
                    <a:ext cx="169863" cy="538163"/>
                  </a:xfrm>
                  <a:custGeom>
                    <a:avLst/>
                    <a:gdLst>
                      <a:gd name="T0" fmla="*/ 0 w 107"/>
                      <a:gd name="T1" fmla="*/ 339 h 339"/>
                      <a:gd name="T2" fmla="*/ 0 w 107"/>
                      <a:gd name="T3" fmla="*/ 0 h 339"/>
                      <a:gd name="T4" fmla="*/ 107 w 107"/>
                      <a:gd name="T5" fmla="*/ 0 h 339"/>
                      <a:gd name="T6" fmla="*/ 0 w 107"/>
                      <a:gd name="T7" fmla="*/ 339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0" y="339"/>
                        </a:moveTo>
                        <a:lnTo>
                          <a:pt x="0" y="0"/>
                        </a:lnTo>
                        <a:lnTo>
                          <a:pt x="107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" name="Freeform: Shape 33"/>
                  <p:cNvSpPr/>
                  <p:nvPr/>
                </p:nvSpPr>
                <p:spPr bwMode="auto">
                  <a:xfrm>
                    <a:off x="4748213" y="2079625"/>
                    <a:ext cx="538163" cy="2695575"/>
                  </a:xfrm>
                  <a:custGeom>
                    <a:avLst/>
                    <a:gdLst>
                      <a:gd name="T0" fmla="*/ 0 w 339"/>
                      <a:gd name="T1" fmla="*/ 339 h 1698"/>
                      <a:gd name="T2" fmla="*/ 0 w 339"/>
                      <a:gd name="T3" fmla="*/ 1359 h 1698"/>
                      <a:gd name="T4" fmla="*/ 339 w 339"/>
                      <a:gd name="T5" fmla="*/ 1698 h 1698"/>
                      <a:gd name="T6" fmla="*/ 339 w 339"/>
                      <a:gd name="T7" fmla="*/ 0 h 1698"/>
                      <a:gd name="T8" fmla="*/ 0 w 339"/>
                      <a:gd name="T9" fmla="*/ 33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0" y="339"/>
                        </a:moveTo>
                        <a:lnTo>
                          <a:pt x="0" y="1359"/>
                        </a:lnTo>
                        <a:lnTo>
                          <a:pt x="339" y="1698"/>
                        </a:lnTo>
                        <a:lnTo>
                          <a:pt x="339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Freeform: Shape 34"/>
                  <p:cNvSpPr/>
                  <p:nvPr/>
                </p:nvSpPr>
                <p:spPr bwMode="auto">
                  <a:xfrm>
                    <a:off x="4748213" y="2617788"/>
                    <a:ext cx="538163" cy="169863"/>
                  </a:xfrm>
                  <a:custGeom>
                    <a:avLst/>
                    <a:gdLst>
                      <a:gd name="T0" fmla="*/ 0 w 339"/>
                      <a:gd name="T1" fmla="*/ 0 h 107"/>
                      <a:gd name="T2" fmla="*/ 339 w 339"/>
                      <a:gd name="T3" fmla="*/ 0 h 107"/>
                      <a:gd name="T4" fmla="*/ 339 w 339"/>
                      <a:gd name="T5" fmla="*/ 107 h 107"/>
                      <a:gd name="T6" fmla="*/ 0 w 339"/>
                      <a:gd name="T7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0" y="0"/>
                        </a:moveTo>
                        <a:lnTo>
                          <a:pt x="339" y="0"/>
                        </a:lnTo>
                        <a:lnTo>
                          <a:pt x="339" y="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Freeform: Shape 35"/>
                  <p:cNvSpPr/>
                  <p:nvPr/>
                </p:nvSpPr>
                <p:spPr bwMode="auto">
                  <a:xfrm>
                    <a:off x="4748213" y="2079625"/>
                    <a:ext cx="2157413" cy="538163"/>
                  </a:xfrm>
                  <a:custGeom>
                    <a:avLst/>
                    <a:gdLst>
                      <a:gd name="T0" fmla="*/ 678 w 1359"/>
                      <a:gd name="T1" fmla="*/ 0 h 339"/>
                      <a:gd name="T2" fmla="*/ 339 w 1359"/>
                      <a:gd name="T3" fmla="*/ 0 h 339"/>
                      <a:gd name="T4" fmla="*/ 0 w 1359"/>
                      <a:gd name="T5" fmla="*/ 339 h 339"/>
                      <a:gd name="T6" fmla="*/ 339 w 1359"/>
                      <a:gd name="T7" fmla="*/ 339 h 339"/>
                      <a:gd name="T8" fmla="*/ 678 w 1359"/>
                      <a:gd name="T9" fmla="*/ 339 h 339"/>
                      <a:gd name="T10" fmla="*/ 1359 w 1359"/>
                      <a:gd name="T11" fmla="*/ 339 h 339"/>
                      <a:gd name="T12" fmla="*/ 1359 w 1359"/>
                      <a:gd name="T13" fmla="*/ 0 h 339"/>
                      <a:gd name="T14" fmla="*/ 678 w 1359"/>
                      <a:gd name="T15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59" h="339">
                        <a:moveTo>
                          <a:pt x="678" y="0"/>
                        </a:moveTo>
                        <a:lnTo>
                          <a:pt x="339" y="0"/>
                        </a:lnTo>
                        <a:lnTo>
                          <a:pt x="0" y="339"/>
                        </a:lnTo>
                        <a:lnTo>
                          <a:pt x="339" y="339"/>
                        </a:lnTo>
                        <a:lnTo>
                          <a:pt x="678" y="339"/>
                        </a:lnTo>
                        <a:lnTo>
                          <a:pt x="1359" y="339"/>
                        </a:lnTo>
                        <a:lnTo>
                          <a:pt x="1359" y="0"/>
                        </a:lnTo>
                        <a:lnTo>
                          <a:pt x="67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Freeform: Shape 36"/>
                  <p:cNvSpPr/>
                  <p:nvPr/>
                </p:nvSpPr>
                <p:spPr bwMode="auto">
                  <a:xfrm>
                    <a:off x="6735763" y="2079625"/>
                    <a:ext cx="169863" cy="538163"/>
                  </a:xfrm>
                  <a:custGeom>
                    <a:avLst/>
                    <a:gdLst>
                      <a:gd name="T0" fmla="*/ 107 w 107"/>
                      <a:gd name="T1" fmla="*/ 0 h 339"/>
                      <a:gd name="T2" fmla="*/ 107 w 107"/>
                      <a:gd name="T3" fmla="*/ 339 h 339"/>
                      <a:gd name="T4" fmla="*/ 0 w 107"/>
                      <a:gd name="T5" fmla="*/ 339 h 339"/>
                      <a:gd name="T6" fmla="*/ 107 w 107"/>
                      <a:gd name="T7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107" y="0"/>
                        </a:moveTo>
                        <a:lnTo>
                          <a:pt x="107" y="339"/>
                        </a:lnTo>
                        <a:lnTo>
                          <a:pt x="0" y="339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9" name="Group 11"/>
                <p:cNvGrpSpPr/>
                <p:nvPr/>
              </p:nvGrpSpPr>
              <p:grpSpPr>
                <a:xfrm rot="2700000">
                  <a:off x="5548682" y="2091870"/>
                  <a:ext cx="1437890" cy="1437892"/>
                  <a:chOff x="4748213" y="2079625"/>
                  <a:chExt cx="2695576" cy="2695576"/>
                </a:xfrm>
              </p:grpSpPr>
              <p:sp>
                <p:nvSpPr>
                  <p:cNvPr id="39" name="Freeform: Shape 21"/>
                  <p:cNvSpPr/>
                  <p:nvPr/>
                </p:nvSpPr>
                <p:spPr bwMode="auto">
                  <a:xfrm>
                    <a:off x="6905626" y="2079625"/>
                    <a:ext cx="538163" cy="2695575"/>
                  </a:xfrm>
                  <a:custGeom>
                    <a:avLst/>
                    <a:gdLst>
                      <a:gd name="T0" fmla="*/ 339 w 339"/>
                      <a:gd name="T1" fmla="*/ 1359 h 1698"/>
                      <a:gd name="T2" fmla="*/ 339 w 339"/>
                      <a:gd name="T3" fmla="*/ 339 h 1698"/>
                      <a:gd name="T4" fmla="*/ 0 w 339"/>
                      <a:gd name="T5" fmla="*/ 0 h 1698"/>
                      <a:gd name="T6" fmla="*/ 0 w 339"/>
                      <a:gd name="T7" fmla="*/ 1698 h 1698"/>
                      <a:gd name="T8" fmla="*/ 339 w 339"/>
                      <a:gd name="T9" fmla="*/ 135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339" y="1359"/>
                        </a:moveTo>
                        <a:lnTo>
                          <a:pt x="339" y="339"/>
                        </a:lnTo>
                        <a:lnTo>
                          <a:pt x="0" y="0"/>
                        </a:lnTo>
                        <a:lnTo>
                          <a:pt x="0" y="1698"/>
                        </a:lnTo>
                        <a:lnTo>
                          <a:pt x="339" y="135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" name="Freeform: Shape 22"/>
                  <p:cNvSpPr/>
                  <p:nvPr/>
                </p:nvSpPr>
                <p:spPr bwMode="auto">
                  <a:xfrm>
                    <a:off x="6905626" y="4067175"/>
                    <a:ext cx="538163" cy="169863"/>
                  </a:xfrm>
                  <a:custGeom>
                    <a:avLst/>
                    <a:gdLst>
                      <a:gd name="T0" fmla="*/ 339 w 339"/>
                      <a:gd name="T1" fmla="*/ 107 h 107"/>
                      <a:gd name="T2" fmla="*/ 0 w 339"/>
                      <a:gd name="T3" fmla="*/ 107 h 107"/>
                      <a:gd name="T4" fmla="*/ 0 w 339"/>
                      <a:gd name="T5" fmla="*/ 0 h 107"/>
                      <a:gd name="T6" fmla="*/ 339 w 339"/>
                      <a:gd name="T7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339" y="107"/>
                        </a:moveTo>
                        <a:lnTo>
                          <a:pt x="0" y="107"/>
                        </a:lnTo>
                        <a:lnTo>
                          <a:pt x="0" y="0"/>
                        </a:lnTo>
                        <a:lnTo>
                          <a:pt x="339" y="10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" name="Freeform: Shape 23"/>
                  <p:cNvSpPr/>
                  <p:nvPr/>
                </p:nvSpPr>
                <p:spPr bwMode="auto">
                  <a:xfrm>
                    <a:off x="4748213" y="4237038"/>
                    <a:ext cx="2695575" cy="538163"/>
                  </a:xfrm>
                  <a:custGeom>
                    <a:avLst/>
                    <a:gdLst>
                      <a:gd name="T0" fmla="*/ 0 w 1698"/>
                      <a:gd name="T1" fmla="*/ 0 h 339"/>
                      <a:gd name="T2" fmla="*/ 339 w 1698"/>
                      <a:gd name="T3" fmla="*/ 339 h 339"/>
                      <a:gd name="T4" fmla="*/ 1359 w 1698"/>
                      <a:gd name="T5" fmla="*/ 339 h 339"/>
                      <a:gd name="T6" fmla="*/ 1698 w 1698"/>
                      <a:gd name="T7" fmla="*/ 0 h 339"/>
                      <a:gd name="T8" fmla="*/ 0 w 1698"/>
                      <a:gd name="T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98" h="339">
                        <a:moveTo>
                          <a:pt x="0" y="0"/>
                        </a:moveTo>
                        <a:lnTo>
                          <a:pt x="339" y="339"/>
                        </a:lnTo>
                        <a:lnTo>
                          <a:pt x="1359" y="339"/>
                        </a:lnTo>
                        <a:lnTo>
                          <a:pt x="169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" name="Freeform: Shape 24"/>
                  <p:cNvSpPr/>
                  <p:nvPr/>
                </p:nvSpPr>
                <p:spPr bwMode="auto">
                  <a:xfrm>
                    <a:off x="5286376" y="4237038"/>
                    <a:ext cx="169863" cy="538163"/>
                  </a:xfrm>
                  <a:custGeom>
                    <a:avLst/>
                    <a:gdLst>
                      <a:gd name="T0" fmla="*/ 0 w 107"/>
                      <a:gd name="T1" fmla="*/ 339 h 339"/>
                      <a:gd name="T2" fmla="*/ 0 w 107"/>
                      <a:gd name="T3" fmla="*/ 0 h 339"/>
                      <a:gd name="T4" fmla="*/ 107 w 107"/>
                      <a:gd name="T5" fmla="*/ 0 h 339"/>
                      <a:gd name="T6" fmla="*/ 0 w 107"/>
                      <a:gd name="T7" fmla="*/ 339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0" y="339"/>
                        </a:moveTo>
                        <a:lnTo>
                          <a:pt x="0" y="0"/>
                        </a:lnTo>
                        <a:lnTo>
                          <a:pt x="107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" name="Freeform: Shape 25"/>
                  <p:cNvSpPr/>
                  <p:nvPr/>
                </p:nvSpPr>
                <p:spPr bwMode="auto">
                  <a:xfrm>
                    <a:off x="4748213" y="2079625"/>
                    <a:ext cx="538163" cy="2695575"/>
                  </a:xfrm>
                  <a:custGeom>
                    <a:avLst/>
                    <a:gdLst>
                      <a:gd name="T0" fmla="*/ 0 w 339"/>
                      <a:gd name="T1" fmla="*/ 339 h 1698"/>
                      <a:gd name="T2" fmla="*/ 0 w 339"/>
                      <a:gd name="T3" fmla="*/ 1359 h 1698"/>
                      <a:gd name="T4" fmla="*/ 339 w 339"/>
                      <a:gd name="T5" fmla="*/ 1698 h 1698"/>
                      <a:gd name="T6" fmla="*/ 339 w 339"/>
                      <a:gd name="T7" fmla="*/ 0 h 1698"/>
                      <a:gd name="T8" fmla="*/ 0 w 339"/>
                      <a:gd name="T9" fmla="*/ 33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0" y="339"/>
                        </a:moveTo>
                        <a:lnTo>
                          <a:pt x="0" y="1359"/>
                        </a:lnTo>
                        <a:lnTo>
                          <a:pt x="339" y="1698"/>
                        </a:lnTo>
                        <a:lnTo>
                          <a:pt x="339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4" name="Freeform: Shape 26"/>
                  <p:cNvSpPr/>
                  <p:nvPr/>
                </p:nvSpPr>
                <p:spPr bwMode="auto">
                  <a:xfrm>
                    <a:off x="4748213" y="2617788"/>
                    <a:ext cx="538163" cy="169863"/>
                  </a:xfrm>
                  <a:custGeom>
                    <a:avLst/>
                    <a:gdLst>
                      <a:gd name="T0" fmla="*/ 0 w 339"/>
                      <a:gd name="T1" fmla="*/ 0 h 107"/>
                      <a:gd name="T2" fmla="*/ 339 w 339"/>
                      <a:gd name="T3" fmla="*/ 0 h 107"/>
                      <a:gd name="T4" fmla="*/ 339 w 339"/>
                      <a:gd name="T5" fmla="*/ 107 h 107"/>
                      <a:gd name="T6" fmla="*/ 0 w 339"/>
                      <a:gd name="T7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0" y="0"/>
                        </a:moveTo>
                        <a:lnTo>
                          <a:pt x="339" y="0"/>
                        </a:lnTo>
                        <a:lnTo>
                          <a:pt x="339" y="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Freeform: Shape 27"/>
                  <p:cNvSpPr/>
                  <p:nvPr/>
                </p:nvSpPr>
                <p:spPr bwMode="auto">
                  <a:xfrm>
                    <a:off x="4748213" y="2079625"/>
                    <a:ext cx="2157413" cy="538163"/>
                  </a:xfrm>
                  <a:custGeom>
                    <a:avLst/>
                    <a:gdLst>
                      <a:gd name="T0" fmla="*/ 678 w 1359"/>
                      <a:gd name="T1" fmla="*/ 0 h 339"/>
                      <a:gd name="T2" fmla="*/ 339 w 1359"/>
                      <a:gd name="T3" fmla="*/ 0 h 339"/>
                      <a:gd name="T4" fmla="*/ 0 w 1359"/>
                      <a:gd name="T5" fmla="*/ 339 h 339"/>
                      <a:gd name="T6" fmla="*/ 339 w 1359"/>
                      <a:gd name="T7" fmla="*/ 339 h 339"/>
                      <a:gd name="T8" fmla="*/ 678 w 1359"/>
                      <a:gd name="T9" fmla="*/ 339 h 339"/>
                      <a:gd name="T10" fmla="*/ 1359 w 1359"/>
                      <a:gd name="T11" fmla="*/ 339 h 339"/>
                      <a:gd name="T12" fmla="*/ 1359 w 1359"/>
                      <a:gd name="T13" fmla="*/ 0 h 339"/>
                      <a:gd name="T14" fmla="*/ 678 w 1359"/>
                      <a:gd name="T15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59" h="339">
                        <a:moveTo>
                          <a:pt x="678" y="0"/>
                        </a:moveTo>
                        <a:lnTo>
                          <a:pt x="339" y="0"/>
                        </a:lnTo>
                        <a:lnTo>
                          <a:pt x="0" y="339"/>
                        </a:lnTo>
                        <a:lnTo>
                          <a:pt x="339" y="339"/>
                        </a:lnTo>
                        <a:lnTo>
                          <a:pt x="678" y="339"/>
                        </a:lnTo>
                        <a:lnTo>
                          <a:pt x="1359" y="339"/>
                        </a:lnTo>
                        <a:lnTo>
                          <a:pt x="1359" y="0"/>
                        </a:lnTo>
                        <a:lnTo>
                          <a:pt x="67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" name="Freeform: Shape 28"/>
                  <p:cNvSpPr/>
                  <p:nvPr/>
                </p:nvSpPr>
                <p:spPr bwMode="auto">
                  <a:xfrm>
                    <a:off x="6735763" y="2079625"/>
                    <a:ext cx="169863" cy="538163"/>
                  </a:xfrm>
                  <a:custGeom>
                    <a:avLst/>
                    <a:gdLst>
                      <a:gd name="T0" fmla="*/ 107 w 107"/>
                      <a:gd name="T1" fmla="*/ 0 h 339"/>
                      <a:gd name="T2" fmla="*/ 107 w 107"/>
                      <a:gd name="T3" fmla="*/ 339 h 339"/>
                      <a:gd name="T4" fmla="*/ 0 w 107"/>
                      <a:gd name="T5" fmla="*/ 339 h 339"/>
                      <a:gd name="T6" fmla="*/ 107 w 107"/>
                      <a:gd name="T7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107" y="0"/>
                        </a:moveTo>
                        <a:lnTo>
                          <a:pt x="107" y="339"/>
                        </a:lnTo>
                        <a:lnTo>
                          <a:pt x="0" y="339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" name="Group 12"/>
                <p:cNvGrpSpPr/>
                <p:nvPr/>
              </p:nvGrpSpPr>
              <p:grpSpPr>
                <a:xfrm rot="2700000">
                  <a:off x="5560453" y="3740559"/>
                  <a:ext cx="1437890" cy="1437892"/>
                  <a:chOff x="4748213" y="2079625"/>
                  <a:chExt cx="2695576" cy="2695576"/>
                </a:xfrm>
              </p:grpSpPr>
              <p:sp>
                <p:nvSpPr>
                  <p:cNvPr id="31" name="Freeform: Shape 13"/>
                  <p:cNvSpPr/>
                  <p:nvPr/>
                </p:nvSpPr>
                <p:spPr bwMode="auto">
                  <a:xfrm>
                    <a:off x="6905626" y="2079625"/>
                    <a:ext cx="538163" cy="2695575"/>
                  </a:xfrm>
                  <a:custGeom>
                    <a:avLst/>
                    <a:gdLst>
                      <a:gd name="T0" fmla="*/ 339 w 339"/>
                      <a:gd name="T1" fmla="*/ 1359 h 1698"/>
                      <a:gd name="T2" fmla="*/ 339 w 339"/>
                      <a:gd name="T3" fmla="*/ 339 h 1698"/>
                      <a:gd name="T4" fmla="*/ 0 w 339"/>
                      <a:gd name="T5" fmla="*/ 0 h 1698"/>
                      <a:gd name="T6" fmla="*/ 0 w 339"/>
                      <a:gd name="T7" fmla="*/ 1698 h 1698"/>
                      <a:gd name="T8" fmla="*/ 339 w 339"/>
                      <a:gd name="T9" fmla="*/ 135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339" y="1359"/>
                        </a:moveTo>
                        <a:lnTo>
                          <a:pt x="339" y="339"/>
                        </a:lnTo>
                        <a:lnTo>
                          <a:pt x="0" y="0"/>
                        </a:lnTo>
                        <a:lnTo>
                          <a:pt x="0" y="1698"/>
                        </a:lnTo>
                        <a:lnTo>
                          <a:pt x="339" y="135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Freeform: Shape 14"/>
                  <p:cNvSpPr/>
                  <p:nvPr/>
                </p:nvSpPr>
                <p:spPr bwMode="auto">
                  <a:xfrm>
                    <a:off x="6905626" y="4067175"/>
                    <a:ext cx="538163" cy="169863"/>
                  </a:xfrm>
                  <a:custGeom>
                    <a:avLst/>
                    <a:gdLst>
                      <a:gd name="T0" fmla="*/ 339 w 339"/>
                      <a:gd name="T1" fmla="*/ 107 h 107"/>
                      <a:gd name="T2" fmla="*/ 0 w 339"/>
                      <a:gd name="T3" fmla="*/ 107 h 107"/>
                      <a:gd name="T4" fmla="*/ 0 w 339"/>
                      <a:gd name="T5" fmla="*/ 0 h 107"/>
                      <a:gd name="T6" fmla="*/ 339 w 339"/>
                      <a:gd name="T7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339" y="107"/>
                        </a:moveTo>
                        <a:lnTo>
                          <a:pt x="0" y="107"/>
                        </a:lnTo>
                        <a:lnTo>
                          <a:pt x="0" y="0"/>
                        </a:lnTo>
                        <a:lnTo>
                          <a:pt x="339" y="10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Freeform: Shape 15"/>
                  <p:cNvSpPr/>
                  <p:nvPr/>
                </p:nvSpPr>
                <p:spPr bwMode="auto">
                  <a:xfrm>
                    <a:off x="4748213" y="4237038"/>
                    <a:ext cx="2695575" cy="538163"/>
                  </a:xfrm>
                  <a:custGeom>
                    <a:avLst/>
                    <a:gdLst>
                      <a:gd name="T0" fmla="*/ 0 w 1698"/>
                      <a:gd name="T1" fmla="*/ 0 h 339"/>
                      <a:gd name="T2" fmla="*/ 339 w 1698"/>
                      <a:gd name="T3" fmla="*/ 339 h 339"/>
                      <a:gd name="T4" fmla="*/ 1359 w 1698"/>
                      <a:gd name="T5" fmla="*/ 339 h 339"/>
                      <a:gd name="T6" fmla="*/ 1698 w 1698"/>
                      <a:gd name="T7" fmla="*/ 0 h 339"/>
                      <a:gd name="T8" fmla="*/ 0 w 1698"/>
                      <a:gd name="T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98" h="339">
                        <a:moveTo>
                          <a:pt x="0" y="0"/>
                        </a:moveTo>
                        <a:lnTo>
                          <a:pt x="339" y="339"/>
                        </a:lnTo>
                        <a:lnTo>
                          <a:pt x="1359" y="339"/>
                        </a:lnTo>
                        <a:lnTo>
                          <a:pt x="169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Freeform: Shape 16"/>
                  <p:cNvSpPr/>
                  <p:nvPr/>
                </p:nvSpPr>
                <p:spPr bwMode="auto">
                  <a:xfrm>
                    <a:off x="5286376" y="4237038"/>
                    <a:ext cx="169863" cy="538163"/>
                  </a:xfrm>
                  <a:custGeom>
                    <a:avLst/>
                    <a:gdLst>
                      <a:gd name="T0" fmla="*/ 0 w 107"/>
                      <a:gd name="T1" fmla="*/ 339 h 339"/>
                      <a:gd name="T2" fmla="*/ 0 w 107"/>
                      <a:gd name="T3" fmla="*/ 0 h 339"/>
                      <a:gd name="T4" fmla="*/ 107 w 107"/>
                      <a:gd name="T5" fmla="*/ 0 h 339"/>
                      <a:gd name="T6" fmla="*/ 0 w 107"/>
                      <a:gd name="T7" fmla="*/ 339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0" y="339"/>
                        </a:moveTo>
                        <a:lnTo>
                          <a:pt x="0" y="0"/>
                        </a:lnTo>
                        <a:lnTo>
                          <a:pt x="107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Freeform: Shape 17"/>
                  <p:cNvSpPr/>
                  <p:nvPr/>
                </p:nvSpPr>
                <p:spPr bwMode="auto">
                  <a:xfrm>
                    <a:off x="4748213" y="2079625"/>
                    <a:ext cx="538163" cy="2695575"/>
                  </a:xfrm>
                  <a:custGeom>
                    <a:avLst/>
                    <a:gdLst>
                      <a:gd name="T0" fmla="*/ 0 w 339"/>
                      <a:gd name="T1" fmla="*/ 339 h 1698"/>
                      <a:gd name="T2" fmla="*/ 0 w 339"/>
                      <a:gd name="T3" fmla="*/ 1359 h 1698"/>
                      <a:gd name="T4" fmla="*/ 339 w 339"/>
                      <a:gd name="T5" fmla="*/ 1698 h 1698"/>
                      <a:gd name="T6" fmla="*/ 339 w 339"/>
                      <a:gd name="T7" fmla="*/ 0 h 1698"/>
                      <a:gd name="T8" fmla="*/ 0 w 339"/>
                      <a:gd name="T9" fmla="*/ 33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0" y="339"/>
                        </a:moveTo>
                        <a:lnTo>
                          <a:pt x="0" y="1359"/>
                        </a:lnTo>
                        <a:lnTo>
                          <a:pt x="339" y="1698"/>
                        </a:lnTo>
                        <a:lnTo>
                          <a:pt x="339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Freeform: Shape 18"/>
                  <p:cNvSpPr/>
                  <p:nvPr/>
                </p:nvSpPr>
                <p:spPr bwMode="auto">
                  <a:xfrm>
                    <a:off x="4748213" y="2617788"/>
                    <a:ext cx="538163" cy="169863"/>
                  </a:xfrm>
                  <a:custGeom>
                    <a:avLst/>
                    <a:gdLst>
                      <a:gd name="T0" fmla="*/ 0 w 339"/>
                      <a:gd name="T1" fmla="*/ 0 h 107"/>
                      <a:gd name="T2" fmla="*/ 339 w 339"/>
                      <a:gd name="T3" fmla="*/ 0 h 107"/>
                      <a:gd name="T4" fmla="*/ 339 w 339"/>
                      <a:gd name="T5" fmla="*/ 107 h 107"/>
                      <a:gd name="T6" fmla="*/ 0 w 339"/>
                      <a:gd name="T7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0" y="0"/>
                        </a:moveTo>
                        <a:lnTo>
                          <a:pt x="339" y="0"/>
                        </a:lnTo>
                        <a:lnTo>
                          <a:pt x="339" y="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Freeform: Shape 19"/>
                  <p:cNvSpPr/>
                  <p:nvPr/>
                </p:nvSpPr>
                <p:spPr bwMode="auto">
                  <a:xfrm>
                    <a:off x="4748213" y="2079625"/>
                    <a:ext cx="2157413" cy="538163"/>
                  </a:xfrm>
                  <a:custGeom>
                    <a:avLst/>
                    <a:gdLst>
                      <a:gd name="T0" fmla="*/ 678 w 1359"/>
                      <a:gd name="T1" fmla="*/ 0 h 339"/>
                      <a:gd name="T2" fmla="*/ 339 w 1359"/>
                      <a:gd name="T3" fmla="*/ 0 h 339"/>
                      <a:gd name="T4" fmla="*/ 0 w 1359"/>
                      <a:gd name="T5" fmla="*/ 339 h 339"/>
                      <a:gd name="T6" fmla="*/ 339 w 1359"/>
                      <a:gd name="T7" fmla="*/ 339 h 339"/>
                      <a:gd name="T8" fmla="*/ 678 w 1359"/>
                      <a:gd name="T9" fmla="*/ 339 h 339"/>
                      <a:gd name="T10" fmla="*/ 1359 w 1359"/>
                      <a:gd name="T11" fmla="*/ 339 h 339"/>
                      <a:gd name="T12" fmla="*/ 1359 w 1359"/>
                      <a:gd name="T13" fmla="*/ 0 h 339"/>
                      <a:gd name="T14" fmla="*/ 678 w 1359"/>
                      <a:gd name="T15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59" h="339">
                        <a:moveTo>
                          <a:pt x="678" y="0"/>
                        </a:moveTo>
                        <a:lnTo>
                          <a:pt x="339" y="0"/>
                        </a:lnTo>
                        <a:lnTo>
                          <a:pt x="0" y="339"/>
                        </a:lnTo>
                        <a:lnTo>
                          <a:pt x="339" y="339"/>
                        </a:lnTo>
                        <a:lnTo>
                          <a:pt x="678" y="339"/>
                        </a:lnTo>
                        <a:lnTo>
                          <a:pt x="1359" y="339"/>
                        </a:lnTo>
                        <a:lnTo>
                          <a:pt x="1359" y="0"/>
                        </a:lnTo>
                        <a:lnTo>
                          <a:pt x="67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Freeform: Shape 20"/>
                  <p:cNvSpPr/>
                  <p:nvPr/>
                </p:nvSpPr>
                <p:spPr bwMode="auto">
                  <a:xfrm>
                    <a:off x="6735763" y="2079625"/>
                    <a:ext cx="169863" cy="538163"/>
                  </a:xfrm>
                  <a:custGeom>
                    <a:avLst/>
                    <a:gdLst>
                      <a:gd name="T0" fmla="*/ 107 w 107"/>
                      <a:gd name="T1" fmla="*/ 0 h 339"/>
                      <a:gd name="T2" fmla="*/ 107 w 107"/>
                      <a:gd name="T3" fmla="*/ 339 h 339"/>
                      <a:gd name="T4" fmla="*/ 0 w 107"/>
                      <a:gd name="T5" fmla="*/ 339 h 339"/>
                      <a:gd name="T6" fmla="*/ 107 w 107"/>
                      <a:gd name="T7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107" y="0"/>
                        </a:moveTo>
                        <a:lnTo>
                          <a:pt x="107" y="339"/>
                        </a:lnTo>
                        <a:lnTo>
                          <a:pt x="0" y="339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23" name="TextBox 5"/>
              <p:cNvSpPr txBox="1"/>
              <p:nvPr/>
            </p:nvSpPr>
            <p:spPr>
              <a:xfrm>
                <a:off x="4645089" y="2397473"/>
                <a:ext cx="607859" cy="646331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ko-KO" altLang="ko-KO" sz="4800">
                    <a:solidFill>
                      <a:schemeClr val="bg1"/>
                    </a:solidFill>
                    <a:latin typeface="NanumGothic"/>
                    <a:ea typeface="NanumGothic"/>
                  </a:rPr>
                  <a:t>01</a:t>
                </a:r>
              </a:p>
            </p:txBody>
          </p:sp>
          <p:sp>
            <p:nvSpPr>
              <p:cNvPr id="24" name="TextBox 6"/>
              <p:cNvSpPr txBox="1"/>
              <p:nvPr/>
            </p:nvSpPr>
            <p:spPr>
              <a:xfrm>
                <a:off x="6825771" y="2358722"/>
                <a:ext cx="663964" cy="646331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ko-KO" altLang="ko-KO" sz="4800">
                    <a:solidFill>
                      <a:schemeClr val="bg1"/>
                    </a:solidFill>
                    <a:latin typeface="NanumGothic"/>
                    <a:ea typeface="NanumGothic"/>
                  </a:rPr>
                  <a:t>02</a:t>
                </a:r>
              </a:p>
            </p:txBody>
          </p:sp>
          <p:sp>
            <p:nvSpPr>
              <p:cNvPr id="25" name="TextBox 7"/>
              <p:cNvSpPr txBox="1"/>
              <p:nvPr/>
            </p:nvSpPr>
            <p:spPr>
              <a:xfrm>
                <a:off x="6857276" y="4579207"/>
                <a:ext cx="662361" cy="646331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ko-KO" altLang="ko-KO" sz="4800">
                    <a:solidFill>
                      <a:schemeClr val="bg1"/>
                    </a:solidFill>
                    <a:latin typeface="NanumGothic"/>
                    <a:ea typeface="NanumGothic"/>
                  </a:rPr>
                  <a:t>04</a:t>
                </a:r>
              </a:p>
            </p:txBody>
          </p:sp>
          <p:sp>
            <p:nvSpPr>
              <p:cNvPr id="26" name="TextBox 8"/>
              <p:cNvSpPr txBox="1"/>
              <p:nvPr/>
            </p:nvSpPr>
            <p:spPr>
              <a:xfrm>
                <a:off x="4671070" y="4641692"/>
                <a:ext cx="676788" cy="646331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ko-KO" altLang="ko-KO" sz="4800">
                    <a:solidFill>
                      <a:schemeClr val="bg1"/>
                    </a:solidFill>
                    <a:latin typeface="NanumGothic"/>
                    <a:ea typeface="NanumGothic"/>
                  </a:rPr>
                  <a:t>03</a:t>
                </a:r>
              </a:p>
            </p:txBody>
          </p:sp>
        </p:grpSp>
        <p:sp>
          <p:nvSpPr>
            <p:cNvPr id="5" name="Freeform: Shape 49"/>
            <p:cNvSpPr/>
            <p:nvPr/>
          </p:nvSpPr>
          <p:spPr bwMode="auto">
            <a:xfrm>
              <a:off x="4329809" y="2568149"/>
              <a:ext cx="457647" cy="34343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5="http://schemas.microsoft.com/office/powerpoint/2012/main" xmlns:p159="http://schemas.microsoft.com/office/powerpoint/2015/09/main" xmlns:a14="http://schemas.microsoft.com/office/drawing/2010/main" xmlns:p14="http://schemas.microsoft.com/office/powerpoint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5="http://schemas.microsoft.com/office/powerpoint/2012/main" xmlns:p159="http://schemas.microsoft.com/office/powerpoint/2015/09/main"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Rectangle 51"/>
          <p:cNvSpPr/>
          <p:nvPr/>
        </p:nvSpPr>
        <p:spPr bwMode="auto">
          <a:xfrm>
            <a:off x="3021369" y="2166922"/>
            <a:ext cx="499355" cy="508268"/>
          </a:xfrm>
          <a:prstGeom prst="rect">
            <a:avLst/>
          </a:prstGeom>
          <a:solidFill>
            <a:schemeClr val="accent3"/>
          </a:solidFill>
          <a:ln w="19050">
            <a:noFill/>
            <a:round/>
          </a:ln>
        </p:spPr>
        <p:txBody>
          <a:bodyPr vert="horz" wrap="none" lIns="121920" tIns="60960" rIns="121920" bIns="6096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ko-KO" altLang="ko-KO" sz="3200">
                <a:solidFill>
                  <a:schemeClr val="bg1"/>
                </a:solidFill>
                <a:latin typeface="NanumGothic"/>
                <a:ea typeface="NanumGothic"/>
              </a:rPr>
              <a:t>01</a:t>
            </a:r>
          </a:p>
        </p:txBody>
      </p:sp>
      <p:sp>
        <p:nvSpPr>
          <p:cNvPr id="7" name="Rectangle 52"/>
          <p:cNvSpPr/>
          <p:nvPr/>
        </p:nvSpPr>
        <p:spPr bwMode="auto">
          <a:xfrm>
            <a:off x="8622903" y="2166922"/>
            <a:ext cx="499355" cy="508268"/>
          </a:xfrm>
          <a:prstGeom prst="rect">
            <a:avLst/>
          </a:prstGeom>
          <a:solidFill>
            <a:schemeClr val="accent4"/>
          </a:solidFill>
          <a:ln w="19050">
            <a:noFill/>
            <a:round/>
          </a:ln>
        </p:spPr>
        <p:txBody>
          <a:bodyPr vert="horz" wrap="none" lIns="121920" tIns="60960" rIns="121920" bIns="6096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ko-KO" altLang="ko-KO" sz="3200">
                <a:solidFill>
                  <a:schemeClr val="bg1"/>
                </a:solidFill>
                <a:latin typeface="NanumGothic"/>
                <a:ea typeface="NanumGothic"/>
              </a:rPr>
              <a:t>02</a:t>
            </a:r>
          </a:p>
        </p:txBody>
      </p:sp>
      <p:sp>
        <p:nvSpPr>
          <p:cNvPr id="8" name="Rectangle 53"/>
          <p:cNvSpPr/>
          <p:nvPr/>
        </p:nvSpPr>
        <p:spPr bwMode="auto">
          <a:xfrm>
            <a:off x="3021369" y="4462827"/>
            <a:ext cx="499355" cy="508268"/>
          </a:xfrm>
          <a:prstGeom prst="rect">
            <a:avLst/>
          </a:prstGeom>
          <a:solidFill>
            <a:schemeClr val="accent5"/>
          </a:solidFill>
          <a:ln w="19050">
            <a:noFill/>
            <a:round/>
          </a:ln>
        </p:spPr>
        <p:txBody>
          <a:bodyPr vert="horz" wrap="none" lIns="121920" tIns="60960" rIns="121920" bIns="6096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ko-KO" altLang="ko-KO" sz="3200">
                <a:solidFill>
                  <a:schemeClr val="bg1"/>
                </a:solidFill>
                <a:latin typeface="NanumGothic"/>
                <a:ea typeface="NanumGothic"/>
              </a:rPr>
              <a:t>03</a:t>
            </a:r>
          </a:p>
        </p:txBody>
      </p:sp>
      <p:sp>
        <p:nvSpPr>
          <p:cNvPr id="9" name="Rectangle 54"/>
          <p:cNvSpPr/>
          <p:nvPr/>
        </p:nvSpPr>
        <p:spPr bwMode="auto">
          <a:xfrm>
            <a:off x="8622903" y="4462827"/>
            <a:ext cx="499355" cy="508268"/>
          </a:xfrm>
          <a:prstGeom prst="rect">
            <a:avLst/>
          </a:prstGeom>
          <a:solidFill>
            <a:schemeClr val="accent2"/>
          </a:solidFill>
          <a:ln w="19050">
            <a:noFill/>
            <a:round/>
          </a:ln>
        </p:spPr>
        <p:txBody>
          <a:bodyPr vert="horz" wrap="none" lIns="121920" tIns="60960" rIns="121920" bIns="6096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ko-KO" altLang="ko-KO" sz="3200">
                <a:solidFill>
                  <a:schemeClr val="bg1"/>
                </a:solidFill>
                <a:latin typeface="NanumGothic"/>
                <a:ea typeface="NanumGothic"/>
              </a:rPr>
              <a:t>04</a:t>
            </a:r>
          </a:p>
        </p:txBody>
      </p:sp>
      <p:grpSp>
        <p:nvGrpSpPr>
          <p:cNvPr id="10" name="Group 55"/>
          <p:cNvGrpSpPr/>
          <p:nvPr/>
        </p:nvGrpSpPr>
        <p:grpSpPr>
          <a:xfrm>
            <a:off x="9122257" y="2112474"/>
            <a:ext cx="2390063" cy="834588"/>
            <a:chOff x="2100456" y="1829593"/>
            <a:chExt cx="2130757" cy="834588"/>
          </a:xfrm>
        </p:grpSpPr>
        <p:sp>
          <p:nvSpPr>
            <p:cNvPr id="20" name="Rectangle 56"/>
            <p:cNvSpPr/>
            <p:nvPr/>
          </p:nvSpPr>
          <p:spPr>
            <a:xfrm>
              <a:off x="2100456" y="2137370"/>
              <a:ext cx="2130757" cy="526811"/>
            </a:xfrm>
            <a:prstGeom prst="rect">
              <a:avLst/>
            </a:prstGeom>
          </p:spPr>
          <p:txBody>
            <a:bodyPr wrap="square" lIns="480000" anchor="t" anchorCtr="0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ko-KO" altLang="ko-KO" sz="700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1" name="TextBox 57"/>
            <p:cNvSpPr txBox="1"/>
            <p:nvPr/>
          </p:nvSpPr>
          <p:spPr>
            <a:xfrm>
              <a:off x="2104277" y="1829593"/>
              <a:ext cx="1366740" cy="307777"/>
            </a:xfrm>
            <a:prstGeom prst="rect">
              <a:avLst/>
            </a:prstGeom>
            <a:noFill/>
          </p:spPr>
          <p:txBody>
            <a:bodyPr wrap="none" lIns="480000" anchor="t" anchorCtr="0">
              <a:normAutofit/>
            </a:bodyPr>
            <a:lstStyle/>
            <a:p>
              <a:r>
                <a:rPr lang="ko-KO" altLang="ko-KO" sz="10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grpSp>
        <p:nvGrpSpPr>
          <p:cNvPr id="11" name="Group 58"/>
          <p:cNvGrpSpPr/>
          <p:nvPr/>
        </p:nvGrpSpPr>
        <p:grpSpPr>
          <a:xfrm>
            <a:off x="567711" y="2146633"/>
            <a:ext cx="2453659" cy="861775"/>
            <a:chOff x="8048478" y="1829593"/>
            <a:chExt cx="2130757" cy="861775"/>
          </a:xfrm>
        </p:grpSpPr>
        <p:sp>
          <p:nvSpPr>
            <p:cNvPr id="18" name="Rectangle 63"/>
            <p:cNvSpPr/>
            <p:nvPr/>
          </p:nvSpPr>
          <p:spPr>
            <a:xfrm>
              <a:off x="8048478" y="2137370"/>
              <a:ext cx="2130757" cy="553998"/>
            </a:xfrm>
            <a:prstGeom prst="rect">
              <a:avLst/>
            </a:prstGeom>
          </p:spPr>
          <p:txBody>
            <a:bodyPr wrap="square" rIns="480000" anchor="t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ko-KO" altLang="ko-KO" sz="1000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19" name="TextBox 64"/>
            <p:cNvSpPr txBox="1"/>
            <p:nvPr/>
          </p:nvSpPr>
          <p:spPr>
            <a:xfrm>
              <a:off x="8847919" y="1829593"/>
              <a:ext cx="1331316" cy="307777"/>
            </a:xfrm>
            <a:prstGeom prst="rect">
              <a:avLst/>
            </a:prstGeom>
            <a:noFill/>
          </p:spPr>
          <p:txBody>
            <a:bodyPr wrap="none" rIns="480000" anchor="t" anchorCtr="0">
              <a:normAutofit/>
            </a:bodyPr>
            <a:lstStyle/>
            <a:p>
              <a:pPr algn="r"/>
              <a:r>
                <a:rPr lang="ko-KO" altLang="ko-KO" sz="10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grpSp>
        <p:nvGrpSpPr>
          <p:cNvPr id="12" name="Group 65"/>
          <p:cNvGrpSpPr/>
          <p:nvPr/>
        </p:nvGrpSpPr>
        <p:grpSpPr>
          <a:xfrm>
            <a:off x="9122257" y="4396606"/>
            <a:ext cx="2390063" cy="834588"/>
            <a:chOff x="2100456" y="1829593"/>
            <a:chExt cx="2130757" cy="834588"/>
          </a:xfrm>
        </p:grpSpPr>
        <p:sp>
          <p:nvSpPr>
            <p:cNvPr id="16" name="Rectangle 66"/>
            <p:cNvSpPr/>
            <p:nvPr/>
          </p:nvSpPr>
          <p:spPr>
            <a:xfrm>
              <a:off x="2100456" y="2137370"/>
              <a:ext cx="2130757" cy="526811"/>
            </a:xfrm>
            <a:prstGeom prst="rect">
              <a:avLst/>
            </a:prstGeom>
          </p:spPr>
          <p:txBody>
            <a:bodyPr wrap="square" lIns="480000" anchor="t" anchorCtr="0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ko-KO" altLang="ko-KO" sz="700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17" name="TextBox 67"/>
            <p:cNvSpPr txBox="1"/>
            <p:nvPr/>
          </p:nvSpPr>
          <p:spPr>
            <a:xfrm>
              <a:off x="2104277" y="1829593"/>
              <a:ext cx="1366740" cy="307777"/>
            </a:xfrm>
            <a:prstGeom prst="rect">
              <a:avLst/>
            </a:prstGeom>
            <a:noFill/>
          </p:spPr>
          <p:txBody>
            <a:bodyPr wrap="none" lIns="480000" anchor="t" anchorCtr="0">
              <a:normAutofit/>
            </a:bodyPr>
            <a:lstStyle/>
            <a:p>
              <a:r>
                <a:rPr lang="ko-KO" altLang="ko-KO" sz="10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grpSp>
        <p:nvGrpSpPr>
          <p:cNvPr id="13" name="Group 68"/>
          <p:cNvGrpSpPr/>
          <p:nvPr/>
        </p:nvGrpSpPr>
        <p:grpSpPr>
          <a:xfrm>
            <a:off x="567711" y="4412310"/>
            <a:ext cx="2453659" cy="861775"/>
            <a:chOff x="8048478" y="1829593"/>
            <a:chExt cx="2130757" cy="861775"/>
          </a:xfrm>
        </p:grpSpPr>
        <p:sp>
          <p:nvSpPr>
            <p:cNvPr id="14" name="Rectangle 69"/>
            <p:cNvSpPr/>
            <p:nvPr/>
          </p:nvSpPr>
          <p:spPr>
            <a:xfrm>
              <a:off x="8048478" y="2137370"/>
              <a:ext cx="2130757" cy="553998"/>
            </a:xfrm>
            <a:prstGeom prst="rect">
              <a:avLst/>
            </a:prstGeom>
          </p:spPr>
          <p:txBody>
            <a:bodyPr wrap="square" rIns="480000" anchor="t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ko-KO" altLang="ko-KO" sz="1000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15" name="TextBox 70"/>
            <p:cNvSpPr txBox="1"/>
            <p:nvPr/>
          </p:nvSpPr>
          <p:spPr>
            <a:xfrm>
              <a:off x="8847919" y="1829593"/>
              <a:ext cx="1331316" cy="307777"/>
            </a:xfrm>
            <a:prstGeom prst="rect">
              <a:avLst/>
            </a:prstGeom>
            <a:noFill/>
          </p:spPr>
          <p:txBody>
            <a:bodyPr wrap="none" rIns="480000" anchor="t" anchorCtr="0">
              <a:normAutofit/>
            </a:bodyPr>
            <a:lstStyle/>
            <a:p>
              <a:pPr algn="r"/>
              <a:r>
                <a:rPr lang="ko-KO" altLang="ko-KO" sz="10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sp>
        <p:nvSpPr>
          <p:cNvPr id="63" name="TextBox 8">
            <a:extLst>
              <a:ext uri="{FF2B5EF4-FFF2-40B4-BE49-F238E27FC236}">
                <a16:creationId xmlns:a16="http://schemas.microsoft.com/office/drawing/2014/main" id="{9E47223C-31E0-41D6-9D53-FA658F70C03E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2800" b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개인 이력서 소개</a:t>
            </a:r>
          </a:p>
        </p:txBody>
      </p:sp>
      <p:sp>
        <p:nvSpPr>
          <p:cNvPr id="64" name="TextBox 8">
            <a:extLst>
              <a:ext uri="{FF2B5EF4-FFF2-40B4-BE49-F238E27FC236}">
                <a16:creationId xmlns:a16="http://schemas.microsoft.com/office/drawing/2014/main" id="{688074AC-1927-4EE4-AF18-81674DD125EA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1806379" y="1474268"/>
            <a:ext cx="8579243" cy="2695307"/>
            <a:chOff x="1899338" y="1586482"/>
            <a:chExt cx="8579243" cy="2695307"/>
          </a:xfrm>
        </p:grpSpPr>
        <p:grpSp>
          <p:nvGrpSpPr>
            <p:cNvPr id="18" name="Group 26"/>
            <p:cNvGrpSpPr/>
            <p:nvPr/>
          </p:nvGrpSpPr>
          <p:grpSpPr>
            <a:xfrm>
              <a:off x="1899338" y="1625407"/>
              <a:ext cx="3217863" cy="2656382"/>
              <a:chOff x="1899338" y="1625407"/>
              <a:chExt cx="3217863" cy="2656382"/>
            </a:xfrm>
          </p:grpSpPr>
          <p:sp>
            <p:nvSpPr>
              <p:cNvPr id="31" name="Freeform: Shape 10"/>
              <p:cNvSpPr/>
              <p:nvPr/>
            </p:nvSpPr>
            <p:spPr bwMode="auto">
              <a:xfrm rot="21015878">
                <a:off x="4104890" y="1625407"/>
                <a:ext cx="593296" cy="2656382"/>
              </a:xfrm>
              <a:custGeom>
                <a:avLst/>
                <a:gdLst>
                  <a:gd name="connsiteX0" fmla="*/ 0 w 857250"/>
                  <a:gd name="connsiteY0" fmla="*/ 285585 h 3905038"/>
                  <a:gd name="connsiteX1" fmla="*/ 847566 w 857250"/>
                  <a:gd name="connsiteY1" fmla="*/ 0 h 3905038"/>
                  <a:gd name="connsiteX2" fmla="*/ 857250 w 857250"/>
                  <a:gd name="connsiteY2" fmla="*/ 3905038 h 3905038"/>
                  <a:gd name="connsiteX3" fmla="*/ 0 w 857250"/>
                  <a:gd name="connsiteY3" fmla="*/ 3905038 h 3905038"/>
                  <a:gd name="connsiteX4" fmla="*/ 0 w 857250"/>
                  <a:gd name="connsiteY4" fmla="*/ 285585 h 39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0" h="3905038">
                    <a:moveTo>
                      <a:pt x="0" y="285585"/>
                    </a:moveTo>
                    <a:lnTo>
                      <a:pt x="847566" y="0"/>
                    </a:lnTo>
                    <a:lnTo>
                      <a:pt x="857250" y="3905038"/>
                    </a:lnTo>
                    <a:lnTo>
                      <a:pt x="0" y="3905038"/>
                    </a:lnTo>
                    <a:lnTo>
                      <a:pt x="0" y="28558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: Shape 11"/>
              <p:cNvSpPr/>
              <p:nvPr/>
            </p:nvSpPr>
            <p:spPr bwMode="auto">
              <a:xfrm rot="3830661">
                <a:off x="3048285" y="1136813"/>
                <a:ext cx="620713" cy="2710730"/>
              </a:xfrm>
              <a:custGeom>
                <a:avLst/>
                <a:gdLst>
                  <a:gd name="connsiteX0" fmla="*/ 0 w 906299"/>
                  <a:gd name="connsiteY0" fmla="*/ 0 h 4000927"/>
                  <a:gd name="connsiteX1" fmla="*/ 906299 w 906299"/>
                  <a:gd name="connsiteY1" fmla="*/ 290080 h 4000927"/>
                  <a:gd name="connsiteX2" fmla="*/ 906299 w 906299"/>
                  <a:gd name="connsiteY2" fmla="*/ 4000927 h 4000927"/>
                  <a:gd name="connsiteX3" fmla="*/ 49049 w 906299"/>
                  <a:gd name="connsiteY3" fmla="*/ 4000927 h 4000927"/>
                  <a:gd name="connsiteX4" fmla="*/ 0 w 906299"/>
                  <a:gd name="connsiteY4" fmla="*/ 0 h 400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6299" h="4000927">
                    <a:moveTo>
                      <a:pt x="0" y="0"/>
                    </a:moveTo>
                    <a:lnTo>
                      <a:pt x="906299" y="290080"/>
                    </a:lnTo>
                    <a:lnTo>
                      <a:pt x="906299" y="4000927"/>
                    </a:lnTo>
                    <a:lnTo>
                      <a:pt x="49049" y="4000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anchor="ctr" anchorCtr="1">
                <a:normAutofit fontScale="77500" lnSpcReduction="20000"/>
              </a:bodyPr>
              <a:lstStyle/>
              <a:p>
                <a:pPr algn="ctr"/>
                <a:r>
                  <a:rPr lang="ko-KO" altLang="ko-KO" sz="4267">
                    <a:solidFill>
                      <a:schemeClr val="bg1"/>
                    </a:solidFill>
                    <a:latin typeface="NanumGothic"/>
                    <a:ea typeface="NanumGothic"/>
                  </a:rPr>
                  <a:t>1</a:t>
                </a:r>
              </a:p>
            </p:txBody>
          </p:sp>
          <p:sp>
            <p:nvSpPr>
              <p:cNvPr id="33" name="Freeform: Shape 12"/>
              <p:cNvSpPr/>
              <p:nvPr/>
            </p:nvSpPr>
            <p:spPr bwMode="auto">
              <a:xfrm rot="6911544">
                <a:off x="3094519" y="1851074"/>
                <a:ext cx="827502" cy="3217863"/>
              </a:xfrm>
              <a:custGeom>
                <a:avLst/>
                <a:gdLst>
                  <a:gd name="connsiteX0" fmla="*/ 694654 w 1209001"/>
                  <a:gd name="connsiteY0" fmla="*/ 0 h 4700122"/>
                  <a:gd name="connsiteX1" fmla="*/ 1209001 w 1209001"/>
                  <a:gd name="connsiteY1" fmla="*/ 671513 h 4700122"/>
                  <a:gd name="connsiteX2" fmla="*/ 1209001 w 1209001"/>
                  <a:gd name="connsiteY2" fmla="*/ 4085760 h 4700122"/>
                  <a:gd name="connsiteX3" fmla="*/ 708945 w 1209001"/>
                  <a:gd name="connsiteY3" fmla="*/ 4700122 h 4700122"/>
                  <a:gd name="connsiteX4" fmla="*/ 0 w 1209001"/>
                  <a:gd name="connsiteY4" fmla="*/ 563098 h 4700122"/>
                  <a:gd name="connsiteX5" fmla="*/ 694654 w 1209001"/>
                  <a:gd name="connsiteY5" fmla="*/ 0 h 4700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001" h="4700122">
                    <a:moveTo>
                      <a:pt x="694654" y="0"/>
                    </a:moveTo>
                    <a:lnTo>
                      <a:pt x="1209001" y="671513"/>
                    </a:lnTo>
                    <a:lnTo>
                      <a:pt x="1209001" y="4085760"/>
                    </a:lnTo>
                    <a:lnTo>
                      <a:pt x="708945" y="4700122"/>
                    </a:lnTo>
                    <a:cubicBezTo>
                      <a:pt x="621744" y="4155874"/>
                      <a:pt x="354472" y="2631610"/>
                      <a:pt x="0" y="563098"/>
                    </a:cubicBezTo>
                    <a:cubicBezTo>
                      <a:pt x="654843" y="51206"/>
                      <a:pt x="607453" y="24793"/>
                      <a:pt x="694654" y="0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lIns="0" tIns="0" rIns="192000" bIns="0" anchor="t" anchorCtr="1">
                <a:normAutofit/>
              </a:bodyPr>
              <a:lstStyle/>
              <a:p>
                <a:pPr algn="ctr"/>
                <a:r>
                  <a:rPr lang="ko-KO" altLang="ko-KO" sz="15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</p:grpSp>
        <p:grpSp>
          <p:nvGrpSpPr>
            <p:cNvPr id="19" name="Group 27"/>
            <p:cNvGrpSpPr/>
            <p:nvPr/>
          </p:nvGrpSpPr>
          <p:grpSpPr>
            <a:xfrm>
              <a:off x="3688704" y="1601457"/>
              <a:ext cx="3217909" cy="2673562"/>
              <a:chOff x="3688704" y="1601457"/>
              <a:chExt cx="3217909" cy="2673562"/>
            </a:xfrm>
          </p:grpSpPr>
          <p:sp>
            <p:nvSpPr>
              <p:cNvPr id="28" name="Freeform: Shape 8"/>
              <p:cNvSpPr/>
              <p:nvPr/>
            </p:nvSpPr>
            <p:spPr bwMode="auto">
              <a:xfrm rot="21015878">
                <a:off x="5893042" y="1601457"/>
                <a:ext cx="586910" cy="2673562"/>
              </a:xfrm>
              <a:custGeom>
                <a:avLst/>
                <a:gdLst>
                  <a:gd name="connsiteX0" fmla="*/ 0 w 857250"/>
                  <a:gd name="connsiteY0" fmla="*/ 285585 h 3905038"/>
                  <a:gd name="connsiteX1" fmla="*/ 847566 w 857250"/>
                  <a:gd name="connsiteY1" fmla="*/ 0 h 3905038"/>
                  <a:gd name="connsiteX2" fmla="*/ 857250 w 857250"/>
                  <a:gd name="connsiteY2" fmla="*/ 3905038 h 3905038"/>
                  <a:gd name="connsiteX3" fmla="*/ 0 w 857250"/>
                  <a:gd name="connsiteY3" fmla="*/ 3905038 h 3905038"/>
                  <a:gd name="connsiteX4" fmla="*/ 0 w 857250"/>
                  <a:gd name="connsiteY4" fmla="*/ 285585 h 39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0" h="3905038">
                    <a:moveTo>
                      <a:pt x="0" y="285585"/>
                    </a:moveTo>
                    <a:lnTo>
                      <a:pt x="847566" y="0"/>
                    </a:lnTo>
                    <a:lnTo>
                      <a:pt x="857250" y="3905038"/>
                    </a:lnTo>
                    <a:lnTo>
                      <a:pt x="0" y="3905038"/>
                    </a:lnTo>
                    <a:lnTo>
                      <a:pt x="0" y="28558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: Shape 9"/>
              <p:cNvSpPr/>
              <p:nvPr/>
            </p:nvSpPr>
            <p:spPr bwMode="auto">
              <a:xfrm rot="3830661">
                <a:off x="4840129" y="1081348"/>
                <a:ext cx="620713" cy="2740025"/>
              </a:xfrm>
              <a:custGeom>
                <a:avLst/>
                <a:gdLst>
                  <a:gd name="connsiteX0" fmla="*/ 0 w 906299"/>
                  <a:gd name="connsiteY0" fmla="*/ 0 h 4000927"/>
                  <a:gd name="connsiteX1" fmla="*/ 906299 w 906299"/>
                  <a:gd name="connsiteY1" fmla="*/ 290080 h 4000927"/>
                  <a:gd name="connsiteX2" fmla="*/ 906299 w 906299"/>
                  <a:gd name="connsiteY2" fmla="*/ 4000927 h 4000927"/>
                  <a:gd name="connsiteX3" fmla="*/ 49049 w 906299"/>
                  <a:gd name="connsiteY3" fmla="*/ 4000927 h 4000927"/>
                  <a:gd name="connsiteX4" fmla="*/ 0 w 906299"/>
                  <a:gd name="connsiteY4" fmla="*/ 0 h 400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6299" h="4000927">
                    <a:moveTo>
                      <a:pt x="0" y="0"/>
                    </a:moveTo>
                    <a:lnTo>
                      <a:pt x="906299" y="290080"/>
                    </a:lnTo>
                    <a:lnTo>
                      <a:pt x="906299" y="4000927"/>
                    </a:lnTo>
                    <a:lnTo>
                      <a:pt x="49049" y="4000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anchor="ctr" anchorCtr="1">
                <a:normAutofit fontScale="77500" lnSpcReduction="20000"/>
              </a:bodyPr>
              <a:lstStyle/>
              <a:p>
                <a:pPr algn="ctr"/>
                <a:r>
                  <a:rPr lang="ko-KO" altLang="ko-KO" sz="4267">
                    <a:solidFill>
                      <a:schemeClr val="bg1"/>
                    </a:solidFill>
                    <a:latin typeface="NanumGothic"/>
                    <a:ea typeface="NanumGothic"/>
                  </a:rPr>
                  <a:t>2</a:t>
                </a:r>
              </a:p>
            </p:txBody>
          </p:sp>
          <p:sp>
            <p:nvSpPr>
              <p:cNvPr id="30" name="Freeform: Shape 13"/>
              <p:cNvSpPr/>
              <p:nvPr/>
            </p:nvSpPr>
            <p:spPr bwMode="auto">
              <a:xfrm rot="6911544">
                <a:off x="4883791" y="1843457"/>
                <a:ext cx="827736" cy="3217909"/>
              </a:xfrm>
              <a:custGeom>
                <a:avLst/>
                <a:gdLst>
                  <a:gd name="connsiteX0" fmla="*/ 694654 w 1209001"/>
                  <a:gd name="connsiteY0" fmla="*/ 0 h 4700122"/>
                  <a:gd name="connsiteX1" fmla="*/ 1209001 w 1209001"/>
                  <a:gd name="connsiteY1" fmla="*/ 671513 h 4700122"/>
                  <a:gd name="connsiteX2" fmla="*/ 1209001 w 1209001"/>
                  <a:gd name="connsiteY2" fmla="*/ 4085760 h 4700122"/>
                  <a:gd name="connsiteX3" fmla="*/ 708945 w 1209001"/>
                  <a:gd name="connsiteY3" fmla="*/ 4700122 h 4700122"/>
                  <a:gd name="connsiteX4" fmla="*/ 0 w 1209001"/>
                  <a:gd name="connsiteY4" fmla="*/ 563098 h 4700122"/>
                  <a:gd name="connsiteX5" fmla="*/ 694654 w 1209001"/>
                  <a:gd name="connsiteY5" fmla="*/ 0 h 4700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001" h="4700122">
                    <a:moveTo>
                      <a:pt x="694654" y="0"/>
                    </a:moveTo>
                    <a:lnTo>
                      <a:pt x="1209001" y="671513"/>
                    </a:lnTo>
                    <a:lnTo>
                      <a:pt x="1209001" y="4085760"/>
                    </a:lnTo>
                    <a:lnTo>
                      <a:pt x="708945" y="4700122"/>
                    </a:lnTo>
                    <a:cubicBezTo>
                      <a:pt x="621744" y="4155874"/>
                      <a:pt x="354472" y="2631610"/>
                      <a:pt x="0" y="563098"/>
                    </a:cubicBezTo>
                    <a:cubicBezTo>
                      <a:pt x="654843" y="51206"/>
                      <a:pt x="607453" y="24793"/>
                      <a:pt x="694654" y="0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Ins="192000" bIns="192000" anchor="t" anchorCtr="1">
                <a:normAutofit/>
              </a:bodyPr>
              <a:lstStyle/>
              <a:p>
                <a:pPr algn="ctr"/>
                <a:r>
                  <a:rPr lang="ko-KO" altLang="ko-KO" sz="15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</p:grpSp>
        <p:grpSp>
          <p:nvGrpSpPr>
            <p:cNvPr id="20" name="Group 28"/>
            <p:cNvGrpSpPr/>
            <p:nvPr/>
          </p:nvGrpSpPr>
          <p:grpSpPr>
            <a:xfrm>
              <a:off x="5475724" y="1591098"/>
              <a:ext cx="3217909" cy="2673562"/>
              <a:chOff x="5475724" y="1591098"/>
              <a:chExt cx="3217909" cy="2673562"/>
            </a:xfrm>
          </p:grpSpPr>
          <p:sp>
            <p:nvSpPr>
              <p:cNvPr id="25" name="Freeform: Shape 6"/>
              <p:cNvSpPr/>
              <p:nvPr/>
            </p:nvSpPr>
            <p:spPr bwMode="auto">
              <a:xfrm rot="21015878">
                <a:off x="7680061" y="1591098"/>
                <a:ext cx="586910" cy="2673562"/>
              </a:xfrm>
              <a:custGeom>
                <a:avLst/>
                <a:gdLst>
                  <a:gd name="connsiteX0" fmla="*/ 0 w 857250"/>
                  <a:gd name="connsiteY0" fmla="*/ 285585 h 3905038"/>
                  <a:gd name="connsiteX1" fmla="*/ 847566 w 857250"/>
                  <a:gd name="connsiteY1" fmla="*/ 0 h 3905038"/>
                  <a:gd name="connsiteX2" fmla="*/ 857250 w 857250"/>
                  <a:gd name="connsiteY2" fmla="*/ 3905038 h 3905038"/>
                  <a:gd name="connsiteX3" fmla="*/ 0 w 857250"/>
                  <a:gd name="connsiteY3" fmla="*/ 3905038 h 3905038"/>
                  <a:gd name="connsiteX4" fmla="*/ 0 w 857250"/>
                  <a:gd name="connsiteY4" fmla="*/ 285585 h 39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0" h="3905038">
                    <a:moveTo>
                      <a:pt x="0" y="285585"/>
                    </a:moveTo>
                    <a:lnTo>
                      <a:pt x="847566" y="0"/>
                    </a:lnTo>
                    <a:lnTo>
                      <a:pt x="857250" y="3905038"/>
                    </a:lnTo>
                    <a:lnTo>
                      <a:pt x="0" y="3905038"/>
                    </a:lnTo>
                    <a:lnTo>
                      <a:pt x="0" y="28558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: Shape 7"/>
              <p:cNvSpPr/>
              <p:nvPr/>
            </p:nvSpPr>
            <p:spPr bwMode="auto">
              <a:xfrm rot="3830661">
                <a:off x="6627654" y="1071823"/>
                <a:ext cx="620713" cy="2740025"/>
              </a:xfrm>
              <a:custGeom>
                <a:avLst/>
                <a:gdLst>
                  <a:gd name="connsiteX0" fmla="*/ 0 w 906299"/>
                  <a:gd name="connsiteY0" fmla="*/ 0 h 4000927"/>
                  <a:gd name="connsiteX1" fmla="*/ 906299 w 906299"/>
                  <a:gd name="connsiteY1" fmla="*/ 290080 h 4000927"/>
                  <a:gd name="connsiteX2" fmla="*/ 906299 w 906299"/>
                  <a:gd name="connsiteY2" fmla="*/ 4000927 h 4000927"/>
                  <a:gd name="connsiteX3" fmla="*/ 49049 w 906299"/>
                  <a:gd name="connsiteY3" fmla="*/ 4000927 h 4000927"/>
                  <a:gd name="connsiteX4" fmla="*/ 0 w 906299"/>
                  <a:gd name="connsiteY4" fmla="*/ 0 h 400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6299" h="4000927">
                    <a:moveTo>
                      <a:pt x="0" y="0"/>
                    </a:moveTo>
                    <a:lnTo>
                      <a:pt x="906299" y="290080"/>
                    </a:lnTo>
                    <a:lnTo>
                      <a:pt x="906299" y="4000927"/>
                    </a:lnTo>
                    <a:lnTo>
                      <a:pt x="49049" y="4000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anchor="ctr" anchorCtr="1">
                <a:normAutofit fontScale="77500" lnSpcReduction="20000"/>
              </a:bodyPr>
              <a:lstStyle/>
              <a:p>
                <a:pPr algn="ctr"/>
                <a:r>
                  <a:rPr lang="ko-KO" altLang="ko-KO" sz="4267">
                    <a:solidFill>
                      <a:schemeClr val="bg1"/>
                    </a:solidFill>
                    <a:latin typeface="NanumGothic"/>
                    <a:ea typeface="NanumGothic"/>
                  </a:rPr>
                  <a:t>3</a:t>
                </a:r>
              </a:p>
            </p:txBody>
          </p:sp>
          <p:sp>
            <p:nvSpPr>
              <p:cNvPr id="27" name="Freeform: Shape 14"/>
              <p:cNvSpPr/>
              <p:nvPr/>
            </p:nvSpPr>
            <p:spPr bwMode="auto">
              <a:xfrm rot="6911544">
                <a:off x="6670811" y="1833098"/>
                <a:ext cx="827736" cy="3217909"/>
              </a:xfrm>
              <a:custGeom>
                <a:avLst/>
                <a:gdLst>
                  <a:gd name="connsiteX0" fmla="*/ 694654 w 1209001"/>
                  <a:gd name="connsiteY0" fmla="*/ 0 h 4700122"/>
                  <a:gd name="connsiteX1" fmla="*/ 1209001 w 1209001"/>
                  <a:gd name="connsiteY1" fmla="*/ 671513 h 4700122"/>
                  <a:gd name="connsiteX2" fmla="*/ 1209001 w 1209001"/>
                  <a:gd name="connsiteY2" fmla="*/ 4085760 h 4700122"/>
                  <a:gd name="connsiteX3" fmla="*/ 708945 w 1209001"/>
                  <a:gd name="connsiteY3" fmla="*/ 4700122 h 4700122"/>
                  <a:gd name="connsiteX4" fmla="*/ 0 w 1209001"/>
                  <a:gd name="connsiteY4" fmla="*/ 563098 h 4700122"/>
                  <a:gd name="connsiteX5" fmla="*/ 694654 w 1209001"/>
                  <a:gd name="connsiteY5" fmla="*/ 0 h 4700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001" h="4700122">
                    <a:moveTo>
                      <a:pt x="694654" y="0"/>
                    </a:moveTo>
                    <a:lnTo>
                      <a:pt x="1209001" y="671513"/>
                    </a:lnTo>
                    <a:lnTo>
                      <a:pt x="1209001" y="4085760"/>
                    </a:lnTo>
                    <a:lnTo>
                      <a:pt x="708945" y="4700122"/>
                    </a:lnTo>
                    <a:cubicBezTo>
                      <a:pt x="621744" y="4155874"/>
                      <a:pt x="354472" y="2631610"/>
                      <a:pt x="0" y="563098"/>
                    </a:cubicBezTo>
                    <a:cubicBezTo>
                      <a:pt x="654843" y="51206"/>
                      <a:pt x="607453" y="24793"/>
                      <a:pt x="694654" y="0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Ins="192000" anchor="t" anchorCtr="1">
                <a:normAutofit/>
              </a:bodyPr>
              <a:lstStyle/>
              <a:p>
                <a:pPr algn="ctr"/>
                <a:r>
                  <a:rPr lang="ko-KO" altLang="ko-KO" sz="15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</p:grpSp>
        <p:grpSp>
          <p:nvGrpSpPr>
            <p:cNvPr id="21" name="Group 29"/>
            <p:cNvGrpSpPr/>
            <p:nvPr/>
          </p:nvGrpSpPr>
          <p:grpSpPr>
            <a:xfrm>
              <a:off x="7260672" y="1586482"/>
              <a:ext cx="3217909" cy="2673562"/>
              <a:chOff x="7260672" y="1586482"/>
              <a:chExt cx="3217909" cy="2673562"/>
            </a:xfrm>
          </p:grpSpPr>
          <p:sp>
            <p:nvSpPr>
              <p:cNvPr id="22" name="Freeform: Shape 4"/>
              <p:cNvSpPr/>
              <p:nvPr/>
            </p:nvSpPr>
            <p:spPr bwMode="auto">
              <a:xfrm rot="21015878">
                <a:off x="9465009" y="1586482"/>
                <a:ext cx="586910" cy="2673562"/>
              </a:xfrm>
              <a:custGeom>
                <a:avLst/>
                <a:gdLst>
                  <a:gd name="connsiteX0" fmla="*/ 0 w 857250"/>
                  <a:gd name="connsiteY0" fmla="*/ 285585 h 3905038"/>
                  <a:gd name="connsiteX1" fmla="*/ 847566 w 857250"/>
                  <a:gd name="connsiteY1" fmla="*/ 0 h 3905038"/>
                  <a:gd name="connsiteX2" fmla="*/ 857250 w 857250"/>
                  <a:gd name="connsiteY2" fmla="*/ 3905038 h 3905038"/>
                  <a:gd name="connsiteX3" fmla="*/ 0 w 857250"/>
                  <a:gd name="connsiteY3" fmla="*/ 3905038 h 3905038"/>
                  <a:gd name="connsiteX4" fmla="*/ 0 w 857250"/>
                  <a:gd name="connsiteY4" fmla="*/ 285585 h 39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0" h="3905038">
                    <a:moveTo>
                      <a:pt x="0" y="285585"/>
                    </a:moveTo>
                    <a:lnTo>
                      <a:pt x="847566" y="0"/>
                    </a:lnTo>
                    <a:lnTo>
                      <a:pt x="857250" y="3905038"/>
                    </a:lnTo>
                    <a:lnTo>
                      <a:pt x="0" y="3905038"/>
                    </a:lnTo>
                    <a:lnTo>
                      <a:pt x="0" y="28558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: Shape 5"/>
              <p:cNvSpPr/>
              <p:nvPr/>
            </p:nvSpPr>
            <p:spPr bwMode="auto">
              <a:xfrm rot="3830661">
                <a:off x="8412005" y="1067060"/>
                <a:ext cx="620712" cy="2740025"/>
              </a:xfrm>
              <a:custGeom>
                <a:avLst/>
                <a:gdLst>
                  <a:gd name="connsiteX0" fmla="*/ 0 w 906299"/>
                  <a:gd name="connsiteY0" fmla="*/ 0 h 4000927"/>
                  <a:gd name="connsiteX1" fmla="*/ 906299 w 906299"/>
                  <a:gd name="connsiteY1" fmla="*/ 290080 h 4000927"/>
                  <a:gd name="connsiteX2" fmla="*/ 906299 w 906299"/>
                  <a:gd name="connsiteY2" fmla="*/ 4000927 h 4000927"/>
                  <a:gd name="connsiteX3" fmla="*/ 49049 w 906299"/>
                  <a:gd name="connsiteY3" fmla="*/ 4000927 h 4000927"/>
                  <a:gd name="connsiteX4" fmla="*/ 0 w 906299"/>
                  <a:gd name="connsiteY4" fmla="*/ 0 h 400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6299" h="4000927">
                    <a:moveTo>
                      <a:pt x="0" y="0"/>
                    </a:moveTo>
                    <a:lnTo>
                      <a:pt x="906299" y="290080"/>
                    </a:lnTo>
                    <a:lnTo>
                      <a:pt x="906299" y="4000927"/>
                    </a:lnTo>
                    <a:lnTo>
                      <a:pt x="49049" y="4000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anchor="ctr" anchorCtr="1">
                <a:normAutofit fontScale="85000" lnSpcReduction="20000"/>
              </a:bodyPr>
              <a:lstStyle/>
              <a:p>
                <a:pPr algn="ctr"/>
                <a:r>
                  <a:rPr lang="ko-KO" altLang="ko-KO" sz="3733">
                    <a:solidFill>
                      <a:schemeClr val="bg1"/>
                    </a:solidFill>
                    <a:latin typeface="NanumGothic"/>
                    <a:ea typeface="NanumGothic"/>
                  </a:rPr>
                  <a:t>4</a:t>
                </a:r>
              </a:p>
            </p:txBody>
          </p:sp>
          <p:sp>
            <p:nvSpPr>
              <p:cNvPr id="24" name="Freeform: Shape 15"/>
              <p:cNvSpPr/>
              <p:nvPr/>
            </p:nvSpPr>
            <p:spPr bwMode="auto">
              <a:xfrm rot="6911544">
                <a:off x="8455759" y="1828481"/>
                <a:ext cx="827736" cy="3217909"/>
              </a:xfrm>
              <a:custGeom>
                <a:avLst/>
                <a:gdLst>
                  <a:gd name="connsiteX0" fmla="*/ 694654 w 1209001"/>
                  <a:gd name="connsiteY0" fmla="*/ 0 h 4700122"/>
                  <a:gd name="connsiteX1" fmla="*/ 1209001 w 1209001"/>
                  <a:gd name="connsiteY1" fmla="*/ 671513 h 4700122"/>
                  <a:gd name="connsiteX2" fmla="*/ 1209001 w 1209001"/>
                  <a:gd name="connsiteY2" fmla="*/ 4085760 h 4700122"/>
                  <a:gd name="connsiteX3" fmla="*/ 708945 w 1209001"/>
                  <a:gd name="connsiteY3" fmla="*/ 4700122 h 4700122"/>
                  <a:gd name="connsiteX4" fmla="*/ 0 w 1209001"/>
                  <a:gd name="connsiteY4" fmla="*/ 563098 h 4700122"/>
                  <a:gd name="connsiteX5" fmla="*/ 694654 w 1209001"/>
                  <a:gd name="connsiteY5" fmla="*/ 0 h 4700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001" h="4700122">
                    <a:moveTo>
                      <a:pt x="694654" y="0"/>
                    </a:moveTo>
                    <a:lnTo>
                      <a:pt x="1209001" y="671513"/>
                    </a:lnTo>
                    <a:lnTo>
                      <a:pt x="1209001" y="4085760"/>
                    </a:lnTo>
                    <a:lnTo>
                      <a:pt x="708945" y="4700122"/>
                    </a:lnTo>
                    <a:cubicBezTo>
                      <a:pt x="621744" y="4155874"/>
                      <a:pt x="354472" y="2631610"/>
                      <a:pt x="0" y="563098"/>
                    </a:cubicBezTo>
                    <a:cubicBezTo>
                      <a:pt x="654843" y="51206"/>
                      <a:pt x="607453" y="24793"/>
                      <a:pt x="694654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Ins="192000" anchor="t" anchorCtr="1">
                <a:normAutofit/>
              </a:bodyPr>
              <a:lstStyle/>
              <a:p>
                <a:pPr algn="ctr"/>
                <a:r>
                  <a:rPr lang="ko-KO" altLang="ko-KO" sz="15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</p:grpSp>
      </p:grpSp>
      <p:grpSp>
        <p:nvGrpSpPr>
          <p:cNvPr id="5" name="Group 18"/>
          <p:cNvGrpSpPr/>
          <p:nvPr/>
        </p:nvGrpSpPr>
        <p:grpSpPr>
          <a:xfrm>
            <a:off x="1446649" y="4526474"/>
            <a:ext cx="9298705" cy="857260"/>
            <a:chOff x="1768931" y="3638220"/>
            <a:chExt cx="9298705" cy="857260"/>
          </a:xfrm>
        </p:grpSpPr>
        <p:grpSp>
          <p:nvGrpSpPr>
            <p:cNvPr id="6" name="Group 19"/>
            <p:cNvGrpSpPr/>
            <p:nvPr/>
          </p:nvGrpSpPr>
          <p:grpSpPr>
            <a:xfrm>
              <a:off x="1768931" y="3638220"/>
              <a:ext cx="2213143" cy="857260"/>
              <a:chOff x="1732858" y="5001250"/>
              <a:chExt cx="2213143" cy="857260"/>
            </a:xfrm>
          </p:grpSpPr>
          <p:sp>
            <p:nvSpPr>
              <p:cNvPr id="16" name="TextBox 34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ko-KO" altLang="ko-KO" sz="1000" b="1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7" name="TextBox 35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00000"/>
                  </a:lnSpc>
                  <a:defRPr/>
                </a:pPr>
                <a:r>
                  <a:rPr lang="ko-KO" altLang="ko-KO" sz="7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  <p:grpSp>
          <p:nvGrpSpPr>
            <p:cNvPr id="7" name="Group 20"/>
            <p:cNvGrpSpPr/>
            <p:nvPr/>
          </p:nvGrpSpPr>
          <p:grpSpPr>
            <a:xfrm>
              <a:off x="4130785" y="3638220"/>
              <a:ext cx="2213143" cy="857260"/>
              <a:chOff x="1732858" y="5001250"/>
              <a:chExt cx="2213143" cy="857260"/>
            </a:xfrm>
          </p:grpSpPr>
          <p:sp>
            <p:nvSpPr>
              <p:cNvPr id="14" name="TextBox 32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ko-KO" altLang="ko-KO" sz="1000" b="1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5" name="TextBox 33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00000"/>
                  </a:lnSpc>
                  <a:defRPr/>
                </a:pPr>
                <a:r>
                  <a:rPr lang="ko-KO" altLang="ko-KO" sz="7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92639" y="3638220"/>
              <a:ext cx="2213143" cy="857260"/>
              <a:chOff x="1732858" y="5001250"/>
              <a:chExt cx="2213143" cy="857260"/>
            </a:xfrm>
          </p:grpSpPr>
          <p:sp>
            <p:nvSpPr>
              <p:cNvPr id="12" name="TextBox 30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ko-KO" altLang="ko-KO" sz="1000" b="1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3" name="TextBox 31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00000"/>
                  </a:lnSpc>
                  <a:defRPr/>
                </a:pPr>
                <a:r>
                  <a:rPr lang="ko-KO" altLang="ko-KO" sz="7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  <p:grpSp>
          <p:nvGrpSpPr>
            <p:cNvPr id="9" name="Group 22"/>
            <p:cNvGrpSpPr/>
            <p:nvPr/>
          </p:nvGrpSpPr>
          <p:grpSpPr>
            <a:xfrm>
              <a:off x="8854493" y="3638220"/>
              <a:ext cx="2213143" cy="857260"/>
              <a:chOff x="1732858" y="5001250"/>
              <a:chExt cx="2213143" cy="857260"/>
            </a:xfrm>
          </p:grpSpPr>
          <p:sp>
            <p:nvSpPr>
              <p:cNvPr id="10" name="TextBox 23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ko-KO" altLang="ko-KO" sz="1000" b="1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1" name="TextBox 25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00000"/>
                  </a:lnSpc>
                  <a:defRPr/>
                </a:pPr>
                <a:r>
                  <a:rPr lang="ko-KO" altLang="ko-KO" sz="7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87ED0D34-42C0-4C3D-AAA0-170B0E599565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2800" b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개인 이력서 소개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F49FC737-6851-4A79-A5CD-7589639DCDF4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8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52506" y="2316734"/>
            <a:ext cx="5209687" cy="2945401"/>
            <a:chOff x="2410804" y="1470850"/>
            <a:chExt cx="3907265" cy="2209051"/>
          </a:xfrm>
        </p:grpSpPr>
        <p:sp>
          <p:nvSpPr>
            <p:cNvPr id="12" name="Arrow: Chevron 63"/>
            <p:cNvSpPr/>
            <p:nvPr/>
          </p:nvSpPr>
          <p:spPr>
            <a:xfrm>
              <a:off x="4209078" y="1470850"/>
              <a:ext cx="289435" cy="289434"/>
            </a:xfrm>
            <a:prstGeom prst="chevron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3" name="Arrow: Chevron 64"/>
            <p:cNvSpPr/>
            <p:nvPr/>
          </p:nvSpPr>
          <p:spPr>
            <a:xfrm flipH="1">
              <a:off x="4209078" y="3390467"/>
              <a:ext cx="289435" cy="289434"/>
            </a:xfrm>
            <a:prstGeom prst="chevron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4" name="Arrow: Chevron 65"/>
            <p:cNvSpPr/>
            <p:nvPr/>
          </p:nvSpPr>
          <p:spPr>
            <a:xfrm rot="16200000" flipH="1" flipV="1">
              <a:off x="6028634" y="2426369"/>
              <a:ext cx="289435" cy="289434"/>
            </a:xfrm>
            <a:prstGeom prst="chevron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5" name="Arrow: Chevron 66"/>
            <p:cNvSpPr/>
            <p:nvPr/>
          </p:nvSpPr>
          <p:spPr>
            <a:xfrm rot="5400000" flipH="1">
              <a:off x="2410803" y="2426369"/>
              <a:ext cx="289435" cy="289434"/>
            </a:xfrm>
            <a:prstGeom prst="chevron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137655" y="4160857"/>
            <a:ext cx="2598976" cy="1816643"/>
            <a:chOff x="1574666" y="2853943"/>
            <a:chExt cx="1949232" cy="1362482"/>
          </a:xfrm>
        </p:grpSpPr>
        <p:sp>
          <p:nvSpPr>
            <p:cNvPr id="8" name="Freeform: Shape 59"/>
            <p:cNvSpPr/>
            <p:nvPr/>
          </p:nvSpPr>
          <p:spPr>
            <a:xfrm>
              <a:off x="1574667" y="285394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92000" tIns="192000" anchor="t" anchorCtr="0">
              <a:normAutofit/>
            </a:bodyPr>
            <a:lstStyle/>
            <a:p>
              <a:r>
                <a:rPr lang="ko-KO" altLang="ko-KO" sz="2400" b="1">
                  <a:solidFill>
                    <a:schemeClr val="accent6"/>
                  </a:solidFill>
                  <a:latin typeface="NanumGothic"/>
                  <a:ea typeface="NanumGothic"/>
                </a:rPr>
                <a:t>04</a:t>
              </a:r>
            </a:p>
          </p:txBody>
        </p:sp>
        <p:grpSp>
          <p:nvGrpSpPr>
            <p:cNvPr id="9" name="Group 60"/>
            <p:cNvGrpSpPr/>
            <p:nvPr/>
          </p:nvGrpSpPr>
          <p:grpSpPr>
            <a:xfrm>
              <a:off x="1574667" y="3019743"/>
              <a:ext cx="1949231" cy="1196682"/>
              <a:chOff x="4131798" y="2120910"/>
              <a:chExt cx="5867141" cy="4109008"/>
            </a:xfrm>
            <a:solidFill>
              <a:schemeClr val="accent6"/>
            </a:solidFill>
          </p:grpSpPr>
          <p:sp>
            <p:nvSpPr>
              <p:cNvPr id="30" name="Freeform: Shape 81"/>
              <p:cNvSpPr/>
              <p:nvPr/>
            </p:nvSpPr>
            <p:spPr>
              <a:xfrm>
                <a:off x="4131798" y="2120910"/>
                <a:ext cx="5867141" cy="4109008"/>
              </a:xfrm>
              <a:custGeom>
                <a:avLst/>
                <a:gdLst>
                  <a:gd name="connsiteX0" fmla="*/ 952500 w 2781301"/>
                  <a:gd name="connsiteY0" fmla="*/ 223837 h 1947863"/>
                  <a:gd name="connsiteX1" fmla="*/ 952500 w 2781301"/>
                  <a:gd name="connsiteY1" fmla="*/ 223838 h 1947863"/>
                  <a:gd name="connsiteX2" fmla="*/ 952500 w 2781301"/>
                  <a:gd name="connsiteY2" fmla="*/ 223838 h 1947863"/>
                  <a:gd name="connsiteX3" fmla="*/ 1176338 w 2781301"/>
                  <a:gd name="connsiteY3" fmla="*/ 0 h 1947863"/>
                  <a:gd name="connsiteX4" fmla="*/ 2557463 w 2781301"/>
                  <a:gd name="connsiteY4" fmla="*/ 0 h 1947863"/>
                  <a:gd name="connsiteX5" fmla="*/ 2781301 w 2781301"/>
                  <a:gd name="connsiteY5" fmla="*/ 223838 h 1947863"/>
                  <a:gd name="connsiteX6" fmla="*/ 2781300 w 2781301"/>
                  <a:gd name="connsiteY6" fmla="*/ 223838 h 1947863"/>
                  <a:gd name="connsiteX7" fmla="*/ 2778489 w 2781301"/>
                  <a:gd name="connsiteY7" fmla="*/ 237762 h 1947863"/>
                  <a:gd name="connsiteX8" fmla="*/ 2781300 w 2781301"/>
                  <a:gd name="connsiteY8" fmla="*/ 265648 h 1947863"/>
                  <a:gd name="connsiteX9" fmla="*/ 2781300 w 2781301"/>
                  <a:gd name="connsiteY9" fmla="*/ 511181 h 1947863"/>
                  <a:gd name="connsiteX10" fmla="*/ 2781300 w 2781301"/>
                  <a:gd name="connsiteY10" fmla="*/ 1660520 h 1947863"/>
                  <a:gd name="connsiteX11" fmla="*/ 2781300 w 2781301"/>
                  <a:gd name="connsiteY11" fmla="*/ 1682216 h 1947863"/>
                  <a:gd name="connsiteX12" fmla="*/ 2515653 w 2781301"/>
                  <a:gd name="connsiteY12" fmla="*/ 1947863 h 1947863"/>
                  <a:gd name="connsiteX13" fmla="*/ 2493957 w 2781301"/>
                  <a:gd name="connsiteY13" fmla="*/ 1947863 h 1947863"/>
                  <a:gd name="connsiteX14" fmla="*/ 1453097 w 2781301"/>
                  <a:gd name="connsiteY14" fmla="*/ 1947863 h 1947863"/>
                  <a:gd name="connsiteX15" fmla="*/ 287343 w 2781301"/>
                  <a:gd name="connsiteY15" fmla="*/ 1947863 h 1947863"/>
                  <a:gd name="connsiteX16" fmla="*/ 0 w 2781301"/>
                  <a:gd name="connsiteY16" fmla="*/ 1660520 h 1947863"/>
                  <a:gd name="connsiteX17" fmla="*/ 0 w 2781301"/>
                  <a:gd name="connsiteY17" fmla="*/ 511181 h 1947863"/>
                  <a:gd name="connsiteX18" fmla="*/ 287343 w 2781301"/>
                  <a:gd name="connsiteY18" fmla="*/ 223838 h 1947863"/>
                  <a:gd name="connsiteX19" fmla="*/ 952500 w 2781301"/>
                  <a:gd name="connsiteY19" fmla="*/ 223838 h 1947863"/>
                  <a:gd name="connsiteX20" fmla="*/ 952500 w 2781301"/>
                  <a:gd name="connsiteY20" fmla="*/ 223838 h 1947863"/>
                  <a:gd name="connsiteX21" fmla="*/ 952500 w 2781301"/>
                  <a:gd name="connsiteY21" fmla="*/ 223838 h 1947863"/>
                  <a:gd name="connsiteX22" fmla="*/ 970090 w 2781301"/>
                  <a:gd name="connsiteY22" fmla="*/ 136710 h 1947863"/>
                  <a:gd name="connsiteX23" fmla="*/ 1176338 w 2781301"/>
                  <a:gd name="connsiteY23" fmla="*/ 0 h 194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81301" h="1947863">
                    <a:moveTo>
                      <a:pt x="952500" y="223837"/>
                    </a:moveTo>
                    <a:lnTo>
                      <a:pt x="952500" y="223838"/>
                    </a:lnTo>
                    <a:lnTo>
                      <a:pt x="952500" y="223838"/>
                    </a:lnTo>
                    <a:close/>
                    <a:moveTo>
                      <a:pt x="1176338" y="0"/>
                    </a:moveTo>
                    <a:lnTo>
                      <a:pt x="2557463" y="0"/>
                    </a:lnTo>
                    <a:cubicBezTo>
                      <a:pt x="2681085" y="0"/>
                      <a:pt x="2781301" y="100216"/>
                      <a:pt x="2781301" y="223838"/>
                    </a:cubicBezTo>
                    <a:lnTo>
                      <a:pt x="2781300" y="223838"/>
                    </a:lnTo>
                    <a:lnTo>
                      <a:pt x="2778489" y="237762"/>
                    </a:lnTo>
                    <a:lnTo>
                      <a:pt x="2781300" y="265648"/>
                    </a:lnTo>
                    <a:lnTo>
                      <a:pt x="2781300" y="511181"/>
                    </a:lnTo>
                    <a:lnTo>
                      <a:pt x="2781300" y="1660520"/>
                    </a:lnTo>
                    <a:lnTo>
                      <a:pt x="2781300" y="1682216"/>
                    </a:lnTo>
                    <a:cubicBezTo>
                      <a:pt x="2781300" y="1828929"/>
                      <a:pt x="2662366" y="1947863"/>
                      <a:pt x="2515653" y="1947863"/>
                    </a:cubicBezTo>
                    <a:lnTo>
                      <a:pt x="2493957" y="1947863"/>
                    </a:lnTo>
                    <a:lnTo>
                      <a:pt x="1453097" y="1947863"/>
                    </a:lnTo>
                    <a:lnTo>
                      <a:pt x="287343" y="1947863"/>
                    </a:lnTo>
                    <a:cubicBezTo>
                      <a:pt x="128648" y="1947863"/>
                      <a:pt x="0" y="1819215"/>
                      <a:pt x="0" y="1660520"/>
                    </a:cubicBezTo>
                    <a:lnTo>
                      <a:pt x="0" y="511181"/>
                    </a:lnTo>
                    <a:cubicBezTo>
                      <a:pt x="0" y="352486"/>
                      <a:pt x="128648" y="223838"/>
                      <a:pt x="287343" y="223838"/>
                    </a:cubicBez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70090" y="136710"/>
                    </a:lnTo>
                    <a:cubicBezTo>
                      <a:pt x="1004071" y="56372"/>
                      <a:pt x="1083621" y="0"/>
                      <a:pt x="1176338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1" name="Freeform: Shape 82"/>
              <p:cNvSpPr/>
              <p:nvPr/>
            </p:nvSpPr>
            <p:spPr>
              <a:xfrm>
                <a:off x="5864817" y="2390775"/>
                <a:ext cx="666158" cy="625475"/>
              </a:xfrm>
              <a:custGeom>
                <a:avLst/>
                <a:gdLst>
                  <a:gd name="connsiteX0" fmla="*/ 318728 w 666158"/>
                  <a:gd name="connsiteY0" fmla="*/ 0 h 625475"/>
                  <a:gd name="connsiteX1" fmla="*/ 666158 w 666158"/>
                  <a:gd name="connsiteY1" fmla="*/ 0 h 625475"/>
                  <a:gd name="connsiteX2" fmla="*/ 666158 w 666158"/>
                  <a:gd name="connsiteY2" fmla="*/ 625475 h 625475"/>
                  <a:gd name="connsiteX3" fmla="*/ 0 w 666158"/>
                  <a:gd name="connsiteY3" fmla="*/ 625475 h 625475"/>
                  <a:gd name="connsiteX4" fmla="*/ 0 w 666158"/>
                  <a:gd name="connsiteY4" fmla="*/ 202325 h 625475"/>
                  <a:gd name="connsiteX5" fmla="*/ 293658 w 666158"/>
                  <a:gd name="connsiteY5" fmla="*/ 46189 h 625475"/>
                  <a:gd name="connsiteX6" fmla="*/ 318728 w 666158"/>
                  <a:gd name="connsiteY6" fmla="*/ 0 h 62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158" h="625475">
                    <a:moveTo>
                      <a:pt x="318728" y="0"/>
                    </a:moveTo>
                    <a:lnTo>
                      <a:pt x="666158" y="0"/>
                    </a:lnTo>
                    <a:lnTo>
                      <a:pt x="666158" y="625475"/>
                    </a:lnTo>
                    <a:lnTo>
                      <a:pt x="0" y="625475"/>
                    </a:lnTo>
                    <a:lnTo>
                      <a:pt x="0" y="202325"/>
                    </a:lnTo>
                    <a:cubicBezTo>
                      <a:pt x="122241" y="202325"/>
                      <a:pt x="230017" y="140390"/>
                      <a:pt x="293658" y="46189"/>
                    </a:cubicBezTo>
                    <a:lnTo>
                      <a:pt x="318728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6" name="TextBox 67"/>
            <p:cNvSpPr txBox="1"/>
            <p:nvPr/>
          </p:nvSpPr>
          <p:spPr>
            <a:xfrm>
              <a:off x="1574666" y="3770726"/>
              <a:ext cx="1949232" cy="418329"/>
            </a:xfrm>
            <a:prstGeom prst="rect">
              <a:avLst/>
            </a:prstGeom>
            <a:noFill/>
          </p:spPr>
          <p:txBody>
            <a:bodyPr wrap="square" lIns="96000" tIns="0" rIns="96000" bIns="0" anchor="t" anchorCtr="0">
              <a:normAutofit/>
            </a:bodyPr>
            <a:lstStyle/>
            <a:p>
              <a:pPr algn="ctr" defTabSz="1219140">
                <a:lnSpc>
                  <a:spcPct val="100000"/>
                </a:lnSpc>
                <a:defRPr/>
              </a:pPr>
              <a:r>
                <a:rPr lang="ko-KO" altLang="ko-KO" sz="1400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17" name="Rectangle 68"/>
            <p:cNvSpPr/>
            <p:nvPr/>
          </p:nvSpPr>
          <p:spPr>
            <a:xfrm>
              <a:off x="1780303" y="3534337"/>
              <a:ext cx="1537957" cy="236389"/>
            </a:xfrm>
            <a:prstGeom prst="rect">
              <a:avLst/>
            </a:prstGeom>
          </p:spPr>
          <p:txBody>
            <a:bodyPr wrap="none" lIns="96000" tIns="0" rIns="96000" bIns="0" anchor="t" anchorCtr="1">
              <a:normAutofit/>
            </a:bodyPr>
            <a:lstStyle/>
            <a:p>
              <a:pPr algn="ctr" defTabSz="1219140">
                <a:defRPr/>
              </a:pPr>
              <a:r>
                <a:rPr lang="ko-KO" altLang="ko-KO" sz="14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  <p:sp>
          <p:nvSpPr>
            <p:cNvPr id="24" name="Freeform: Shape 75"/>
            <p:cNvSpPr/>
            <p:nvPr/>
          </p:nvSpPr>
          <p:spPr bwMode="auto">
            <a:xfrm>
              <a:off x="2468895" y="3131266"/>
              <a:ext cx="239467" cy="376051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2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137655" y="1581004"/>
            <a:ext cx="2598976" cy="1816643"/>
            <a:chOff x="1574666" y="919053"/>
            <a:chExt cx="1949232" cy="1362482"/>
          </a:xfrm>
        </p:grpSpPr>
        <p:sp>
          <p:nvSpPr>
            <p:cNvPr id="4" name="Freeform: Shape 55"/>
            <p:cNvSpPr/>
            <p:nvPr/>
          </p:nvSpPr>
          <p:spPr>
            <a:xfrm>
              <a:off x="1574667" y="91905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92000" tIns="192000" anchor="t" anchorCtr="0">
              <a:normAutofit/>
            </a:bodyPr>
            <a:lstStyle/>
            <a:p>
              <a:r>
                <a:rPr lang="ko-KO" altLang="ko-KO" sz="2400" b="1">
                  <a:solidFill>
                    <a:schemeClr val="accent1"/>
                  </a:solidFill>
                  <a:latin typeface="NanumGothic"/>
                  <a:ea typeface="NanumGothic"/>
                </a:rPr>
                <a:t>01</a:t>
              </a:r>
              <a:br>
                <a:rPr lang="ko-KO" altLang="ko-KO" sz="2400" b="1">
                  <a:solidFill>
                    <a:schemeClr val="accent1"/>
                  </a:solidFill>
                  <a:latin typeface="NanumGothic"/>
                  <a:ea typeface="NanumGothic"/>
                </a:rPr>
              </a:br>
              <a:endParaRPr lang="en-US" altLang="zh-CN" sz="2400" b="1">
                <a:solidFill>
                  <a:schemeClr val="accent1"/>
                </a:solidFill>
              </a:endParaRPr>
            </a:p>
          </p:txBody>
        </p:sp>
        <p:grpSp>
          <p:nvGrpSpPr>
            <p:cNvPr id="5" name="Group 56"/>
            <p:cNvGrpSpPr/>
            <p:nvPr/>
          </p:nvGrpSpPr>
          <p:grpSpPr>
            <a:xfrm>
              <a:off x="1574667" y="1084852"/>
              <a:ext cx="1949231" cy="1196682"/>
              <a:chOff x="4131798" y="2120910"/>
              <a:chExt cx="5867141" cy="4109008"/>
            </a:xfrm>
          </p:grpSpPr>
          <p:sp>
            <p:nvSpPr>
              <p:cNvPr id="34" name="Freeform: Shape 85"/>
              <p:cNvSpPr/>
              <p:nvPr/>
            </p:nvSpPr>
            <p:spPr>
              <a:xfrm>
                <a:off x="4131798" y="2120910"/>
                <a:ext cx="5867141" cy="4109008"/>
              </a:xfrm>
              <a:custGeom>
                <a:avLst/>
                <a:gdLst>
                  <a:gd name="connsiteX0" fmla="*/ 952500 w 2781301"/>
                  <a:gd name="connsiteY0" fmla="*/ 223837 h 1947863"/>
                  <a:gd name="connsiteX1" fmla="*/ 952500 w 2781301"/>
                  <a:gd name="connsiteY1" fmla="*/ 223838 h 1947863"/>
                  <a:gd name="connsiteX2" fmla="*/ 952500 w 2781301"/>
                  <a:gd name="connsiteY2" fmla="*/ 223838 h 1947863"/>
                  <a:gd name="connsiteX3" fmla="*/ 1176338 w 2781301"/>
                  <a:gd name="connsiteY3" fmla="*/ 0 h 1947863"/>
                  <a:gd name="connsiteX4" fmla="*/ 2557463 w 2781301"/>
                  <a:gd name="connsiteY4" fmla="*/ 0 h 1947863"/>
                  <a:gd name="connsiteX5" fmla="*/ 2781301 w 2781301"/>
                  <a:gd name="connsiteY5" fmla="*/ 223838 h 1947863"/>
                  <a:gd name="connsiteX6" fmla="*/ 2781300 w 2781301"/>
                  <a:gd name="connsiteY6" fmla="*/ 223838 h 1947863"/>
                  <a:gd name="connsiteX7" fmla="*/ 2778489 w 2781301"/>
                  <a:gd name="connsiteY7" fmla="*/ 237762 h 1947863"/>
                  <a:gd name="connsiteX8" fmla="*/ 2781300 w 2781301"/>
                  <a:gd name="connsiteY8" fmla="*/ 265648 h 1947863"/>
                  <a:gd name="connsiteX9" fmla="*/ 2781300 w 2781301"/>
                  <a:gd name="connsiteY9" fmla="*/ 511181 h 1947863"/>
                  <a:gd name="connsiteX10" fmla="*/ 2781300 w 2781301"/>
                  <a:gd name="connsiteY10" fmla="*/ 1660520 h 1947863"/>
                  <a:gd name="connsiteX11" fmla="*/ 2781300 w 2781301"/>
                  <a:gd name="connsiteY11" fmla="*/ 1682216 h 1947863"/>
                  <a:gd name="connsiteX12" fmla="*/ 2515653 w 2781301"/>
                  <a:gd name="connsiteY12" fmla="*/ 1947863 h 1947863"/>
                  <a:gd name="connsiteX13" fmla="*/ 2493957 w 2781301"/>
                  <a:gd name="connsiteY13" fmla="*/ 1947863 h 1947863"/>
                  <a:gd name="connsiteX14" fmla="*/ 1453097 w 2781301"/>
                  <a:gd name="connsiteY14" fmla="*/ 1947863 h 1947863"/>
                  <a:gd name="connsiteX15" fmla="*/ 287343 w 2781301"/>
                  <a:gd name="connsiteY15" fmla="*/ 1947863 h 1947863"/>
                  <a:gd name="connsiteX16" fmla="*/ 0 w 2781301"/>
                  <a:gd name="connsiteY16" fmla="*/ 1660520 h 1947863"/>
                  <a:gd name="connsiteX17" fmla="*/ 0 w 2781301"/>
                  <a:gd name="connsiteY17" fmla="*/ 511181 h 1947863"/>
                  <a:gd name="connsiteX18" fmla="*/ 287343 w 2781301"/>
                  <a:gd name="connsiteY18" fmla="*/ 223838 h 1947863"/>
                  <a:gd name="connsiteX19" fmla="*/ 952500 w 2781301"/>
                  <a:gd name="connsiteY19" fmla="*/ 223838 h 1947863"/>
                  <a:gd name="connsiteX20" fmla="*/ 952500 w 2781301"/>
                  <a:gd name="connsiteY20" fmla="*/ 223838 h 1947863"/>
                  <a:gd name="connsiteX21" fmla="*/ 952500 w 2781301"/>
                  <a:gd name="connsiteY21" fmla="*/ 223838 h 1947863"/>
                  <a:gd name="connsiteX22" fmla="*/ 970090 w 2781301"/>
                  <a:gd name="connsiteY22" fmla="*/ 136710 h 1947863"/>
                  <a:gd name="connsiteX23" fmla="*/ 1176338 w 2781301"/>
                  <a:gd name="connsiteY23" fmla="*/ 0 h 194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81301" h="1947863">
                    <a:moveTo>
                      <a:pt x="952500" y="223837"/>
                    </a:moveTo>
                    <a:lnTo>
                      <a:pt x="952500" y="223838"/>
                    </a:lnTo>
                    <a:lnTo>
                      <a:pt x="952500" y="223838"/>
                    </a:lnTo>
                    <a:close/>
                    <a:moveTo>
                      <a:pt x="1176338" y="0"/>
                    </a:moveTo>
                    <a:lnTo>
                      <a:pt x="2557463" y="0"/>
                    </a:lnTo>
                    <a:cubicBezTo>
                      <a:pt x="2681085" y="0"/>
                      <a:pt x="2781301" y="100216"/>
                      <a:pt x="2781301" y="223838"/>
                    </a:cubicBezTo>
                    <a:lnTo>
                      <a:pt x="2781300" y="223838"/>
                    </a:lnTo>
                    <a:lnTo>
                      <a:pt x="2778489" y="237762"/>
                    </a:lnTo>
                    <a:lnTo>
                      <a:pt x="2781300" y="265648"/>
                    </a:lnTo>
                    <a:lnTo>
                      <a:pt x="2781300" y="511181"/>
                    </a:lnTo>
                    <a:lnTo>
                      <a:pt x="2781300" y="1660520"/>
                    </a:lnTo>
                    <a:lnTo>
                      <a:pt x="2781300" y="1682216"/>
                    </a:lnTo>
                    <a:cubicBezTo>
                      <a:pt x="2781300" y="1828929"/>
                      <a:pt x="2662366" y="1947863"/>
                      <a:pt x="2515653" y="1947863"/>
                    </a:cubicBezTo>
                    <a:lnTo>
                      <a:pt x="2493957" y="1947863"/>
                    </a:lnTo>
                    <a:lnTo>
                      <a:pt x="1453097" y="1947863"/>
                    </a:lnTo>
                    <a:lnTo>
                      <a:pt x="287343" y="1947863"/>
                    </a:lnTo>
                    <a:cubicBezTo>
                      <a:pt x="128648" y="1947863"/>
                      <a:pt x="0" y="1819215"/>
                      <a:pt x="0" y="1660520"/>
                    </a:cubicBezTo>
                    <a:lnTo>
                      <a:pt x="0" y="511181"/>
                    </a:lnTo>
                    <a:cubicBezTo>
                      <a:pt x="0" y="352486"/>
                      <a:pt x="128648" y="223838"/>
                      <a:pt x="287343" y="223838"/>
                    </a:cubicBez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70090" y="136710"/>
                    </a:lnTo>
                    <a:cubicBezTo>
                      <a:pt x="1004071" y="56372"/>
                      <a:pt x="1083621" y="0"/>
                      <a:pt x="1176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5" name="Freeform: Shape 86"/>
              <p:cNvSpPr/>
              <p:nvPr/>
            </p:nvSpPr>
            <p:spPr>
              <a:xfrm>
                <a:off x="5864817" y="2390775"/>
                <a:ext cx="666158" cy="625475"/>
              </a:xfrm>
              <a:custGeom>
                <a:avLst/>
                <a:gdLst>
                  <a:gd name="connsiteX0" fmla="*/ 318728 w 666158"/>
                  <a:gd name="connsiteY0" fmla="*/ 0 h 625475"/>
                  <a:gd name="connsiteX1" fmla="*/ 666158 w 666158"/>
                  <a:gd name="connsiteY1" fmla="*/ 0 h 625475"/>
                  <a:gd name="connsiteX2" fmla="*/ 666158 w 666158"/>
                  <a:gd name="connsiteY2" fmla="*/ 625475 h 625475"/>
                  <a:gd name="connsiteX3" fmla="*/ 0 w 666158"/>
                  <a:gd name="connsiteY3" fmla="*/ 625475 h 625475"/>
                  <a:gd name="connsiteX4" fmla="*/ 0 w 666158"/>
                  <a:gd name="connsiteY4" fmla="*/ 202325 h 625475"/>
                  <a:gd name="connsiteX5" fmla="*/ 293658 w 666158"/>
                  <a:gd name="connsiteY5" fmla="*/ 46189 h 625475"/>
                  <a:gd name="connsiteX6" fmla="*/ 318728 w 666158"/>
                  <a:gd name="connsiteY6" fmla="*/ 0 h 62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158" h="625475">
                    <a:moveTo>
                      <a:pt x="318728" y="0"/>
                    </a:moveTo>
                    <a:lnTo>
                      <a:pt x="666158" y="0"/>
                    </a:lnTo>
                    <a:lnTo>
                      <a:pt x="666158" y="625475"/>
                    </a:lnTo>
                    <a:lnTo>
                      <a:pt x="0" y="625475"/>
                    </a:lnTo>
                    <a:lnTo>
                      <a:pt x="0" y="202325"/>
                    </a:lnTo>
                    <a:cubicBezTo>
                      <a:pt x="122241" y="202325"/>
                      <a:pt x="230017" y="140390"/>
                      <a:pt x="293658" y="46189"/>
                    </a:cubicBezTo>
                    <a:lnTo>
                      <a:pt x="318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20" name="TextBox 71"/>
            <p:cNvSpPr txBox="1"/>
            <p:nvPr/>
          </p:nvSpPr>
          <p:spPr>
            <a:xfrm>
              <a:off x="1574666" y="1838878"/>
              <a:ext cx="1949232" cy="418329"/>
            </a:xfrm>
            <a:prstGeom prst="rect">
              <a:avLst/>
            </a:prstGeom>
            <a:noFill/>
          </p:spPr>
          <p:txBody>
            <a:bodyPr wrap="square" lIns="96000" tIns="0" rIns="96000" bIns="0" anchor="t" anchorCtr="0">
              <a:normAutofit/>
            </a:bodyPr>
            <a:lstStyle/>
            <a:p>
              <a:pPr algn="ctr" defTabSz="1219140">
                <a:lnSpc>
                  <a:spcPct val="100000"/>
                </a:lnSpc>
                <a:defRPr/>
              </a:pPr>
              <a:r>
                <a:rPr lang="ko-KO" altLang="ko-KO" sz="1400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1" name="Rectangle 72"/>
            <p:cNvSpPr/>
            <p:nvPr/>
          </p:nvSpPr>
          <p:spPr>
            <a:xfrm>
              <a:off x="1780303" y="1602489"/>
              <a:ext cx="1537957" cy="236389"/>
            </a:xfrm>
            <a:prstGeom prst="rect">
              <a:avLst/>
            </a:prstGeom>
          </p:spPr>
          <p:txBody>
            <a:bodyPr wrap="none" lIns="96000" tIns="0" rIns="96000" bIns="0" anchor="t" anchorCtr="1">
              <a:normAutofit/>
            </a:bodyPr>
            <a:lstStyle/>
            <a:p>
              <a:pPr algn="ctr" defTabSz="1219140">
                <a:defRPr/>
              </a:pPr>
              <a:r>
                <a:rPr lang="ko-KO" altLang="ko-KO" sz="14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  <p:sp>
          <p:nvSpPr>
            <p:cNvPr id="25" name="Freeform: Shape 76"/>
            <p:cNvSpPr/>
            <p:nvPr/>
          </p:nvSpPr>
          <p:spPr bwMode="auto">
            <a:xfrm>
              <a:off x="2468896" y="1191913"/>
              <a:ext cx="239467" cy="376051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2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21685" y="4160857"/>
            <a:ext cx="2598976" cy="1816643"/>
            <a:chOff x="5162689" y="2853943"/>
            <a:chExt cx="1949232" cy="1362482"/>
          </a:xfrm>
        </p:grpSpPr>
        <p:sp>
          <p:nvSpPr>
            <p:cNvPr id="10" name="Freeform: Shape 61"/>
            <p:cNvSpPr/>
            <p:nvPr/>
          </p:nvSpPr>
          <p:spPr>
            <a:xfrm>
              <a:off x="5162690" y="285394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92000" tIns="192000" anchor="t" anchorCtr="0">
              <a:normAutofit/>
            </a:bodyPr>
            <a:lstStyle/>
            <a:p>
              <a:r>
                <a:rPr lang="ko-KO" altLang="ko-KO" sz="2400" b="1">
                  <a:solidFill>
                    <a:schemeClr val="accent4"/>
                  </a:solidFill>
                  <a:latin typeface="NanumGothic"/>
                  <a:ea typeface="NanumGothic"/>
                </a:rPr>
                <a:t>03</a:t>
              </a:r>
            </a:p>
          </p:txBody>
        </p:sp>
        <p:grpSp>
          <p:nvGrpSpPr>
            <p:cNvPr id="11" name="Group 62"/>
            <p:cNvGrpSpPr/>
            <p:nvPr/>
          </p:nvGrpSpPr>
          <p:grpSpPr>
            <a:xfrm>
              <a:off x="5162690" y="3019743"/>
              <a:ext cx="1949231" cy="1196682"/>
              <a:chOff x="4131798" y="2120910"/>
              <a:chExt cx="5867141" cy="4109008"/>
            </a:xfrm>
            <a:solidFill>
              <a:schemeClr val="accent4"/>
            </a:solidFill>
          </p:grpSpPr>
          <p:sp>
            <p:nvSpPr>
              <p:cNvPr id="28" name="Freeform: Shape 79"/>
              <p:cNvSpPr/>
              <p:nvPr/>
            </p:nvSpPr>
            <p:spPr>
              <a:xfrm>
                <a:off x="4131798" y="2120910"/>
                <a:ext cx="5867141" cy="4109008"/>
              </a:xfrm>
              <a:custGeom>
                <a:avLst/>
                <a:gdLst>
                  <a:gd name="connsiteX0" fmla="*/ 952500 w 2781301"/>
                  <a:gd name="connsiteY0" fmla="*/ 223837 h 1947863"/>
                  <a:gd name="connsiteX1" fmla="*/ 952500 w 2781301"/>
                  <a:gd name="connsiteY1" fmla="*/ 223838 h 1947863"/>
                  <a:gd name="connsiteX2" fmla="*/ 952500 w 2781301"/>
                  <a:gd name="connsiteY2" fmla="*/ 223838 h 1947863"/>
                  <a:gd name="connsiteX3" fmla="*/ 1176338 w 2781301"/>
                  <a:gd name="connsiteY3" fmla="*/ 0 h 1947863"/>
                  <a:gd name="connsiteX4" fmla="*/ 2557463 w 2781301"/>
                  <a:gd name="connsiteY4" fmla="*/ 0 h 1947863"/>
                  <a:gd name="connsiteX5" fmla="*/ 2781301 w 2781301"/>
                  <a:gd name="connsiteY5" fmla="*/ 223838 h 1947863"/>
                  <a:gd name="connsiteX6" fmla="*/ 2781300 w 2781301"/>
                  <a:gd name="connsiteY6" fmla="*/ 223838 h 1947863"/>
                  <a:gd name="connsiteX7" fmla="*/ 2778489 w 2781301"/>
                  <a:gd name="connsiteY7" fmla="*/ 237762 h 1947863"/>
                  <a:gd name="connsiteX8" fmla="*/ 2781300 w 2781301"/>
                  <a:gd name="connsiteY8" fmla="*/ 265648 h 1947863"/>
                  <a:gd name="connsiteX9" fmla="*/ 2781300 w 2781301"/>
                  <a:gd name="connsiteY9" fmla="*/ 511181 h 1947863"/>
                  <a:gd name="connsiteX10" fmla="*/ 2781300 w 2781301"/>
                  <a:gd name="connsiteY10" fmla="*/ 1660520 h 1947863"/>
                  <a:gd name="connsiteX11" fmla="*/ 2781300 w 2781301"/>
                  <a:gd name="connsiteY11" fmla="*/ 1682216 h 1947863"/>
                  <a:gd name="connsiteX12" fmla="*/ 2515653 w 2781301"/>
                  <a:gd name="connsiteY12" fmla="*/ 1947863 h 1947863"/>
                  <a:gd name="connsiteX13" fmla="*/ 2493957 w 2781301"/>
                  <a:gd name="connsiteY13" fmla="*/ 1947863 h 1947863"/>
                  <a:gd name="connsiteX14" fmla="*/ 1453097 w 2781301"/>
                  <a:gd name="connsiteY14" fmla="*/ 1947863 h 1947863"/>
                  <a:gd name="connsiteX15" fmla="*/ 287343 w 2781301"/>
                  <a:gd name="connsiteY15" fmla="*/ 1947863 h 1947863"/>
                  <a:gd name="connsiteX16" fmla="*/ 0 w 2781301"/>
                  <a:gd name="connsiteY16" fmla="*/ 1660520 h 1947863"/>
                  <a:gd name="connsiteX17" fmla="*/ 0 w 2781301"/>
                  <a:gd name="connsiteY17" fmla="*/ 511181 h 1947863"/>
                  <a:gd name="connsiteX18" fmla="*/ 287343 w 2781301"/>
                  <a:gd name="connsiteY18" fmla="*/ 223838 h 1947863"/>
                  <a:gd name="connsiteX19" fmla="*/ 952500 w 2781301"/>
                  <a:gd name="connsiteY19" fmla="*/ 223838 h 1947863"/>
                  <a:gd name="connsiteX20" fmla="*/ 952500 w 2781301"/>
                  <a:gd name="connsiteY20" fmla="*/ 223838 h 1947863"/>
                  <a:gd name="connsiteX21" fmla="*/ 952500 w 2781301"/>
                  <a:gd name="connsiteY21" fmla="*/ 223838 h 1947863"/>
                  <a:gd name="connsiteX22" fmla="*/ 970090 w 2781301"/>
                  <a:gd name="connsiteY22" fmla="*/ 136710 h 1947863"/>
                  <a:gd name="connsiteX23" fmla="*/ 1176338 w 2781301"/>
                  <a:gd name="connsiteY23" fmla="*/ 0 h 194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81301" h="1947863">
                    <a:moveTo>
                      <a:pt x="952500" y="223837"/>
                    </a:moveTo>
                    <a:lnTo>
                      <a:pt x="952500" y="223838"/>
                    </a:lnTo>
                    <a:lnTo>
                      <a:pt x="952500" y="223838"/>
                    </a:lnTo>
                    <a:close/>
                    <a:moveTo>
                      <a:pt x="1176338" y="0"/>
                    </a:moveTo>
                    <a:lnTo>
                      <a:pt x="2557463" y="0"/>
                    </a:lnTo>
                    <a:cubicBezTo>
                      <a:pt x="2681085" y="0"/>
                      <a:pt x="2781301" y="100216"/>
                      <a:pt x="2781301" y="223838"/>
                    </a:cubicBezTo>
                    <a:lnTo>
                      <a:pt x="2781300" y="223838"/>
                    </a:lnTo>
                    <a:lnTo>
                      <a:pt x="2778489" y="237762"/>
                    </a:lnTo>
                    <a:lnTo>
                      <a:pt x="2781300" y="265648"/>
                    </a:lnTo>
                    <a:lnTo>
                      <a:pt x="2781300" y="511181"/>
                    </a:lnTo>
                    <a:lnTo>
                      <a:pt x="2781300" y="1660520"/>
                    </a:lnTo>
                    <a:lnTo>
                      <a:pt x="2781300" y="1682216"/>
                    </a:lnTo>
                    <a:cubicBezTo>
                      <a:pt x="2781300" y="1828929"/>
                      <a:pt x="2662366" y="1947863"/>
                      <a:pt x="2515653" y="1947863"/>
                    </a:cubicBezTo>
                    <a:lnTo>
                      <a:pt x="2493957" y="1947863"/>
                    </a:lnTo>
                    <a:lnTo>
                      <a:pt x="1453097" y="1947863"/>
                    </a:lnTo>
                    <a:lnTo>
                      <a:pt x="287343" y="1947863"/>
                    </a:lnTo>
                    <a:cubicBezTo>
                      <a:pt x="128648" y="1947863"/>
                      <a:pt x="0" y="1819215"/>
                      <a:pt x="0" y="1660520"/>
                    </a:cubicBezTo>
                    <a:lnTo>
                      <a:pt x="0" y="511181"/>
                    </a:lnTo>
                    <a:cubicBezTo>
                      <a:pt x="0" y="352486"/>
                      <a:pt x="128648" y="223838"/>
                      <a:pt x="287343" y="223838"/>
                    </a:cubicBez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70090" y="136710"/>
                    </a:lnTo>
                    <a:cubicBezTo>
                      <a:pt x="1004071" y="56372"/>
                      <a:pt x="1083621" y="0"/>
                      <a:pt x="1176338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9" name="Freeform: Shape 80"/>
              <p:cNvSpPr/>
              <p:nvPr/>
            </p:nvSpPr>
            <p:spPr>
              <a:xfrm>
                <a:off x="5864817" y="2390775"/>
                <a:ext cx="666158" cy="625475"/>
              </a:xfrm>
              <a:custGeom>
                <a:avLst/>
                <a:gdLst>
                  <a:gd name="connsiteX0" fmla="*/ 318728 w 666158"/>
                  <a:gd name="connsiteY0" fmla="*/ 0 h 625475"/>
                  <a:gd name="connsiteX1" fmla="*/ 666158 w 666158"/>
                  <a:gd name="connsiteY1" fmla="*/ 0 h 625475"/>
                  <a:gd name="connsiteX2" fmla="*/ 666158 w 666158"/>
                  <a:gd name="connsiteY2" fmla="*/ 625475 h 625475"/>
                  <a:gd name="connsiteX3" fmla="*/ 0 w 666158"/>
                  <a:gd name="connsiteY3" fmla="*/ 625475 h 625475"/>
                  <a:gd name="connsiteX4" fmla="*/ 0 w 666158"/>
                  <a:gd name="connsiteY4" fmla="*/ 202325 h 625475"/>
                  <a:gd name="connsiteX5" fmla="*/ 293658 w 666158"/>
                  <a:gd name="connsiteY5" fmla="*/ 46189 h 625475"/>
                  <a:gd name="connsiteX6" fmla="*/ 318728 w 666158"/>
                  <a:gd name="connsiteY6" fmla="*/ 0 h 62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158" h="625475">
                    <a:moveTo>
                      <a:pt x="318728" y="0"/>
                    </a:moveTo>
                    <a:lnTo>
                      <a:pt x="666158" y="0"/>
                    </a:lnTo>
                    <a:lnTo>
                      <a:pt x="666158" y="625475"/>
                    </a:lnTo>
                    <a:lnTo>
                      <a:pt x="0" y="625475"/>
                    </a:lnTo>
                    <a:lnTo>
                      <a:pt x="0" y="202325"/>
                    </a:lnTo>
                    <a:cubicBezTo>
                      <a:pt x="122241" y="202325"/>
                      <a:pt x="230017" y="140390"/>
                      <a:pt x="293658" y="46189"/>
                    </a:cubicBezTo>
                    <a:lnTo>
                      <a:pt x="318728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8" name="TextBox 69"/>
            <p:cNvSpPr txBox="1"/>
            <p:nvPr/>
          </p:nvSpPr>
          <p:spPr>
            <a:xfrm>
              <a:off x="5162689" y="3770726"/>
              <a:ext cx="1949232" cy="418329"/>
            </a:xfrm>
            <a:prstGeom prst="rect">
              <a:avLst/>
            </a:prstGeom>
            <a:noFill/>
          </p:spPr>
          <p:txBody>
            <a:bodyPr wrap="square" lIns="96000" tIns="0" rIns="96000" bIns="0" anchor="t" anchorCtr="0">
              <a:normAutofit/>
            </a:bodyPr>
            <a:lstStyle/>
            <a:p>
              <a:pPr algn="ctr" defTabSz="1219140">
                <a:lnSpc>
                  <a:spcPct val="100000"/>
                </a:lnSpc>
                <a:defRPr/>
              </a:pPr>
              <a:r>
                <a:rPr lang="ko-KO" altLang="ko-KO" sz="1400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19" name="Rectangle 70"/>
            <p:cNvSpPr/>
            <p:nvPr/>
          </p:nvSpPr>
          <p:spPr>
            <a:xfrm>
              <a:off x="5368326" y="3534337"/>
              <a:ext cx="1537957" cy="236389"/>
            </a:xfrm>
            <a:prstGeom prst="rect">
              <a:avLst/>
            </a:prstGeom>
          </p:spPr>
          <p:txBody>
            <a:bodyPr wrap="none" lIns="96000" tIns="0" rIns="96000" bIns="0" anchor="t" anchorCtr="1">
              <a:normAutofit/>
            </a:bodyPr>
            <a:lstStyle/>
            <a:p>
              <a:pPr algn="ctr" defTabSz="1219140">
                <a:defRPr/>
              </a:pPr>
              <a:r>
                <a:rPr lang="ko-KO" altLang="ko-KO" sz="14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  <p:sp>
          <p:nvSpPr>
            <p:cNvPr id="26" name="Freeform: Shape 77"/>
            <p:cNvSpPr/>
            <p:nvPr/>
          </p:nvSpPr>
          <p:spPr bwMode="auto">
            <a:xfrm>
              <a:off x="6087205" y="3158031"/>
              <a:ext cx="205380" cy="322522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2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21685" y="1581004"/>
            <a:ext cx="2598976" cy="1816643"/>
            <a:chOff x="5162689" y="919053"/>
            <a:chExt cx="1949232" cy="1362482"/>
          </a:xfrm>
        </p:grpSpPr>
        <p:sp>
          <p:nvSpPr>
            <p:cNvPr id="6" name="Freeform: Shape 57"/>
            <p:cNvSpPr/>
            <p:nvPr/>
          </p:nvSpPr>
          <p:spPr>
            <a:xfrm>
              <a:off x="5162690" y="91905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92000" tIns="192000" anchor="t" anchorCtr="0">
              <a:normAutofit/>
            </a:bodyPr>
            <a:lstStyle/>
            <a:p>
              <a:r>
                <a:rPr lang="ko-KO" altLang="ko-KO" sz="2400" b="1">
                  <a:solidFill>
                    <a:schemeClr val="accent2"/>
                  </a:solidFill>
                  <a:latin typeface="NanumGothic"/>
                  <a:ea typeface="NanumGothic"/>
                </a:rPr>
                <a:t>02</a:t>
              </a:r>
            </a:p>
          </p:txBody>
        </p:sp>
        <p:grpSp>
          <p:nvGrpSpPr>
            <p:cNvPr id="7" name="Group 58"/>
            <p:cNvGrpSpPr/>
            <p:nvPr/>
          </p:nvGrpSpPr>
          <p:grpSpPr>
            <a:xfrm>
              <a:off x="5162690" y="1084852"/>
              <a:ext cx="1949231" cy="1196682"/>
              <a:chOff x="4131798" y="2120910"/>
              <a:chExt cx="5867141" cy="4109008"/>
            </a:xfrm>
            <a:solidFill>
              <a:schemeClr val="accent2"/>
            </a:solidFill>
          </p:grpSpPr>
          <p:sp>
            <p:nvSpPr>
              <p:cNvPr id="32" name="Freeform: Shape 83"/>
              <p:cNvSpPr/>
              <p:nvPr/>
            </p:nvSpPr>
            <p:spPr>
              <a:xfrm>
                <a:off x="4131798" y="2120910"/>
                <a:ext cx="5867141" cy="4109008"/>
              </a:xfrm>
              <a:custGeom>
                <a:avLst/>
                <a:gdLst>
                  <a:gd name="connsiteX0" fmla="*/ 952500 w 2781301"/>
                  <a:gd name="connsiteY0" fmla="*/ 223837 h 1947863"/>
                  <a:gd name="connsiteX1" fmla="*/ 952500 w 2781301"/>
                  <a:gd name="connsiteY1" fmla="*/ 223838 h 1947863"/>
                  <a:gd name="connsiteX2" fmla="*/ 952500 w 2781301"/>
                  <a:gd name="connsiteY2" fmla="*/ 223838 h 1947863"/>
                  <a:gd name="connsiteX3" fmla="*/ 1176338 w 2781301"/>
                  <a:gd name="connsiteY3" fmla="*/ 0 h 1947863"/>
                  <a:gd name="connsiteX4" fmla="*/ 2557463 w 2781301"/>
                  <a:gd name="connsiteY4" fmla="*/ 0 h 1947863"/>
                  <a:gd name="connsiteX5" fmla="*/ 2781301 w 2781301"/>
                  <a:gd name="connsiteY5" fmla="*/ 223838 h 1947863"/>
                  <a:gd name="connsiteX6" fmla="*/ 2781300 w 2781301"/>
                  <a:gd name="connsiteY6" fmla="*/ 223838 h 1947863"/>
                  <a:gd name="connsiteX7" fmla="*/ 2778489 w 2781301"/>
                  <a:gd name="connsiteY7" fmla="*/ 237762 h 1947863"/>
                  <a:gd name="connsiteX8" fmla="*/ 2781300 w 2781301"/>
                  <a:gd name="connsiteY8" fmla="*/ 265648 h 1947863"/>
                  <a:gd name="connsiteX9" fmla="*/ 2781300 w 2781301"/>
                  <a:gd name="connsiteY9" fmla="*/ 511181 h 1947863"/>
                  <a:gd name="connsiteX10" fmla="*/ 2781300 w 2781301"/>
                  <a:gd name="connsiteY10" fmla="*/ 1660520 h 1947863"/>
                  <a:gd name="connsiteX11" fmla="*/ 2781300 w 2781301"/>
                  <a:gd name="connsiteY11" fmla="*/ 1682216 h 1947863"/>
                  <a:gd name="connsiteX12" fmla="*/ 2515653 w 2781301"/>
                  <a:gd name="connsiteY12" fmla="*/ 1947863 h 1947863"/>
                  <a:gd name="connsiteX13" fmla="*/ 2493957 w 2781301"/>
                  <a:gd name="connsiteY13" fmla="*/ 1947863 h 1947863"/>
                  <a:gd name="connsiteX14" fmla="*/ 1453097 w 2781301"/>
                  <a:gd name="connsiteY14" fmla="*/ 1947863 h 1947863"/>
                  <a:gd name="connsiteX15" fmla="*/ 287343 w 2781301"/>
                  <a:gd name="connsiteY15" fmla="*/ 1947863 h 1947863"/>
                  <a:gd name="connsiteX16" fmla="*/ 0 w 2781301"/>
                  <a:gd name="connsiteY16" fmla="*/ 1660520 h 1947863"/>
                  <a:gd name="connsiteX17" fmla="*/ 0 w 2781301"/>
                  <a:gd name="connsiteY17" fmla="*/ 511181 h 1947863"/>
                  <a:gd name="connsiteX18" fmla="*/ 287343 w 2781301"/>
                  <a:gd name="connsiteY18" fmla="*/ 223838 h 1947863"/>
                  <a:gd name="connsiteX19" fmla="*/ 952500 w 2781301"/>
                  <a:gd name="connsiteY19" fmla="*/ 223838 h 1947863"/>
                  <a:gd name="connsiteX20" fmla="*/ 952500 w 2781301"/>
                  <a:gd name="connsiteY20" fmla="*/ 223838 h 1947863"/>
                  <a:gd name="connsiteX21" fmla="*/ 952500 w 2781301"/>
                  <a:gd name="connsiteY21" fmla="*/ 223838 h 1947863"/>
                  <a:gd name="connsiteX22" fmla="*/ 970090 w 2781301"/>
                  <a:gd name="connsiteY22" fmla="*/ 136710 h 1947863"/>
                  <a:gd name="connsiteX23" fmla="*/ 1176338 w 2781301"/>
                  <a:gd name="connsiteY23" fmla="*/ 0 h 194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81301" h="1947863">
                    <a:moveTo>
                      <a:pt x="952500" y="223837"/>
                    </a:moveTo>
                    <a:lnTo>
                      <a:pt x="952500" y="223838"/>
                    </a:lnTo>
                    <a:lnTo>
                      <a:pt x="952500" y="223838"/>
                    </a:lnTo>
                    <a:close/>
                    <a:moveTo>
                      <a:pt x="1176338" y="0"/>
                    </a:moveTo>
                    <a:lnTo>
                      <a:pt x="2557463" y="0"/>
                    </a:lnTo>
                    <a:cubicBezTo>
                      <a:pt x="2681085" y="0"/>
                      <a:pt x="2781301" y="100216"/>
                      <a:pt x="2781301" y="223838"/>
                    </a:cubicBezTo>
                    <a:lnTo>
                      <a:pt x="2781300" y="223838"/>
                    </a:lnTo>
                    <a:lnTo>
                      <a:pt x="2778489" y="237762"/>
                    </a:lnTo>
                    <a:lnTo>
                      <a:pt x="2781300" y="265648"/>
                    </a:lnTo>
                    <a:lnTo>
                      <a:pt x="2781300" y="511181"/>
                    </a:lnTo>
                    <a:lnTo>
                      <a:pt x="2781300" y="1660520"/>
                    </a:lnTo>
                    <a:lnTo>
                      <a:pt x="2781300" y="1682216"/>
                    </a:lnTo>
                    <a:cubicBezTo>
                      <a:pt x="2781300" y="1828929"/>
                      <a:pt x="2662366" y="1947863"/>
                      <a:pt x="2515653" y="1947863"/>
                    </a:cubicBezTo>
                    <a:lnTo>
                      <a:pt x="2493957" y="1947863"/>
                    </a:lnTo>
                    <a:lnTo>
                      <a:pt x="1453097" y="1947863"/>
                    </a:lnTo>
                    <a:lnTo>
                      <a:pt x="287343" y="1947863"/>
                    </a:lnTo>
                    <a:cubicBezTo>
                      <a:pt x="128648" y="1947863"/>
                      <a:pt x="0" y="1819215"/>
                      <a:pt x="0" y="1660520"/>
                    </a:cubicBezTo>
                    <a:lnTo>
                      <a:pt x="0" y="511181"/>
                    </a:lnTo>
                    <a:cubicBezTo>
                      <a:pt x="0" y="352486"/>
                      <a:pt x="128648" y="223838"/>
                      <a:pt x="287343" y="223838"/>
                    </a:cubicBez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70090" y="136710"/>
                    </a:lnTo>
                    <a:cubicBezTo>
                      <a:pt x="1004071" y="56372"/>
                      <a:pt x="1083621" y="0"/>
                      <a:pt x="1176338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3" name="Freeform: Shape 84"/>
              <p:cNvSpPr/>
              <p:nvPr/>
            </p:nvSpPr>
            <p:spPr>
              <a:xfrm>
                <a:off x="5864817" y="2390775"/>
                <a:ext cx="666158" cy="625475"/>
              </a:xfrm>
              <a:custGeom>
                <a:avLst/>
                <a:gdLst>
                  <a:gd name="connsiteX0" fmla="*/ 318728 w 666158"/>
                  <a:gd name="connsiteY0" fmla="*/ 0 h 625475"/>
                  <a:gd name="connsiteX1" fmla="*/ 666158 w 666158"/>
                  <a:gd name="connsiteY1" fmla="*/ 0 h 625475"/>
                  <a:gd name="connsiteX2" fmla="*/ 666158 w 666158"/>
                  <a:gd name="connsiteY2" fmla="*/ 625475 h 625475"/>
                  <a:gd name="connsiteX3" fmla="*/ 0 w 666158"/>
                  <a:gd name="connsiteY3" fmla="*/ 625475 h 625475"/>
                  <a:gd name="connsiteX4" fmla="*/ 0 w 666158"/>
                  <a:gd name="connsiteY4" fmla="*/ 202325 h 625475"/>
                  <a:gd name="connsiteX5" fmla="*/ 293658 w 666158"/>
                  <a:gd name="connsiteY5" fmla="*/ 46189 h 625475"/>
                  <a:gd name="connsiteX6" fmla="*/ 318728 w 666158"/>
                  <a:gd name="connsiteY6" fmla="*/ 0 h 62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158" h="625475">
                    <a:moveTo>
                      <a:pt x="318728" y="0"/>
                    </a:moveTo>
                    <a:lnTo>
                      <a:pt x="666158" y="0"/>
                    </a:lnTo>
                    <a:lnTo>
                      <a:pt x="666158" y="625475"/>
                    </a:lnTo>
                    <a:lnTo>
                      <a:pt x="0" y="625475"/>
                    </a:lnTo>
                    <a:lnTo>
                      <a:pt x="0" y="202325"/>
                    </a:lnTo>
                    <a:cubicBezTo>
                      <a:pt x="122241" y="202325"/>
                      <a:pt x="230017" y="140390"/>
                      <a:pt x="293658" y="46189"/>
                    </a:cubicBezTo>
                    <a:lnTo>
                      <a:pt x="318728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22" name="TextBox 73"/>
            <p:cNvSpPr txBox="1"/>
            <p:nvPr/>
          </p:nvSpPr>
          <p:spPr>
            <a:xfrm>
              <a:off x="5162689" y="1838878"/>
              <a:ext cx="1949232" cy="418329"/>
            </a:xfrm>
            <a:prstGeom prst="rect">
              <a:avLst/>
            </a:prstGeom>
            <a:noFill/>
          </p:spPr>
          <p:txBody>
            <a:bodyPr wrap="square" lIns="96000" tIns="0" rIns="96000" bIns="0" anchor="t" anchorCtr="0">
              <a:normAutofit/>
            </a:bodyPr>
            <a:lstStyle/>
            <a:p>
              <a:pPr algn="ctr" defTabSz="1219140">
                <a:lnSpc>
                  <a:spcPct val="100000"/>
                </a:lnSpc>
                <a:defRPr/>
              </a:pPr>
              <a:r>
                <a:rPr lang="ko-KO" altLang="ko-KO" sz="1400">
                  <a:solidFill>
                    <a:schemeClr val="bg1"/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3" name="Rectangle 74"/>
            <p:cNvSpPr/>
            <p:nvPr/>
          </p:nvSpPr>
          <p:spPr>
            <a:xfrm>
              <a:off x="5368326" y="1602489"/>
              <a:ext cx="1537957" cy="236389"/>
            </a:xfrm>
            <a:prstGeom prst="rect">
              <a:avLst/>
            </a:prstGeom>
          </p:spPr>
          <p:txBody>
            <a:bodyPr wrap="none" lIns="96000" tIns="0" rIns="96000" bIns="0" anchor="t" anchorCtr="1">
              <a:normAutofit/>
            </a:bodyPr>
            <a:lstStyle/>
            <a:p>
              <a:pPr algn="ctr" defTabSz="1219140">
                <a:defRPr/>
              </a:pPr>
              <a:r>
                <a:rPr lang="ko-KO" altLang="ko-KO" sz="14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  <p:sp>
          <p:nvSpPr>
            <p:cNvPr id="27" name="Freeform: Shape 78"/>
            <p:cNvSpPr/>
            <p:nvPr/>
          </p:nvSpPr>
          <p:spPr bwMode="auto">
            <a:xfrm>
              <a:off x="6086609" y="1181968"/>
              <a:ext cx="223609" cy="351149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2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sp>
        <p:nvSpPr>
          <p:cNvPr id="41" name="TextBox 8">
            <a:extLst>
              <a:ext uri="{FF2B5EF4-FFF2-40B4-BE49-F238E27FC236}">
                <a16:creationId xmlns:a16="http://schemas.microsoft.com/office/drawing/2014/main" id="{E9EB2BFD-8850-429A-A4F9-D05433264929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2800" b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개인 이력서 소개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38C17E74-66F6-47F1-95E0-19D37A51D3CD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FCCE94-D124-4E3D-B4B0-B87A9F8F45E6}"/>
              </a:ext>
            </a:extLst>
          </p:cNvPr>
          <p:cNvSpPr/>
          <p:nvPr/>
        </p:nvSpPr>
        <p:spPr>
          <a:xfrm>
            <a:off x="-268029" y="2279105"/>
            <a:ext cx="12728057" cy="176390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4F5EA5-B8DC-4D0C-9435-0129ADD4825E}"/>
              </a:ext>
            </a:extLst>
          </p:cNvPr>
          <p:cNvSpPr/>
          <p:nvPr/>
        </p:nvSpPr>
        <p:spPr>
          <a:xfrm>
            <a:off x="4749171" y="1764042"/>
            <a:ext cx="2693657" cy="2693657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2225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0B9F49FB-9BA2-47E3-A29D-60E98DA20F71}"/>
              </a:ext>
            </a:extLst>
          </p:cNvPr>
          <p:cNvSpPr txBox="1"/>
          <p:nvPr/>
        </p:nvSpPr>
        <p:spPr>
          <a:xfrm>
            <a:off x="4749171" y="2815486"/>
            <a:ext cx="2822828" cy="626214"/>
          </a:xfrm>
          <a:prstGeom prst="rect">
            <a:avLst/>
          </a:prstGeom>
          <a:noFill/>
        </p:spPr>
        <p:txBody>
          <a:bodyPr wrap="none" lIns="342857" tIns="0" rIns="0" bIns="0" anchor="b" anchorCtr="0">
            <a:normAutofit/>
          </a:bodyPr>
          <a:lstStyle/>
          <a:p>
            <a:r>
              <a:rPr lang="ko-KO" altLang="ko-KO" sz="4000" b="1">
                <a:solidFill>
                  <a:srgbClr val="FFC000"/>
                </a:solidFill>
                <a:latin typeface="NanumGothic"/>
                <a:ea typeface="NanumGothic"/>
              </a:rPr>
              <a:t>취업경쟁</a:t>
            </a:r>
          </a:p>
        </p:txBody>
      </p:sp>
    </p:spTree>
    <p:extLst>
      <p:ext uri="{BB962C8B-B14F-4D97-AF65-F5344CB8AC3E}">
        <p14:creationId xmlns:p14="http://schemas.microsoft.com/office/powerpoint/2010/main" val="21229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11111E-06 L -0.15924 1.11111E-06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7.40741E-07 L -6.25E-07 7.40741E-07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FCCE94-D124-4E3D-B4B0-B87A9F8F45E6}"/>
              </a:ext>
            </a:extLst>
          </p:cNvPr>
          <p:cNvSpPr/>
          <p:nvPr/>
        </p:nvSpPr>
        <p:spPr>
          <a:xfrm>
            <a:off x="-268029" y="2279105"/>
            <a:ext cx="12728057" cy="176390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4F5EA5-B8DC-4D0C-9435-0129ADD4825E}"/>
              </a:ext>
            </a:extLst>
          </p:cNvPr>
          <p:cNvSpPr/>
          <p:nvPr/>
        </p:nvSpPr>
        <p:spPr>
          <a:xfrm>
            <a:off x="4749171" y="1764042"/>
            <a:ext cx="2693657" cy="2693657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2225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0B9F49FB-9BA2-47E3-A29D-60E98DA20F71}"/>
              </a:ext>
            </a:extLst>
          </p:cNvPr>
          <p:cNvSpPr txBox="1"/>
          <p:nvPr/>
        </p:nvSpPr>
        <p:spPr>
          <a:xfrm>
            <a:off x="4749171" y="2797763"/>
            <a:ext cx="2822828" cy="626214"/>
          </a:xfrm>
          <a:prstGeom prst="rect">
            <a:avLst/>
          </a:prstGeom>
          <a:noFill/>
        </p:spPr>
        <p:txBody>
          <a:bodyPr wrap="none" lIns="342857" tIns="0" rIns="0" bIns="0" anchor="t" anchorCtr="0">
            <a:normAutofit/>
          </a:bodyPr>
          <a:lstStyle/>
          <a:p>
            <a:r>
              <a:rPr lang="ko-KO" altLang="ko-KO" sz="4000" b="1">
                <a:solidFill>
                  <a:srgbClr val="FFC000"/>
                </a:solidFill>
                <a:latin typeface="NanumGothic"/>
                <a:ea typeface="NanumGothic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40335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11111E-06 L -0.15924 1.11111E-06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7.40741E-07 L -6.25E-07 7.40741E-07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05499" y="1760958"/>
            <a:ext cx="2934549" cy="3805177"/>
            <a:chOff x="3529124" y="1320718"/>
            <a:chExt cx="2200912" cy="2853883"/>
          </a:xfrm>
        </p:grpSpPr>
        <p:grpSp>
          <p:nvGrpSpPr>
            <p:cNvPr id="4" name="Group 1"/>
            <p:cNvGrpSpPr/>
            <p:nvPr/>
          </p:nvGrpSpPr>
          <p:grpSpPr>
            <a:xfrm rot="20615408">
              <a:off x="3529124" y="1320718"/>
              <a:ext cx="2200912" cy="2853883"/>
              <a:chOff x="4722996" y="2167445"/>
              <a:chExt cx="2934549" cy="3805177"/>
            </a:xfrm>
          </p:grpSpPr>
          <p:sp>
            <p:nvSpPr>
              <p:cNvPr id="24" name="Freeform: Shape 3"/>
              <p:cNvSpPr/>
              <p:nvPr/>
            </p:nvSpPr>
            <p:spPr bwMode="gray">
              <a:xfrm flipH="1">
                <a:off x="4722996" y="4779331"/>
                <a:ext cx="2161276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6" h="483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: Shape 4"/>
              <p:cNvSpPr/>
              <p:nvPr/>
            </p:nvSpPr>
            <p:spPr bwMode="gray">
              <a:xfrm rot="18000000" flipH="1">
                <a:off x="5756352" y="4555415"/>
                <a:ext cx="2159883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6" h="483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: Shape 5"/>
              <p:cNvSpPr/>
              <p:nvPr/>
            </p:nvSpPr>
            <p:spPr bwMode="gray">
              <a:xfrm rot="14400000" flipH="1">
                <a:off x="6044237" y="3416364"/>
                <a:ext cx="2159884" cy="674529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6" h="483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: Shape 6"/>
              <p:cNvSpPr/>
              <p:nvPr/>
            </p:nvSpPr>
            <p:spPr bwMode="gray">
              <a:xfrm rot="10800000" flipH="1">
                <a:off x="5496269" y="2651434"/>
                <a:ext cx="2161276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6" h="483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: Shape 7"/>
              <p:cNvSpPr/>
              <p:nvPr/>
            </p:nvSpPr>
            <p:spPr bwMode="gray">
              <a:xfrm rot="7200000" flipH="1">
                <a:off x="4401726" y="2910121"/>
                <a:ext cx="2159884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6" h="483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: Shape 8"/>
              <p:cNvSpPr/>
              <p:nvPr/>
            </p:nvSpPr>
            <p:spPr bwMode="gray">
              <a:xfrm rot="3600000" flipH="1">
                <a:off x="4111056" y="3974068"/>
                <a:ext cx="2161274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6" h="483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Oval 10"/>
            <p:cNvSpPr/>
            <p:nvPr/>
          </p:nvSpPr>
          <p:spPr bwMode="gray">
            <a:xfrm flipH="1">
              <a:off x="3988272" y="2119908"/>
              <a:ext cx="1255499" cy="12555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 anchorCtr="1">
              <a:normAutofit/>
            </a:bodyPr>
            <a:lstStyle/>
            <a:p>
              <a:pPr algn="ctr"/>
              <a:r>
                <a:rPr lang="ko-KO" altLang="ko-KO" sz="9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640047" y="1966009"/>
            <a:ext cx="2497612" cy="3337240"/>
            <a:chOff x="5730035" y="1474507"/>
            <a:chExt cx="1873209" cy="2502930"/>
          </a:xfrm>
        </p:grpSpPr>
        <p:grpSp>
          <p:nvGrpSpPr>
            <p:cNvPr id="6" name="Group 24"/>
            <p:cNvGrpSpPr/>
            <p:nvPr/>
          </p:nvGrpSpPr>
          <p:grpSpPr>
            <a:xfrm>
              <a:off x="5730035" y="2401170"/>
              <a:ext cx="1873209" cy="649603"/>
              <a:chOff x="7645890" y="3344328"/>
              <a:chExt cx="2122517" cy="866137"/>
            </a:xfrm>
          </p:grpSpPr>
          <p:sp>
            <p:nvSpPr>
              <p:cNvPr id="22" name="TextBox 25"/>
              <p:cNvSpPr txBox="1"/>
              <p:nvPr/>
            </p:nvSpPr>
            <p:spPr bwMode="auto">
              <a:xfrm>
                <a:off x="7645890" y="3344328"/>
                <a:ext cx="1301593" cy="309958"/>
              </a:xfrm>
              <a:prstGeom prst="rect">
                <a:avLst/>
              </a:prstGeom>
              <a:noFill/>
            </p:spPr>
            <p:txBody>
              <a:bodyPr wrap="none" lIns="480000" tIns="62400" rIns="120000" bIns="62400">
                <a:normAutofit/>
              </a:bodyPr>
              <a:lstStyle/>
              <a:p>
                <a:pPr algn="l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23" name="TextBox 26"/>
              <p:cNvSpPr txBox="1"/>
              <p:nvPr/>
            </p:nvSpPr>
            <p:spPr bwMode="auto">
              <a:xfrm>
                <a:off x="7645890" y="3654286"/>
                <a:ext cx="2122517" cy="556179"/>
              </a:xfrm>
              <a:prstGeom prst="rect">
                <a:avLst/>
              </a:prstGeom>
              <a:noFill/>
            </p:spPr>
            <p:txBody>
              <a:bodyPr wrap="square" lIns="480000" tIns="62400" rIns="120000" bIns="62400">
                <a:normAutofit fontScale="85000" lnSpcReduction="20000"/>
              </a:bodyPr>
              <a:lstStyle/>
              <a:p>
                <a:pPr algn="l" latinLnBrk="0">
                  <a:lnSpc>
                    <a:spcPct val="100000"/>
                  </a:lnSpc>
                </a:pPr>
                <a:r>
                  <a:rPr lang="ko-KO" altLang="ko-KO" sz="1333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 (테마 글꼴 사용을</a:t>
                </a:r>
              </a:p>
            </p:txBody>
          </p:sp>
        </p:grpSp>
        <p:grpSp>
          <p:nvGrpSpPr>
            <p:cNvPr id="8" name="Group 43"/>
            <p:cNvGrpSpPr/>
            <p:nvPr/>
          </p:nvGrpSpPr>
          <p:grpSpPr>
            <a:xfrm>
              <a:off x="5730035" y="3327834"/>
              <a:ext cx="1873209" cy="649603"/>
              <a:chOff x="7645890" y="3344328"/>
              <a:chExt cx="2122517" cy="866137"/>
            </a:xfrm>
          </p:grpSpPr>
          <p:sp>
            <p:nvSpPr>
              <p:cNvPr id="18" name="TextBox 44"/>
              <p:cNvSpPr txBox="1"/>
              <p:nvPr/>
            </p:nvSpPr>
            <p:spPr bwMode="auto">
              <a:xfrm>
                <a:off x="7645890" y="3344328"/>
                <a:ext cx="1301593" cy="309958"/>
              </a:xfrm>
              <a:prstGeom prst="rect">
                <a:avLst/>
              </a:prstGeom>
              <a:noFill/>
            </p:spPr>
            <p:txBody>
              <a:bodyPr wrap="none" lIns="480000" tIns="62400" rIns="120000" bIns="62400">
                <a:normAutofit/>
              </a:bodyPr>
              <a:lstStyle/>
              <a:p>
                <a:pPr algn="l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9" name="TextBox 45"/>
              <p:cNvSpPr txBox="1"/>
              <p:nvPr/>
            </p:nvSpPr>
            <p:spPr bwMode="auto">
              <a:xfrm>
                <a:off x="7645890" y="3654286"/>
                <a:ext cx="2122517" cy="556179"/>
              </a:xfrm>
              <a:prstGeom prst="rect">
                <a:avLst/>
              </a:prstGeom>
              <a:noFill/>
            </p:spPr>
            <p:txBody>
              <a:bodyPr wrap="square" lIns="480000" tIns="62400" rIns="120000" bIns="62400">
                <a:normAutofit fontScale="85000" lnSpcReduction="20000"/>
              </a:bodyPr>
              <a:lstStyle/>
              <a:p>
                <a:pPr algn="l" latinLnBrk="0">
                  <a:lnSpc>
                    <a:spcPct val="100000"/>
                  </a:lnSpc>
                </a:pPr>
                <a:r>
                  <a:rPr lang="ko-KO" altLang="ko-KO" sz="1333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 (테마 글꼴 사용을</a:t>
                </a:r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5730035" y="1474507"/>
              <a:ext cx="1873209" cy="649603"/>
              <a:chOff x="7645890" y="3344328"/>
              <a:chExt cx="2122517" cy="866137"/>
            </a:xfrm>
          </p:grpSpPr>
          <p:sp>
            <p:nvSpPr>
              <p:cNvPr id="14" name="TextBox 50"/>
              <p:cNvSpPr txBox="1"/>
              <p:nvPr/>
            </p:nvSpPr>
            <p:spPr bwMode="auto">
              <a:xfrm>
                <a:off x="7645890" y="3344328"/>
                <a:ext cx="1301593" cy="309958"/>
              </a:xfrm>
              <a:prstGeom prst="rect">
                <a:avLst/>
              </a:prstGeom>
              <a:noFill/>
            </p:spPr>
            <p:txBody>
              <a:bodyPr wrap="none" lIns="480000" tIns="62400" rIns="120000" bIns="62400">
                <a:normAutofit/>
              </a:bodyPr>
              <a:lstStyle/>
              <a:p>
                <a:pPr algn="l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5" name="TextBox 51"/>
              <p:cNvSpPr txBox="1"/>
              <p:nvPr/>
            </p:nvSpPr>
            <p:spPr bwMode="auto">
              <a:xfrm>
                <a:off x="7645890" y="3654286"/>
                <a:ext cx="2122517" cy="556179"/>
              </a:xfrm>
              <a:prstGeom prst="rect">
                <a:avLst/>
              </a:prstGeom>
              <a:noFill/>
            </p:spPr>
            <p:txBody>
              <a:bodyPr wrap="square" lIns="480000" tIns="62400" rIns="120000" bIns="62400">
                <a:normAutofit fontScale="85000" lnSpcReduction="20000"/>
              </a:bodyPr>
              <a:lstStyle/>
              <a:p>
                <a:pPr algn="l" latinLnBrk="0">
                  <a:lnSpc>
                    <a:spcPct val="100000"/>
                  </a:lnSpc>
                </a:pPr>
                <a:r>
                  <a:rPr lang="ko-KO" altLang="ko-KO" sz="1333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 (테마 글꼴 사용을</a:t>
                </a: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315581" y="1966009"/>
            <a:ext cx="2389919" cy="3337240"/>
            <a:chOff x="1736685" y="1474507"/>
            <a:chExt cx="1792439" cy="2502930"/>
          </a:xfrm>
        </p:grpSpPr>
        <p:grpSp>
          <p:nvGrpSpPr>
            <p:cNvPr id="7" name="Group 28"/>
            <p:cNvGrpSpPr/>
            <p:nvPr/>
          </p:nvGrpSpPr>
          <p:grpSpPr>
            <a:xfrm>
              <a:off x="1736685" y="2401170"/>
              <a:ext cx="1792439" cy="649603"/>
              <a:chOff x="2378292" y="4060687"/>
              <a:chExt cx="2389919" cy="866137"/>
            </a:xfrm>
          </p:grpSpPr>
          <p:sp>
            <p:nvSpPr>
              <p:cNvPr id="20" name="TextBox 29"/>
              <p:cNvSpPr txBox="1"/>
              <p:nvPr/>
            </p:nvSpPr>
            <p:spPr bwMode="auto">
              <a:xfrm>
                <a:off x="3236598" y="4060687"/>
                <a:ext cx="1531613" cy="309958"/>
              </a:xfrm>
              <a:prstGeom prst="rect">
                <a:avLst/>
              </a:prstGeom>
              <a:noFill/>
            </p:spPr>
            <p:txBody>
              <a:bodyPr wrap="none" lIns="120000" tIns="62400" rIns="480000" bIns="62400">
                <a:normAutofit/>
              </a:bodyPr>
              <a:lstStyle/>
              <a:p>
                <a:pPr algn="r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21" name="TextBox 42"/>
              <p:cNvSpPr txBox="1"/>
              <p:nvPr/>
            </p:nvSpPr>
            <p:spPr bwMode="auto">
              <a:xfrm>
                <a:off x="2378292" y="4370645"/>
                <a:ext cx="2389918" cy="556179"/>
              </a:xfrm>
              <a:prstGeom prst="rect">
                <a:avLst/>
              </a:prstGeom>
              <a:noFill/>
            </p:spPr>
            <p:txBody>
              <a:bodyPr wrap="square" lIns="120000" tIns="62400" rIns="480000" bIns="62400">
                <a:normAutofit fontScale="85000" lnSpcReduction="20000"/>
              </a:bodyPr>
              <a:lstStyle/>
              <a:p>
                <a:pPr algn="r" latinLnBrk="0">
                  <a:lnSpc>
                    <a:spcPct val="100000"/>
                  </a:lnSpc>
                </a:pPr>
                <a:r>
                  <a:rPr lang="ko-KO" altLang="ko-KO" sz="1333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  <p:grpSp>
          <p:nvGrpSpPr>
            <p:cNvPr id="9" name="Group 46"/>
            <p:cNvGrpSpPr/>
            <p:nvPr/>
          </p:nvGrpSpPr>
          <p:grpSpPr>
            <a:xfrm>
              <a:off x="1736685" y="3327834"/>
              <a:ext cx="1792439" cy="649603"/>
              <a:chOff x="2378292" y="4060687"/>
              <a:chExt cx="2389919" cy="866137"/>
            </a:xfrm>
          </p:grpSpPr>
          <p:sp>
            <p:nvSpPr>
              <p:cNvPr id="16" name="TextBox 47"/>
              <p:cNvSpPr txBox="1"/>
              <p:nvPr/>
            </p:nvSpPr>
            <p:spPr bwMode="auto">
              <a:xfrm>
                <a:off x="3236598" y="4060687"/>
                <a:ext cx="1531613" cy="309958"/>
              </a:xfrm>
              <a:prstGeom prst="rect">
                <a:avLst/>
              </a:prstGeom>
              <a:noFill/>
            </p:spPr>
            <p:txBody>
              <a:bodyPr wrap="none" lIns="120000" tIns="62400" rIns="480000" bIns="62400">
                <a:normAutofit/>
              </a:bodyPr>
              <a:lstStyle/>
              <a:p>
                <a:pPr algn="r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7" name="TextBox 48"/>
              <p:cNvSpPr txBox="1"/>
              <p:nvPr/>
            </p:nvSpPr>
            <p:spPr bwMode="auto">
              <a:xfrm>
                <a:off x="2378292" y="4370645"/>
                <a:ext cx="2389918" cy="556179"/>
              </a:xfrm>
              <a:prstGeom prst="rect">
                <a:avLst/>
              </a:prstGeom>
              <a:noFill/>
            </p:spPr>
            <p:txBody>
              <a:bodyPr wrap="square" lIns="120000" tIns="62400" rIns="480000" bIns="62400">
                <a:normAutofit fontScale="85000" lnSpcReduction="20000"/>
              </a:bodyPr>
              <a:lstStyle/>
              <a:p>
                <a:pPr algn="r" latinLnBrk="0">
                  <a:lnSpc>
                    <a:spcPct val="100000"/>
                  </a:lnSpc>
                </a:pPr>
                <a:r>
                  <a:rPr lang="ko-KO" altLang="ko-KO" sz="1333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  <p:grpSp>
          <p:nvGrpSpPr>
            <p:cNvPr id="11" name="Group 52"/>
            <p:cNvGrpSpPr/>
            <p:nvPr/>
          </p:nvGrpSpPr>
          <p:grpSpPr>
            <a:xfrm>
              <a:off x="1736685" y="1474507"/>
              <a:ext cx="1792439" cy="649603"/>
              <a:chOff x="2378292" y="4060687"/>
              <a:chExt cx="2389919" cy="866137"/>
            </a:xfrm>
          </p:grpSpPr>
          <p:sp>
            <p:nvSpPr>
              <p:cNvPr id="12" name="TextBox 53"/>
              <p:cNvSpPr txBox="1"/>
              <p:nvPr/>
            </p:nvSpPr>
            <p:spPr bwMode="auto">
              <a:xfrm>
                <a:off x="3236598" y="4060687"/>
                <a:ext cx="1531613" cy="309958"/>
              </a:xfrm>
              <a:prstGeom prst="rect">
                <a:avLst/>
              </a:prstGeom>
              <a:noFill/>
            </p:spPr>
            <p:txBody>
              <a:bodyPr wrap="none" lIns="120000" tIns="62400" rIns="480000" bIns="62400">
                <a:normAutofit/>
              </a:bodyPr>
              <a:lstStyle/>
              <a:p>
                <a:pPr algn="r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3" name="TextBox 54"/>
              <p:cNvSpPr txBox="1"/>
              <p:nvPr/>
            </p:nvSpPr>
            <p:spPr bwMode="auto">
              <a:xfrm>
                <a:off x="2378292" y="4370645"/>
                <a:ext cx="2389918" cy="556179"/>
              </a:xfrm>
              <a:prstGeom prst="rect">
                <a:avLst/>
              </a:prstGeom>
              <a:noFill/>
            </p:spPr>
            <p:txBody>
              <a:bodyPr wrap="square" lIns="120000" tIns="62400" rIns="480000" bIns="62400">
                <a:normAutofit fontScale="85000" lnSpcReduction="20000"/>
              </a:bodyPr>
              <a:lstStyle/>
              <a:p>
                <a:pPr algn="r" latinLnBrk="0">
                  <a:lnSpc>
                    <a:spcPct val="100000"/>
                  </a:lnSpc>
                </a:pPr>
                <a:r>
                  <a:rPr lang="ko-KO" altLang="ko-KO" sz="1333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</p:grpSp>
      <p:sp>
        <p:nvSpPr>
          <p:cNvPr id="33" name="TextBox 8">
            <a:extLst>
              <a:ext uri="{FF2B5EF4-FFF2-40B4-BE49-F238E27FC236}">
                <a16:creationId xmlns:a16="http://schemas.microsoft.com/office/drawing/2014/main" id="{8921A03E-C68C-4D97-9BE9-B653CEC7A476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2800" b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개인 이력서 소개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588FD765-C687-4DA3-9DEC-4A453AA55F18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1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D27242E-2614-409C-8940-386A590DD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68135" y="10029"/>
            <a:ext cx="7097485" cy="6857999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452B26-FBA2-4CAE-9C7A-D349A10C3AE8}"/>
              </a:ext>
            </a:extLst>
          </p:cNvPr>
          <p:cNvSpPr/>
          <p:nvPr/>
        </p:nvSpPr>
        <p:spPr>
          <a:xfrm>
            <a:off x="1604435" y="2417779"/>
            <a:ext cx="2057371" cy="2057371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2225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4378E9-275F-4483-8E97-9F2C7F9DAED8}"/>
              </a:ext>
            </a:extLst>
          </p:cNvPr>
          <p:cNvSpPr txBox="1"/>
          <p:nvPr/>
        </p:nvSpPr>
        <p:spPr>
          <a:xfrm>
            <a:off x="2305016" y="2880454"/>
            <a:ext cx="754370" cy="113659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ko-KO" altLang="ko-KO" sz="3429" b="1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05D9548-41C6-0967-63CE-62CE05223D91}"/>
              </a:ext>
            </a:extLst>
          </p:cNvPr>
          <p:cNvGrpSpPr/>
          <p:nvPr/>
        </p:nvGrpSpPr>
        <p:grpSpPr>
          <a:xfrm>
            <a:off x="7196781" y="241326"/>
            <a:ext cx="861311" cy="604487"/>
            <a:chOff x="5681206" y="683996"/>
            <a:chExt cx="1191653" cy="83632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53DACDF-B514-4268-B1F8-3FF1504C946D}"/>
                </a:ext>
              </a:extLst>
            </p:cNvPr>
            <p:cNvSpPr/>
            <p:nvPr/>
          </p:nvSpPr>
          <p:spPr>
            <a:xfrm>
              <a:off x="5681206" y="683996"/>
              <a:ext cx="836328" cy="836328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100000">
                  <a:srgbClr val="ECECEC"/>
                </a:gs>
              </a:gsLst>
              <a:lin ang="13500000" scaled="1"/>
              <a:tileRect/>
            </a:gradFill>
            <a:ln w="22225">
              <a:solidFill>
                <a:schemeClr val="bg1"/>
              </a:solidFill>
            </a:ln>
            <a:effectLst>
              <a:outerShdw blurRad="558800" dist="317500" dir="2700000" sx="95000" sy="95000" algn="tl" rotWithShape="0">
                <a:schemeClr val="tx1">
                  <a:lumMod val="95000"/>
                  <a:lumOff val="5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solidFill>
                  <a:srgbClr val="FFC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C4809CF-56FC-4560-9DA2-80207077CEB9}"/>
                </a:ext>
              </a:extLst>
            </p:cNvPr>
            <p:cNvSpPr txBox="1"/>
            <p:nvPr/>
          </p:nvSpPr>
          <p:spPr>
            <a:xfrm>
              <a:off x="5697020" y="782232"/>
              <a:ext cx="1175839" cy="68204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altLang="ko-KR" sz="2800" b="1" dirty="0">
                  <a:solidFill>
                    <a:srgbClr val="FFC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endParaRPr lang="zh-CN" altLang="en-US" sz="2800" b="1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99D99E2-299E-43AD-88E6-8CA392792C3C}"/>
              </a:ext>
            </a:extLst>
          </p:cNvPr>
          <p:cNvSpPr txBox="1"/>
          <p:nvPr/>
        </p:nvSpPr>
        <p:spPr>
          <a:xfrm>
            <a:off x="8555575" y="5127554"/>
            <a:ext cx="1175839" cy="6200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 sz="3429">
                <a:solidFill>
                  <a:srgbClr val="FFC000"/>
                </a:solidFill>
                <a:latin typeface="NanumGothic"/>
                <a:ea typeface="NanumGothic"/>
              </a:rPr>
              <a:t>4</a:t>
            </a:r>
            <a:endParaRPr lang="zh-CN" altLang="en-US" sz="3429" dirty="0">
              <a:solidFill>
                <a:srgbClr val="FFC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88B323-2C70-4901-B296-543A20F34B31}"/>
              </a:ext>
            </a:extLst>
          </p:cNvPr>
          <p:cNvSpPr txBox="1"/>
          <p:nvPr/>
        </p:nvSpPr>
        <p:spPr>
          <a:xfrm>
            <a:off x="7860391" y="244534"/>
            <a:ext cx="2566207" cy="626214"/>
          </a:xfrm>
          <a:prstGeom prst="rect">
            <a:avLst/>
          </a:prstGeom>
          <a:noFill/>
        </p:spPr>
        <p:txBody>
          <a:bodyPr wrap="none" lIns="342857" tIns="0" rIns="0" bIns="0" anchor="ctr" anchorCtr="0">
            <a:normAutofit/>
          </a:bodyPr>
          <a:lstStyle/>
          <a:p>
            <a:pPr algn="ctr"/>
            <a:r>
              <a:rPr lang="ko-KR" altLang="en-US" sz="2667" b="1" dirty="0">
                <a:solidFill>
                  <a:schemeClr val="bg1"/>
                </a:solidFill>
                <a:latin typeface="NanumGothic"/>
                <a:ea typeface="NanumGothic"/>
              </a:rPr>
              <a:t>프로젝트 개요</a:t>
            </a:r>
            <a:endParaRPr lang="ko-KO" altLang="ko-KO" sz="2667" b="1">
              <a:solidFill>
                <a:schemeClr val="bg1"/>
              </a:solidFill>
              <a:latin typeface="NanumGothic"/>
              <a:ea typeface="NanumGothic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B58D24F7-7E76-49A2-8A2B-53AF40C45308}"/>
              </a:ext>
            </a:extLst>
          </p:cNvPr>
          <p:cNvSpPr txBox="1"/>
          <p:nvPr/>
        </p:nvSpPr>
        <p:spPr>
          <a:xfrm>
            <a:off x="7860391" y="1899897"/>
            <a:ext cx="2566207" cy="626214"/>
          </a:xfrm>
          <a:prstGeom prst="rect">
            <a:avLst/>
          </a:prstGeom>
          <a:noFill/>
        </p:spPr>
        <p:txBody>
          <a:bodyPr wrap="none" lIns="342857" tIns="0" rIns="0" bIns="0" anchor="ctr" anchorCtr="0">
            <a:normAutofit/>
          </a:bodyPr>
          <a:lstStyle/>
          <a:p>
            <a:pPr algn="ctr"/>
            <a:r>
              <a:rPr lang="ko-KR" altLang="en-US" sz="2667" b="1" dirty="0">
                <a:solidFill>
                  <a:schemeClr val="bg1"/>
                </a:solidFill>
                <a:latin typeface="NanumGothic"/>
                <a:ea typeface="NanumGothic"/>
              </a:rPr>
              <a:t>팀원 역할</a:t>
            </a:r>
            <a:endParaRPr lang="ko-KO" altLang="ko-KO" sz="2667" b="1">
              <a:solidFill>
                <a:schemeClr val="bg1"/>
              </a:solidFill>
              <a:latin typeface="NanumGothic"/>
              <a:ea typeface="NanumGothic"/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E49770D3-0C9B-41BC-88B0-DC82E982F03D}"/>
              </a:ext>
            </a:extLst>
          </p:cNvPr>
          <p:cNvSpPr txBox="1"/>
          <p:nvPr/>
        </p:nvSpPr>
        <p:spPr>
          <a:xfrm>
            <a:off x="7860391" y="3522919"/>
            <a:ext cx="2566207" cy="626214"/>
          </a:xfrm>
          <a:prstGeom prst="rect">
            <a:avLst/>
          </a:prstGeom>
          <a:noFill/>
        </p:spPr>
        <p:txBody>
          <a:bodyPr wrap="none" lIns="342857" tIns="0" rIns="0" bIns="0" anchor="ctr" anchorCtr="0">
            <a:normAutofit/>
          </a:bodyPr>
          <a:lstStyle/>
          <a:p>
            <a:pPr algn="ctr"/>
            <a:r>
              <a:rPr lang="ko-KR" altLang="en-US" sz="2667" b="1" dirty="0">
                <a:solidFill>
                  <a:schemeClr val="bg1"/>
                </a:solidFill>
                <a:latin typeface="NanumGothic"/>
                <a:ea typeface="NanumGothic"/>
              </a:rPr>
              <a:t>로그인 구현</a:t>
            </a:r>
            <a:endParaRPr lang="ko-KO" altLang="ko-KO" sz="2667" b="1">
              <a:solidFill>
                <a:schemeClr val="bg1"/>
              </a:solidFill>
              <a:latin typeface="NanumGothic"/>
              <a:ea typeface="NanumGothic"/>
            </a:endParaRP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84AF938D-B389-4FD3-A470-C33FCCFFCA56}"/>
              </a:ext>
            </a:extLst>
          </p:cNvPr>
          <p:cNvSpPr txBox="1"/>
          <p:nvPr/>
        </p:nvSpPr>
        <p:spPr>
          <a:xfrm>
            <a:off x="7860391" y="5196852"/>
            <a:ext cx="2566207" cy="626214"/>
          </a:xfrm>
          <a:prstGeom prst="rect">
            <a:avLst/>
          </a:prstGeom>
          <a:noFill/>
        </p:spPr>
        <p:txBody>
          <a:bodyPr wrap="none" lIns="342857" tIns="0" rIns="0" bIns="0" anchor="ctr" anchorCtr="0">
            <a:normAutofit/>
          </a:bodyPr>
          <a:lstStyle/>
          <a:p>
            <a:pPr algn="ctr"/>
            <a:r>
              <a:rPr lang="ko-KR" altLang="en-US" sz="2667" b="1" dirty="0">
                <a:solidFill>
                  <a:schemeClr val="bg1"/>
                </a:solidFill>
                <a:latin typeface="NanumGothic"/>
                <a:ea typeface="NanumGothic"/>
              </a:rPr>
              <a:t>문제 해결</a:t>
            </a:r>
            <a:endParaRPr lang="ko-KO" altLang="ko-KO" sz="2667" b="1">
              <a:solidFill>
                <a:schemeClr val="bg1"/>
              </a:solidFill>
              <a:latin typeface="NanumGothic"/>
              <a:ea typeface="Nanum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ED753-55EC-5703-1F8F-2C7658F04115}"/>
              </a:ext>
            </a:extLst>
          </p:cNvPr>
          <p:cNvSpPr txBox="1"/>
          <p:nvPr/>
        </p:nvSpPr>
        <p:spPr>
          <a:xfrm>
            <a:off x="960050" y="1679620"/>
            <a:ext cx="334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2"/>
                </a:solidFill>
                <a:latin typeface="NanumGothicExtraBold" panose="020D0604000000000000" pitchFamily="34" charset="-127"/>
                <a:ea typeface="NanumGothicExtraBold" panose="020D0604000000000000" pitchFamily="34" charset="-127"/>
              </a:rPr>
              <a:t>JAVA PROJECT</a:t>
            </a:r>
            <a:endParaRPr kumimoji="1" lang="ko-Kore-KR" altLang="en-US" sz="3600" b="1" dirty="0">
              <a:solidFill>
                <a:schemeClr val="accent2"/>
              </a:solidFill>
              <a:latin typeface="NanumGothicExtraBold" panose="020D0604000000000000" pitchFamily="34" charset="-127"/>
              <a:ea typeface="NanumGothicExtraBold" panose="020D0604000000000000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96BF8E-D768-5FCC-13FC-0AC05A2C9EB7}"/>
              </a:ext>
            </a:extLst>
          </p:cNvPr>
          <p:cNvGrpSpPr/>
          <p:nvPr/>
        </p:nvGrpSpPr>
        <p:grpSpPr>
          <a:xfrm>
            <a:off x="7195785" y="1889613"/>
            <a:ext cx="849883" cy="604487"/>
            <a:chOff x="5679817" y="683996"/>
            <a:chExt cx="1175840" cy="836328"/>
          </a:xfrm>
        </p:grpSpPr>
        <p:sp>
          <p:nvSpPr>
            <p:cNvPr id="25" name="椭圆 6">
              <a:extLst>
                <a:ext uri="{FF2B5EF4-FFF2-40B4-BE49-F238E27FC236}">
                  <a16:creationId xmlns:a16="http://schemas.microsoft.com/office/drawing/2014/main" id="{613002B8-8B6B-4FE6-66C6-2316D4F733BC}"/>
                </a:ext>
              </a:extLst>
            </p:cNvPr>
            <p:cNvSpPr/>
            <p:nvPr/>
          </p:nvSpPr>
          <p:spPr>
            <a:xfrm>
              <a:off x="5681206" y="683996"/>
              <a:ext cx="836328" cy="836328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100000">
                  <a:srgbClr val="ECECEC"/>
                </a:gs>
              </a:gsLst>
              <a:lin ang="13500000" scaled="1"/>
              <a:tileRect/>
            </a:gradFill>
            <a:ln w="22225">
              <a:solidFill>
                <a:schemeClr val="bg1"/>
              </a:solidFill>
            </a:ln>
            <a:effectLst>
              <a:outerShdw blurRad="558800" dist="317500" dir="2700000" sx="95000" sy="95000" algn="tl" rotWithShape="0">
                <a:schemeClr val="tx1">
                  <a:lumMod val="95000"/>
                  <a:lumOff val="5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solidFill>
                  <a:srgbClr val="FFC000"/>
                </a:solidFill>
              </a:endParaRPr>
            </a:p>
          </p:txBody>
        </p:sp>
        <p:sp>
          <p:nvSpPr>
            <p:cNvPr id="26" name="文本框 7">
              <a:extLst>
                <a:ext uri="{FF2B5EF4-FFF2-40B4-BE49-F238E27FC236}">
                  <a16:creationId xmlns:a16="http://schemas.microsoft.com/office/drawing/2014/main" id="{B19C7845-B0B4-C7EC-288B-5CEA3F65107C}"/>
                </a:ext>
              </a:extLst>
            </p:cNvPr>
            <p:cNvSpPr txBox="1"/>
            <p:nvPr/>
          </p:nvSpPr>
          <p:spPr>
            <a:xfrm>
              <a:off x="5679817" y="795038"/>
              <a:ext cx="1175840" cy="68204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altLang="ko-KR" sz="2800" b="1" dirty="0">
                  <a:solidFill>
                    <a:srgbClr val="FFC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03</a:t>
              </a:r>
              <a:endParaRPr lang="zh-CN" altLang="en-US" sz="2800" b="1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D87AFB5-E9AE-49ED-DE04-E0FD3DA2FE12}"/>
              </a:ext>
            </a:extLst>
          </p:cNvPr>
          <p:cNvGrpSpPr/>
          <p:nvPr/>
        </p:nvGrpSpPr>
        <p:grpSpPr>
          <a:xfrm>
            <a:off x="7195785" y="3558863"/>
            <a:ext cx="849883" cy="604487"/>
            <a:chOff x="5679817" y="683996"/>
            <a:chExt cx="1175840" cy="836328"/>
          </a:xfrm>
        </p:grpSpPr>
        <p:sp>
          <p:nvSpPr>
            <p:cNvPr id="28" name="椭圆 6">
              <a:extLst>
                <a:ext uri="{FF2B5EF4-FFF2-40B4-BE49-F238E27FC236}">
                  <a16:creationId xmlns:a16="http://schemas.microsoft.com/office/drawing/2014/main" id="{716552E3-6960-A662-03C9-521BBAF06030}"/>
                </a:ext>
              </a:extLst>
            </p:cNvPr>
            <p:cNvSpPr/>
            <p:nvPr/>
          </p:nvSpPr>
          <p:spPr>
            <a:xfrm>
              <a:off x="5681206" y="683996"/>
              <a:ext cx="836328" cy="836328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100000">
                  <a:srgbClr val="ECECEC"/>
                </a:gs>
              </a:gsLst>
              <a:lin ang="13500000" scaled="1"/>
              <a:tileRect/>
            </a:gradFill>
            <a:ln w="22225">
              <a:solidFill>
                <a:schemeClr val="bg1"/>
              </a:solidFill>
            </a:ln>
            <a:effectLst>
              <a:outerShdw blurRad="558800" dist="317500" dir="2700000" sx="95000" sy="95000" algn="tl" rotWithShape="0">
                <a:schemeClr val="tx1">
                  <a:lumMod val="95000"/>
                  <a:lumOff val="5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solidFill>
                  <a:srgbClr val="FFC000"/>
                </a:solidFill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C58CB0CB-B7F3-2803-743B-C73041101B06}"/>
                </a:ext>
              </a:extLst>
            </p:cNvPr>
            <p:cNvSpPr txBox="1"/>
            <p:nvPr/>
          </p:nvSpPr>
          <p:spPr>
            <a:xfrm>
              <a:off x="5679817" y="779225"/>
              <a:ext cx="1175840" cy="68204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altLang="ko-KR" sz="2800" b="1" dirty="0">
                  <a:solidFill>
                    <a:srgbClr val="FFC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05</a:t>
              </a:r>
              <a:endParaRPr lang="zh-CN" altLang="en-US" sz="2800" b="1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7D4F97-9576-07F2-1000-ED0D46EF5B95}"/>
              </a:ext>
            </a:extLst>
          </p:cNvPr>
          <p:cNvGrpSpPr/>
          <p:nvPr/>
        </p:nvGrpSpPr>
        <p:grpSpPr>
          <a:xfrm>
            <a:off x="7196788" y="5210613"/>
            <a:ext cx="860309" cy="604487"/>
            <a:chOff x="5681206" y="683996"/>
            <a:chExt cx="1190265" cy="836328"/>
          </a:xfrm>
        </p:grpSpPr>
        <p:sp>
          <p:nvSpPr>
            <p:cNvPr id="31" name="椭圆 6">
              <a:extLst>
                <a:ext uri="{FF2B5EF4-FFF2-40B4-BE49-F238E27FC236}">
                  <a16:creationId xmlns:a16="http://schemas.microsoft.com/office/drawing/2014/main" id="{AB6EBC9E-8047-9364-1636-932B70EDD939}"/>
                </a:ext>
              </a:extLst>
            </p:cNvPr>
            <p:cNvSpPr/>
            <p:nvPr/>
          </p:nvSpPr>
          <p:spPr>
            <a:xfrm>
              <a:off x="5681206" y="683996"/>
              <a:ext cx="836328" cy="836328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100000">
                  <a:srgbClr val="ECECEC"/>
                </a:gs>
              </a:gsLst>
              <a:lin ang="13500000" scaled="1"/>
              <a:tileRect/>
            </a:gradFill>
            <a:ln w="22225">
              <a:solidFill>
                <a:schemeClr val="bg1"/>
              </a:solidFill>
            </a:ln>
            <a:effectLst>
              <a:outerShdw blurRad="558800" dist="317500" dir="2700000" sx="95000" sy="95000" algn="tl" rotWithShape="0">
                <a:schemeClr val="tx1">
                  <a:lumMod val="95000"/>
                  <a:lumOff val="5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solidFill>
                  <a:srgbClr val="FFC000"/>
                </a:solidFill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300B4473-43DB-5683-3310-98E23E57C5E2}"/>
                </a:ext>
              </a:extLst>
            </p:cNvPr>
            <p:cNvSpPr txBox="1"/>
            <p:nvPr/>
          </p:nvSpPr>
          <p:spPr>
            <a:xfrm>
              <a:off x="5695631" y="810852"/>
              <a:ext cx="1175840" cy="68204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altLang="ko-KR" sz="2800" b="1" dirty="0">
                  <a:solidFill>
                    <a:srgbClr val="FFC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07</a:t>
              </a:r>
              <a:endParaRPr lang="zh-CN" altLang="en-US" sz="2800" b="1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9CD95E-EB02-F5F4-BB36-5F3E772F44D9}"/>
              </a:ext>
            </a:extLst>
          </p:cNvPr>
          <p:cNvGrpSpPr/>
          <p:nvPr/>
        </p:nvGrpSpPr>
        <p:grpSpPr>
          <a:xfrm>
            <a:off x="7185350" y="1054540"/>
            <a:ext cx="853908" cy="604487"/>
            <a:chOff x="5681206" y="683996"/>
            <a:chExt cx="1181411" cy="836328"/>
          </a:xfrm>
        </p:grpSpPr>
        <p:sp>
          <p:nvSpPr>
            <p:cNvPr id="34" name="椭圆 6">
              <a:extLst>
                <a:ext uri="{FF2B5EF4-FFF2-40B4-BE49-F238E27FC236}">
                  <a16:creationId xmlns:a16="http://schemas.microsoft.com/office/drawing/2014/main" id="{16199231-363C-DC53-000E-9532C7FF3C69}"/>
                </a:ext>
              </a:extLst>
            </p:cNvPr>
            <p:cNvSpPr/>
            <p:nvPr/>
          </p:nvSpPr>
          <p:spPr>
            <a:xfrm>
              <a:off x="5681206" y="683996"/>
              <a:ext cx="836328" cy="836328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100000">
                  <a:srgbClr val="ECECEC"/>
                </a:gs>
              </a:gsLst>
              <a:lin ang="13500000" scaled="1"/>
              <a:tileRect/>
            </a:gradFill>
            <a:ln w="22225">
              <a:solidFill>
                <a:schemeClr val="bg1"/>
              </a:solidFill>
            </a:ln>
            <a:effectLst>
              <a:outerShdw blurRad="558800" dist="317500" dir="2700000" sx="95000" sy="95000" algn="tl" rotWithShape="0">
                <a:schemeClr val="tx1">
                  <a:lumMod val="95000"/>
                  <a:lumOff val="5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solidFill>
                  <a:srgbClr val="FFC000"/>
                </a:solidFill>
              </a:endParaRPr>
            </a:p>
          </p:txBody>
        </p:sp>
        <p:sp>
          <p:nvSpPr>
            <p:cNvPr id="35" name="文本框 7">
              <a:extLst>
                <a:ext uri="{FF2B5EF4-FFF2-40B4-BE49-F238E27FC236}">
                  <a16:creationId xmlns:a16="http://schemas.microsoft.com/office/drawing/2014/main" id="{263A4903-F64F-9EEF-77C2-DFCE8A8617AF}"/>
                </a:ext>
              </a:extLst>
            </p:cNvPr>
            <p:cNvSpPr txBox="1"/>
            <p:nvPr/>
          </p:nvSpPr>
          <p:spPr>
            <a:xfrm>
              <a:off x="5686778" y="780359"/>
              <a:ext cx="1175839" cy="68204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altLang="ko-KR" sz="2800" b="1" dirty="0">
                  <a:solidFill>
                    <a:srgbClr val="FFC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02</a:t>
              </a:r>
              <a:endParaRPr lang="zh-CN" altLang="en-US" sz="2800" b="1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36" name="文本框 17">
            <a:extLst>
              <a:ext uri="{FF2B5EF4-FFF2-40B4-BE49-F238E27FC236}">
                <a16:creationId xmlns:a16="http://schemas.microsoft.com/office/drawing/2014/main" id="{226EE748-929F-CC91-93C2-E9BE1733D29F}"/>
              </a:ext>
            </a:extLst>
          </p:cNvPr>
          <p:cNvSpPr txBox="1"/>
          <p:nvPr/>
        </p:nvSpPr>
        <p:spPr>
          <a:xfrm>
            <a:off x="8555575" y="5957198"/>
            <a:ext cx="1175839" cy="6200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 sz="3429">
                <a:solidFill>
                  <a:srgbClr val="FFC000"/>
                </a:solidFill>
                <a:latin typeface="NanumGothic"/>
                <a:ea typeface="NanumGothic"/>
              </a:rPr>
              <a:t>4</a:t>
            </a:r>
            <a:endParaRPr lang="zh-CN" altLang="en-US" sz="3429" dirty="0">
              <a:solidFill>
                <a:srgbClr val="FFC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96C1F7-0C42-B3AF-E5C9-1A81A417679F}"/>
              </a:ext>
            </a:extLst>
          </p:cNvPr>
          <p:cNvSpPr txBox="1"/>
          <p:nvPr/>
        </p:nvSpPr>
        <p:spPr>
          <a:xfrm>
            <a:off x="7860391" y="1057748"/>
            <a:ext cx="2566207" cy="626214"/>
          </a:xfrm>
          <a:prstGeom prst="rect">
            <a:avLst/>
          </a:prstGeom>
          <a:noFill/>
        </p:spPr>
        <p:txBody>
          <a:bodyPr wrap="none" lIns="342857" tIns="0" rIns="0" bIns="0" anchor="ctr" anchorCtr="0">
            <a:normAutofit/>
          </a:bodyPr>
          <a:lstStyle/>
          <a:p>
            <a:pPr algn="ctr"/>
            <a:r>
              <a:rPr lang="ko-KR" altLang="en-US" sz="2667" b="1" dirty="0">
                <a:solidFill>
                  <a:schemeClr val="bg1"/>
                </a:solidFill>
                <a:latin typeface="NanumGothic"/>
                <a:ea typeface="NanumGothic"/>
              </a:rPr>
              <a:t>개발 환경</a:t>
            </a:r>
            <a:endParaRPr lang="ko-KO" altLang="ko-KO" sz="2667" b="1">
              <a:solidFill>
                <a:schemeClr val="bg1"/>
              </a:solidFill>
              <a:latin typeface="NanumGothic"/>
              <a:ea typeface="NanumGothic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2AA9398D-5BBD-6F2F-E1D6-8A780188667B}"/>
              </a:ext>
            </a:extLst>
          </p:cNvPr>
          <p:cNvSpPr txBox="1"/>
          <p:nvPr/>
        </p:nvSpPr>
        <p:spPr>
          <a:xfrm>
            <a:off x="7860391" y="2729663"/>
            <a:ext cx="2566207" cy="626214"/>
          </a:xfrm>
          <a:prstGeom prst="rect">
            <a:avLst/>
          </a:prstGeom>
          <a:noFill/>
        </p:spPr>
        <p:txBody>
          <a:bodyPr wrap="none" lIns="342857" tIns="0" rIns="0" bIns="0" anchor="ctr" anchorCtr="0">
            <a:normAutofit/>
          </a:bodyPr>
          <a:lstStyle/>
          <a:p>
            <a:pPr algn="ctr"/>
            <a:r>
              <a:rPr lang="ko-KR" altLang="en-US" sz="2667" b="1" dirty="0">
                <a:solidFill>
                  <a:schemeClr val="bg1"/>
                </a:solidFill>
                <a:latin typeface="NanumGothic"/>
                <a:ea typeface="NanumGothic"/>
              </a:rPr>
              <a:t>메인 화면</a:t>
            </a:r>
            <a:endParaRPr lang="ko-KO" altLang="ko-KO" sz="2667" b="1">
              <a:solidFill>
                <a:schemeClr val="bg1"/>
              </a:solidFill>
              <a:latin typeface="NanumGothic"/>
              <a:ea typeface="NanumGothic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9E14C756-0D9B-F7FA-B2B2-EE4C8692723B}"/>
              </a:ext>
            </a:extLst>
          </p:cNvPr>
          <p:cNvSpPr txBox="1"/>
          <p:nvPr/>
        </p:nvSpPr>
        <p:spPr>
          <a:xfrm>
            <a:off x="7860391" y="4379436"/>
            <a:ext cx="2566207" cy="626214"/>
          </a:xfrm>
          <a:prstGeom prst="rect">
            <a:avLst/>
          </a:prstGeom>
          <a:noFill/>
        </p:spPr>
        <p:txBody>
          <a:bodyPr wrap="none" lIns="342857" tIns="0" rIns="0" bIns="0" anchor="ctr" anchorCtr="0">
            <a:normAutofit/>
          </a:bodyPr>
          <a:lstStyle/>
          <a:p>
            <a:pPr algn="ctr"/>
            <a:r>
              <a:rPr lang="ko-KR" altLang="en-US" sz="2667" b="1" dirty="0">
                <a:solidFill>
                  <a:schemeClr val="bg1"/>
                </a:solidFill>
                <a:latin typeface="NanumGothic"/>
                <a:ea typeface="NanumGothic"/>
              </a:rPr>
              <a:t>장바구니 구현</a:t>
            </a:r>
            <a:endParaRPr lang="ko-KO" altLang="ko-KO" sz="2667" b="1">
              <a:solidFill>
                <a:schemeClr val="bg1"/>
              </a:solidFill>
              <a:latin typeface="NanumGothic"/>
              <a:ea typeface="NanumGothic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85CDBC5C-1137-659D-AAEE-E33BE57B7F29}"/>
              </a:ext>
            </a:extLst>
          </p:cNvPr>
          <p:cNvSpPr txBox="1"/>
          <p:nvPr/>
        </p:nvSpPr>
        <p:spPr>
          <a:xfrm>
            <a:off x="7860391" y="6026496"/>
            <a:ext cx="2566207" cy="626214"/>
          </a:xfrm>
          <a:prstGeom prst="rect">
            <a:avLst/>
          </a:prstGeom>
          <a:noFill/>
        </p:spPr>
        <p:txBody>
          <a:bodyPr wrap="none" lIns="342857" tIns="0" rIns="0" bIns="0" anchor="ctr" anchorCtr="0">
            <a:normAutofit/>
          </a:bodyPr>
          <a:lstStyle/>
          <a:p>
            <a:pPr algn="ctr"/>
            <a:r>
              <a:rPr lang="ko-KR" altLang="en-US" sz="2667" b="1" dirty="0">
                <a:solidFill>
                  <a:schemeClr val="bg1"/>
                </a:solidFill>
                <a:latin typeface="NanumGothic"/>
                <a:ea typeface="NanumGothic"/>
              </a:rPr>
              <a:t>개선 사항</a:t>
            </a:r>
            <a:endParaRPr lang="ko-KO" altLang="ko-KO" sz="2667" b="1">
              <a:solidFill>
                <a:schemeClr val="bg1"/>
              </a:solidFill>
              <a:latin typeface="NanumGothic"/>
              <a:ea typeface="NanumGothic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7BAB5F9-7B45-85A9-7D8D-A5E0C159166C}"/>
              </a:ext>
            </a:extLst>
          </p:cNvPr>
          <p:cNvGrpSpPr/>
          <p:nvPr/>
        </p:nvGrpSpPr>
        <p:grpSpPr>
          <a:xfrm>
            <a:off x="7195785" y="2720753"/>
            <a:ext cx="849883" cy="604487"/>
            <a:chOff x="5679817" y="683996"/>
            <a:chExt cx="1175840" cy="836328"/>
          </a:xfrm>
        </p:grpSpPr>
        <p:sp>
          <p:nvSpPr>
            <p:cNvPr id="42" name="椭圆 6">
              <a:extLst>
                <a:ext uri="{FF2B5EF4-FFF2-40B4-BE49-F238E27FC236}">
                  <a16:creationId xmlns:a16="http://schemas.microsoft.com/office/drawing/2014/main" id="{AF8D9B5A-D355-A429-258F-4D133BF1B4BF}"/>
                </a:ext>
              </a:extLst>
            </p:cNvPr>
            <p:cNvSpPr/>
            <p:nvPr/>
          </p:nvSpPr>
          <p:spPr>
            <a:xfrm>
              <a:off x="5681206" y="683996"/>
              <a:ext cx="836328" cy="836328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100000">
                  <a:srgbClr val="ECECEC"/>
                </a:gs>
              </a:gsLst>
              <a:lin ang="13500000" scaled="1"/>
              <a:tileRect/>
            </a:gradFill>
            <a:ln w="22225">
              <a:solidFill>
                <a:schemeClr val="bg1"/>
              </a:solidFill>
            </a:ln>
            <a:effectLst>
              <a:outerShdw blurRad="558800" dist="317500" dir="2700000" sx="95000" sy="95000" algn="tl" rotWithShape="0">
                <a:schemeClr val="tx1">
                  <a:lumMod val="95000"/>
                  <a:lumOff val="5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solidFill>
                  <a:srgbClr val="FFC000"/>
                </a:solidFill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F587E40B-F902-09F6-205F-9B15667152A2}"/>
                </a:ext>
              </a:extLst>
            </p:cNvPr>
            <p:cNvSpPr txBox="1"/>
            <p:nvPr/>
          </p:nvSpPr>
          <p:spPr>
            <a:xfrm>
              <a:off x="5679817" y="795038"/>
              <a:ext cx="1175840" cy="68204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altLang="ko-KR" sz="2800" b="1" dirty="0">
                  <a:solidFill>
                    <a:srgbClr val="FFC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04</a:t>
              </a:r>
              <a:endParaRPr lang="zh-CN" altLang="en-US" sz="2800" b="1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5B62647-38A8-BA01-7FB6-608B5C764669}"/>
              </a:ext>
            </a:extLst>
          </p:cNvPr>
          <p:cNvGrpSpPr/>
          <p:nvPr/>
        </p:nvGrpSpPr>
        <p:grpSpPr>
          <a:xfrm>
            <a:off x="7195785" y="4392035"/>
            <a:ext cx="849883" cy="604487"/>
            <a:chOff x="5679817" y="683996"/>
            <a:chExt cx="1175840" cy="836328"/>
          </a:xfrm>
        </p:grpSpPr>
        <p:sp>
          <p:nvSpPr>
            <p:cNvPr id="45" name="椭圆 6">
              <a:extLst>
                <a:ext uri="{FF2B5EF4-FFF2-40B4-BE49-F238E27FC236}">
                  <a16:creationId xmlns:a16="http://schemas.microsoft.com/office/drawing/2014/main" id="{86D80063-144F-1B82-2D93-D19149984042}"/>
                </a:ext>
              </a:extLst>
            </p:cNvPr>
            <p:cNvSpPr/>
            <p:nvPr/>
          </p:nvSpPr>
          <p:spPr>
            <a:xfrm>
              <a:off x="5681206" y="683996"/>
              <a:ext cx="836328" cy="836328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100000">
                  <a:srgbClr val="ECECEC"/>
                </a:gs>
              </a:gsLst>
              <a:lin ang="13500000" scaled="1"/>
              <a:tileRect/>
            </a:gradFill>
            <a:ln w="22225">
              <a:solidFill>
                <a:schemeClr val="bg1"/>
              </a:solidFill>
            </a:ln>
            <a:effectLst>
              <a:outerShdw blurRad="558800" dist="317500" dir="2700000" sx="95000" sy="95000" algn="tl" rotWithShape="0">
                <a:schemeClr val="tx1">
                  <a:lumMod val="95000"/>
                  <a:lumOff val="5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solidFill>
                  <a:srgbClr val="FFC000"/>
                </a:solidFill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53BADF0A-15E2-372F-63E5-9435D0FE2CEE}"/>
                </a:ext>
              </a:extLst>
            </p:cNvPr>
            <p:cNvSpPr txBox="1"/>
            <p:nvPr/>
          </p:nvSpPr>
          <p:spPr>
            <a:xfrm>
              <a:off x="5679817" y="795038"/>
              <a:ext cx="1175840" cy="68204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altLang="ko-KR" sz="2800" b="1" dirty="0">
                  <a:solidFill>
                    <a:srgbClr val="FFC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06</a:t>
              </a:r>
              <a:endParaRPr lang="zh-CN" altLang="en-US" sz="2800" b="1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4773CAF-5C6C-4682-8153-14271C4FCDBD}"/>
              </a:ext>
            </a:extLst>
          </p:cNvPr>
          <p:cNvGrpSpPr/>
          <p:nvPr/>
        </p:nvGrpSpPr>
        <p:grpSpPr>
          <a:xfrm>
            <a:off x="7195779" y="6040257"/>
            <a:ext cx="849881" cy="604487"/>
            <a:chOff x="5679817" y="683996"/>
            <a:chExt cx="1175839" cy="836328"/>
          </a:xfrm>
        </p:grpSpPr>
        <p:sp>
          <p:nvSpPr>
            <p:cNvPr id="48" name="椭圆 6">
              <a:extLst>
                <a:ext uri="{FF2B5EF4-FFF2-40B4-BE49-F238E27FC236}">
                  <a16:creationId xmlns:a16="http://schemas.microsoft.com/office/drawing/2014/main" id="{D1D585C9-4CFB-16FD-673C-3EC0119CA01B}"/>
                </a:ext>
              </a:extLst>
            </p:cNvPr>
            <p:cNvSpPr/>
            <p:nvPr/>
          </p:nvSpPr>
          <p:spPr>
            <a:xfrm>
              <a:off x="5681206" y="683996"/>
              <a:ext cx="836328" cy="836328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100000">
                  <a:srgbClr val="ECECEC"/>
                </a:gs>
              </a:gsLst>
              <a:lin ang="13500000" scaled="1"/>
              <a:tileRect/>
            </a:gradFill>
            <a:ln w="22225">
              <a:solidFill>
                <a:schemeClr val="bg1"/>
              </a:solidFill>
            </a:ln>
            <a:effectLst>
              <a:outerShdw blurRad="558800" dist="317500" dir="2700000" sx="95000" sy="95000" algn="tl" rotWithShape="0">
                <a:schemeClr val="tx1">
                  <a:lumMod val="95000"/>
                  <a:lumOff val="5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solidFill>
                  <a:srgbClr val="FFC000"/>
                </a:solidFill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CD786061-8A72-32F1-4790-7AA8F05D46CC}"/>
                </a:ext>
              </a:extLst>
            </p:cNvPr>
            <p:cNvSpPr txBox="1"/>
            <p:nvPr/>
          </p:nvSpPr>
          <p:spPr>
            <a:xfrm>
              <a:off x="5679817" y="795038"/>
              <a:ext cx="1175839" cy="68204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altLang="ko-KR" sz="2800" b="1" dirty="0">
                  <a:solidFill>
                    <a:srgbClr val="FFC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08</a:t>
              </a:r>
              <a:endParaRPr lang="zh-CN" altLang="en-US" sz="2800" b="1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6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2 3.7037E-6 L -0.15925 3.7037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2 3.7037E-6 L 4.375E-6 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cd73c33-8e26-4498-905c-7ced81e529a5"/>
          <p:cNvGrpSpPr>
            <a:grpSpLocks noChangeAspect="1"/>
          </p:cNvGrpSpPr>
          <p:nvPr/>
        </p:nvGrpSpPr>
        <p:grpSpPr>
          <a:xfrm>
            <a:off x="1552109" y="1997443"/>
            <a:ext cx="9008388" cy="3005639"/>
            <a:chOff x="1552108" y="1997442"/>
            <a:chExt cx="9008388" cy="3005639"/>
          </a:xfrm>
        </p:grpSpPr>
        <p:sp>
          <p:nvSpPr>
            <p:cNvPr id="4" name="Partial Circle 3"/>
            <p:cNvSpPr/>
            <p:nvPr/>
          </p:nvSpPr>
          <p:spPr>
            <a:xfrm>
              <a:off x="4455465" y="1997442"/>
              <a:ext cx="3065544" cy="2892489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ardrop 4"/>
            <p:cNvSpPr/>
            <p:nvPr/>
          </p:nvSpPr>
          <p:spPr>
            <a:xfrm rot="16200000" flipH="1">
              <a:off x="6089422" y="2009337"/>
              <a:ext cx="1435100" cy="142807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Partial Circle 5"/>
            <p:cNvSpPr/>
            <p:nvPr/>
          </p:nvSpPr>
          <p:spPr>
            <a:xfrm flipH="1" flipV="1">
              <a:off x="4555975" y="2110592"/>
              <a:ext cx="3065544" cy="2892489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ardrop 6"/>
            <p:cNvSpPr/>
            <p:nvPr/>
          </p:nvSpPr>
          <p:spPr>
            <a:xfrm rot="16200000" flipV="1">
              <a:off x="4552460" y="3563117"/>
              <a:ext cx="1435100" cy="142807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8086415" y="3876866"/>
              <a:ext cx="2474081" cy="866137"/>
              <a:chOff x="8086415" y="3876866"/>
              <a:chExt cx="2474081" cy="866137"/>
            </a:xfrm>
          </p:grpSpPr>
          <p:sp>
            <p:nvSpPr>
              <p:cNvPr id="22" name="TextBox 33"/>
              <p:cNvSpPr txBox="1"/>
              <p:nvPr/>
            </p:nvSpPr>
            <p:spPr bwMode="auto">
              <a:xfrm>
                <a:off x="8086415" y="3876866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120000" tIns="62400" rIns="120000" bIns="62400">
                <a:normAutofit/>
              </a:bodyPr>
              <a:lstStyle/>
              <a:p>
                <a:pPr algn="l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23" name="TextBox 34"/>
              <p:cNvSpPr txBox="1"/>
              <p:nvPr/>
            </p:nvSpPr>
            <p:spPr bwMode="auto">
              <a:xfrm>
                <a:off x="8086415" y="4186824"/>
                <a:ext cx="2474081" cy="556179"/>
              </a:xfrm>
              <a:prstGeom prst="rect">
                <a:avLst/>
              </a:prstGeom>
              <a:noFill/>
            </p:spPr>
            <p:txBody>
              <a:bodyPr wrap="square" lIns="120000" tIns="62400" rIns="120000" bIns="62400">
                <a:normAutofit/>
              </a:bodyPr>
              <a:lstStyle/>
              <a:p>
                <a:pPr algn="l" latinLnBrk="0">
                  <a:lnSpc>
                    <a:spcPct val="100000"/>
                  </a:lnSpc>
                </a:pPr>
                <a:r>
                  <a:rPr lang="ko-KO" altLang="ko-KO" sz="7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86415" y="2348880"/>
              <a:ext cx="2474081" cy="866137"/>
              <a:chOff x="8086415" y="2348880"/>
              <a:chExt cx="2474081" cy="866137"/>
            </a:xfrm>
          </p:grpSpPr>
          <p:sp>
            <p:nvSpPr>
              <p:cNvPr id="20" name="TextBox 35"/>
              <p:cNvSpPr txBox="1"/>
              <p:nvPr/>
            </p:nvSpPr>
            <p:spPr bwMode="auto">
              <a:xfrm>
                <a:off x="8086415" y="2348880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120000" tIns="62400" rIns="120000" bIns="62400">
                <a:normAutofit/>
              </a:bodyPr>
              <a:lstStyle/>
              <a:p>
                <a:pPr algn="l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21" name="TextBox 36"/>
              <p:cNvSpPr txBox="1"/>
              <p:nvPr/>
            </p:nvSpPr>
            <p:spPr bwMode="auto">
              <a:xfrm>
                <a:off x="8086415" y="2658838"/>
                <a:ext cx="2474081" cy="556179"/>
              </a:xfrm>
              <a:prstGeom prst="rect">
                <a:avLst/>
              </a:prstGeom>
              <a:noFill/>
            </p:spPr>
            <p:txBody>
              <a:bodyPr wrap="square" lIns="120000" tIns="62400" rIns="120000" bIns="62400">
                <a:normAutofit/>
              </a:bodyPr>
              <a:lstStyle/>
              <a:p>
                <a:pPr algn="l" latinLnBrk="0">
                  <a:lnSpc>
                    <a:spcPct val="100000"/>
                  </a:lnSpc>
                </a:pPr>
                <a:r>
                  <a:rPr lang="ko-KO" altLang="ko-KO" sz="7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  <p:grpSp>
          <p:nvGrpSpPr>
            <p:cNvPr id="10" name="Group 7"/>
            <p:cNvGrpSpPr/>
            <p:nvPr/>
          </p:nvGrpSpPr>
          <p:grpSpPr>
            <a:xfrm>
              <a:off x="1552108" y="3876866"/>
              <a:ext cx="2474081" cy="866137"/>
              <a:chOff x="1552108" y="3876866"/>
              <a:chExt cx="2474081" cy="866137"/>
            </a:xfrm>
          </p:grpSpPr>
          <p:sp>
            <p:nvSpPr>
              <p:cNvPr id="18" name="TextBox 37"/>
              <p:cNvSpPr txBox="1"/>
              <p:nvPr/>
            </p:nvSpPr>
            <p:spPr bwMode="auto">
              <a:xfrm>
                <a:off x="2767213" y="3876866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120000" tIns="62400" rIns="120000" bIns="62400">
                <a:normAutofit/>
              </a:bodyPr>
              <a:lstStyle/>
              <a:p>
                <a:pPr algn="r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9" name="TextBox 38"/>
              <p:cNvSpPr txBox="1"/>
              <p:nvPr/>
            </p:nvSpPr>
            <p:spPr bwMode="auto">
              <a:xfrm>
                <a:off x="1552108" y="4186824"/>
                <a:ext cx="2474081" cy="556179"/>
              </a:xfrm>
              <a:prstGeom prst="rect">
                <a:avLst/>
              </a:prstGeom>
              <a:noFill/>
            </p:spPr>
            <p:txBody>
              <a:bodyPr wrap="square" lIns="120000" tIns="62400" rIns="120000" bIns="62400">
                <a:normAutofit/>
              </a:bodyPr>
              <a:lstStyle/>
              <a:p>
                <a:pPr algn="r" latinLnBrk="0">
                  <a:lnSpc>
                    <a:spcPct val="100000"/>
                  </a:lnSpc>
                </a:pPr>
                <a:r>
                  <a:rPr lang="ko-KO" altLang="ko-KO" sz="7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  <p:grpSp>
          <p:nvGrpSpPr>
            <p:cNvPr id="11" name="Group 2"/>
            <p:cNvGrpSpPr/>
            <p:nvPr/>
          </p:nvGrpSpPr>
          <p:grpSpPr>
            <a:xfrm>
              <a:off x="1552108" y="2348880"/>
              <a:ext cx="2474081" cy="866137"/>
              <a:chOff x="1552108" y="2348880"/>
              <a:chExt cx="2474081" cy="866137"/>
            </a:xfrm>
          </p:grpSpPr>
          <p:sp>
            <p:nvSpPr>
              <p:cNvPr id="16" name="TextBox 39"/>
              <p:cNvSpPr txBox="1"/>
              <p:nvPr/>
            </p:nvSpPr>
            <p:spPr bwMode="auto">
              <a:xfrm>
                <a:off x="2767213" y="2348880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120000" tIns="62400" rIns="120000" bIns="62400">
                <a:normAutofit/>
              </a:bodyPr>
              <a:lstStyle/>
              <a:p>
                <a:pPr algn="r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7" name="TextBox 40"/>
              <p:cNvSpPr txBox="1"/>
              <p:nvPr/>
            </p:nvSpPr>
            <p:spPr bwMode="auto">
              <a:xfrm>
                <a:off x="1552108" y="2658838"/>
                <a:ext cx="2474081" cy="556179"/>
              </a:xfrm>
              <a:prstGeom prst="rect">
                <a:avLst/>
              </a:prstGeom>
              <a:noFill/>
            </p:spPr>
            <p:txBody>
              <a:bodyPr wrap="square" lIns="120000" tIns="62400" rIns="120000" bIns="62400">
                <a:normAutofit/>
              </a:bodyPr>
              <a:lstStyle/>
              <a:p>
                <a:pPr algn="r" latinLnBrk="0">
                  <a:lnSpc>
                    <a:spcPct val="100000"/>
                  </a:lnSpc>
                </a:pPr>
                <a:r>
                  <a:rPr lang="ko-KO" altLang="ko-KO" sz="7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  <p:sp>
          <p:nvSpPr>
            <p:cNvPr id="12" name="Freeform: Shape 43"/>
            <p:cNvSpPr/>
            <p:nvPr/>
          </p:nvSpPr>
          <p:spPr bwMode="auto">
            <a:xfrm>
              <a:off x="6479500" y="3862387"/>
              <a:ext cx="568804" cy="5688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: Shape 44"/>
            <p:cNvSpPr/>
            <p:nvPr/>
          </p:nvSpPr>
          <p:spPr bwMode="auto">
            <a:xfrm>
              <a:off x="4998898" y="3862387"/>
              <a:ext cx="568804" cy="5688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: Shape 45"/>
            <p:cNvSpPr/>
            <p:nvPr/>
          </p:nvSpPr>
          <p:spPr bwMode="auto">
            <a:xfrm>
              <a:off x="5017616" y="2554646"/>
              <a:ext cx="568804" cy="5688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: Shape 46"/>
            <p:cNvSpPr/>
            <p:nvPr/>
          </p:nvSpPr>
          <p:spPr bwMode="auto">
            <a:xfrm>
              <a:off x="6472112" y="2554646"/>
              <a:ext cx="568804" cy="5688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8">
            <a:extLst>
              <a:ext uri="{FF2B5EF4-FFF2-40B4-BE49-F238E27FC236}">
                <a16:creationId xmlns:a16="http://schemas.microsoft.com/office/drawing/2014/main" id="{DCE73BE6-DAF7-4951-B392-CBD5DD774DED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2800" b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개인 이력서 소개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37064799-9927-4F0E-948D-661F780EDC0D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2bb4df1-6dd2-45f1-b854-c7ddd7f82260"/>
          <p:cNvGrpSpPr>
            <a:grpSpLocks noChangeAspect="1"/>
          </p:cNvGrpSpPr>
          <p:nvPr/>
        </p:nvGrpSpPr>
        <p:grpSpPr>
          <a:xfrm>
            <a:off x="2378293" y="1388802"/>
            <a:ext cx="7606140" cy="4656364"/>
            <a:chOff x="2378292" y="1388801"/>
            <a:chExt cx="7606140" cy="4656364"/>
          </a:xfrm>
        </p:grpSpPr>
        <p:sp>
          <p:nvSpPr>
            <p:cNvPr id="4" name="Freeform: Shape 20"/>
            <p:cNvSpPr/>
            <p:nvPr/>
          </p:nvSpPr>
          <p:spPr>
            <a:xfrm rot="16200000" flipH="1">
              <a:off x="4744668" y="3718031"/>
              <a:ext cx="1324509" cy="1274863"/>
            </a:xfrm>
            <a:custGeom>
              <a:avLst/>
              <a:gdLst>
                <a:gd name="connsiteX0" fmla="*/ 0 w 1324509"/>
                <a:gd name="connsiteY0" fmla="*/ 0 h 1274862"/>
                <a:gd name="connsiteX1" fmla="*/ 0 w 1324509"/>
                <a:gd name="connsiteY1" fmla="*/ 4455 h 1274862"/>
                <a:gd name="connsiteX2" fmla="*/ 12700 w 1324509"/>
                <a:gd name="connsiteY2" fmla="*/ 3175 h 1274862"/>
                <a:gd name="connsiteX3" fmla="*/ 675235 w 1324509"/>
                <a:gd name="connsiteY3" fmla="*/ 543157 h 1274862"/>
                <a:gd name="connsiteX4" fmla="*/ 685041 w 1324509"/>
                <a:gd name="connsiteY4" fmla="*/ 640434 h 1274862"/>
                <a:gd name="connsiteX5" fmla="*/ 771873 w 1324509"/>
                <a:gd name="connsiteY5" fmla="*/ 648096 h 1274862"/>
                <a:gd name="connsiteX6" fmla="*/ 1314696 w 1324509"/>
                <a:gd name="connsiteY6" fmla="*/ 1177515 h 1274862"/>
                <a:gd name="connsiteX7" fmla="*/ 1324509 w 1324509"/>
                <a:gd name="connsiteY7" fmla="*/ 1274862 h 1274862"/>
                <a:gd name="connsiteX8" fmla="*/ 1320298 w 1324509"/>
                <a:gd name="connsiteY8" fmla="*/ 1191457 h 1274862"/>
                <a:gd name="connsiteX9" fmla="*/ 938437 w 1324509"/>
                <a:gd name="connsiteY9" fmla="*/ 388713 h 1274862"/>
                <a:gd name="connsiteX10" fmla="*/ 844477 w 1324509"/>
                <a:gd name="connsiteY10" fmla="*/ 303316 h 1274862"/>
                <a:gd name="connsiteX11" fmla="*/ 843918 w 1324509"/>
                <a:gd name="connsiteY11" fmla="*/ 302852 h 1274862"/>
                <a:gd name="connsiteX12" fmla="*/ 742776 w 1324509"/>
                <a:gd name="connsiteY12" fmla="*/ 227219 h 1274862"/>
                <a:gd name="connsiteX13" fmla="*/ 741473 w 1324509"/>
                <a:gd name="connsiteY13" fmla="*/ 226322 h 1274862"/>
                <a:gd name="connsiteX14" fmla="*/ 633212 w 1324509"/>
                <a:gd name="connsiteY14" fmla="*/ 160552 h 1274862"/>
                <a:gd name="connsiteX15" fmla="*/ 632262 w 1324509"/>
                <a:gd name="connsiteY15" fmla="*/ 160017 h 1274862"/>
                <a:gd name="connsiteX16" fmla="*/ 516587 w 1324509"/>
                <a:gd name="connsiteY16" fmla="*/ 104294 h 1274862"/>
                <a:gd name="connsiteX17" fmla="*/ 0 w 1324509"/>
                <a:gd name="connsiteY17" fmla="*/ 0 h 127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4509" h="1274862">
                  <a:moveTo>
                    <a:pt x="0" y="0"/>
                  </a:moveTo>
                  <a:lnTo>
                    <a:pt x="0" y="4455"/>
                  </a:lnTo>
                  <a:lnTo>
                    <a:pt x="12700" y="3175"/>
                  </a:lnTo>
                  <a:cubicBezTo>
                    <a:pt x="339509" y="3175"/>
                    <a:pt x="612175" y="234990"/>
                    <a:pt x="675235" y="543157"/>
                  </a:cubicBezTo>
                  <a:lnTo>
                    <a:pt x="685041" y="640434"/>
                  </a:lnTo>
                  <a:lnTo>
                    <a:pt x="771873" y="648096"/>
                  </a:lnTo>
                  <a:cubicBezTo>
                    <a:pt x="1043861" y="696679"/>
                    <a:pt x="1259519" y="907868"/>
                    <a:pt x="1314696" y="1177515"/>
                  </a:cubicBezTo>
                  <a:lnTo>
                    <a:pt x="1324509" y="1274862"/>
                  </a:lnTo>
                  <a:lnTo>
                    <a:pt x="1320298" y="1191457"/>
                  </a:lnTo>
                  <a:cubicBezTo>
                    <a:pt x="1288582" y="879152"/>
                    <a:pt x="1148583" y="598859"/>
                    <a:pt x="938437" y="388713"/>
                  </a:cubicBezTo>
                  <a:lnTo>
                    <a:pt x="844477" y="303316"/>
                  </a:lnTo>
                  <a:lnTo>
                    <a:pt x="843918" y="302852"/>
                  </a:lnTo>
                  <a:lnTo>
                    <a:pt x="742776" y="227219"/>
                  </a:lnTo>
                  <a:lnTo>
                    <a:pt x="741473" y="226322"/>
                  </a:lnTo>
                  <a:lnTo>
                    <a:pt x="633212" y="160552"/>
                  </a:lnTo>
                  <a:lnTo>
                    <a:pt x="632262" y="160017"/>
                  </a:lnTo>
                  <a:lnTo>
                    <a:pt x="516587" y="104294"/>
                  </a:lnTo>
                  <a:cubicBezTo>
                    <a:pt x="357808" y="37136"/>
                    <a:pt x="18324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: Shape 6"/>
            <p:cNvSpPr/>
            <p:nvPr/>
          </p:nvSpPr>
          <p:spPr>
            <a:xfrm flipV="1">
              <a:off x="4770139" y="3693207"/>
              <a:ext cx="2653015" cy="1327151"/>
            </a:xfrm>
            <a:custGeom>
              <a:avLst/>
              <a:gdLst>
                <a:gd name="connsiteX0" fmla="*/ 1327150 w 2653015"/>
                <a:gd name="connsiteY0" fmla="*/ 0 h 1327150"/>
                <a:gd name="connsiteX1" fmla="*/ 2647448 w 2653015"/>
                <a:gd name="connsiteY1" fmla="*/ 1191457 h 1327150"/>
                <a:gd name="connsiteX2" fmla="*/ 2653015 w 2653015"/>
                <a:gd name="connsiteY2" fmla="*/ 1301705 h 1327150"/>
                <a:gd name="connsiteX3" fmla="*/ 2640560 w 2653015"/>
                <a:gd name="connsiteY3" fmla="*/ 1178157 h 1327150"/>
                <a:gd name="connsiteX4" fmla="*/ 1978025 w 2653015"/>
                <a:gd name="connsiteY4" fmla="*/ 638175 h 1327150"/>
                <a:gd name="connsiteX5" fmla="*/ 1354895 w 2653015"/>
                <a:gd name="connsiteY5" fmla="*/ 1051213 h 1327150"/>
                <a:gd name="connsiteX6" fmla="*/ 1328738 w 2653015"/>
                <a:gd name="connsiteY6" fmla="*/ 1135480 h 1327150"/>
                <a:gd name="connsiteX7" fmla="*/ 1302580 w 2653015"/>
                <a:gd name="connsiteY7" fmla="*/ 1051213 h 1327150"/>
                <a:gd name="connsiteX8" fmla="*/ 679450 w 2653015"/>
                <a:gd name="connsiteY8" fmla="*/ 638175 h 1327150"/>
                <a:gd name="connsiteX9" fmla="*/ 3175 w 2653015"/>
                <a:gd name="connsiteY9" fmla="*/ 1314450 h 1327150"/>
                <a:gd name="connsiteX10" fmla="*/ 4455 w 2653015"/>
                <a:gd name="connsiteY10" fmla="*/ 1327150 h 1327150"/>
                <a:gd name="connsiteX11" fmla="*/ 0 w 2653015"/>
                <a:gd name="connsiteY11" fmla="*/ 1327150 h 1327150"/>
                <a:gd name="connsiteX12" fmla="*/ 1327150 w 2653015"/>
                <a:gd name="connsiteY12" fmla="*/ 0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3015" h="1327150">
                  <a:moveTo>
                    <a:pt x="1327150" y="0"/>
                  </a:moveTo>
                  <a:cubicBezTo>
                    <a:pt x="2014305" y="0"/>
                    <a:pt x="2579485" y="522233"/>
                    <a:pt x="2647448" y="1191457"/>
                  </a:cubicBezTo>
                  <a:lnTo>
                    <a:pt x="2653015" y="1301705"/>
                  </a:lnTo>
                  <a:lnTo>
                    <a:pt x="2640560" y="1178157"/>
                  </a:lnTo>
                  <a:cubicBezTo>
                    <a:pt x="2577501" y="869990"/>
                    <a:pt x="2304834" y="638175"/>
                    <a:pt x="1978025" y="638175"/>
                  </a:cubicBezTo>
                  <a:cubicBezTo>
                    <a:pt x="1697903" y="638175"/>
                    <a:pt x="1457560" y="808488"/>
                    <a:pt x="1354895" y="1051213"/>
                  </a:cubicBezTo>
                  <a:lnTo>
                    <a:pt x="1328738" y="1135480"/>
                  </a:lnTo>
                  <a:lnTo>
                    <a:pt x="1302580" y="1051213"/>
                  </a:lnTo>
                  <a:cubicBezTo>
                    <a:pt x="1199916" y="808488"/>
                    <a:pt x="959572" y="638175"/>
                    <a:pt x="679450" y="638175"/>
                  </a:cubicBezTo>
                  <a:cubicBezTo>
                    <a:pt x="305954" y="638175"/>
                    <a:pt x="3175" y="940954"/>
                    <a:pt x="3175" y="1314450"/>
                  </a:cubicBezTo>
                  <a:lnTo>
                    <a:pt x="4455" y="1327150"/>
                  </a:lnTo>
                  <a:lnTo>
                    <a:pt x="0" y="1327150"/>
                  </a:lnTo>
                  <a:cubicBezTo>
                    <a:pt x="0" y="594185"/>
                    <a:pt x="594185" y="0"/>
                    <a:pt x="132715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: Shape 4"/>
            <p:cNvSpPr/>
            <p:nvPr/>
          </p:nvSpPr>
          <p:spPr>
            <a:xfrm rot="5400000">
              <a:off x="5433071" y="3030275"/>
              <a:ext cx="2653015" cy="1327151"/>
            </a:xfrm>
            <a:custGeom>
              <a:avLst/>
              <a:gdLst>
                <a:gd name="connsiteX0" fmla="*/ 1327150 w 2653015"/>
                <a:gd name="connsiteY0" fmla="*/ 0 h 1327150"/>
                <a:gd name="connsiteX1" fmla="*/ 2647448 w 2653015"/>
                <a:gd name="connsiteY1" fmla="*/ 1191457 h 1327150"/>
                <a:gd name="connsiteX2" fmla="*/ 2653015 w 2653015"/>
                <a:gd name="connsiteY2" fmla="*/ 1301705 h 1327150"/>
                <a:gd name="connsiteX3" fmla="*/ 2640560 w 2653015"/>
                <a:gd name="connsiteY3" fmla="*/ 1178157 h 1327150"/>
                <a:gd name="connsiteX4" fmla="*/ 1978025 w 2653015"/>
                <a:gd name="connsiteY4" fmla="*/ 638175 h 1327150"/>
                <a:gd name="connsiteX5" fmla="*/ 1354895 w 2653015"/>
                <a:gd name="connsiteY5" fmla="*/ 1051213 h 1327150"/>
                <a:gd name="connsiteX6" fmla="*/ 1328738 w 2653015"/>
                <a:gd name="connsiteY6" fmla="*/ 1135480 h 1327150"/>
                <a:gd name="connsiteX7" fmla="*/ 1302580 w 2653015"/>
                <a:gd name="connsiteY7" fmla="*/ 1051213 h 1327150"/>
                <a:gd name="connsiteX8" fmla="*/ 679450 w 2653015"/>
                <a:gd name="connsiteY8" fmla="*/ 638175 h 1327150"/>
                <a:gd name="connsiteX9" fmla="*/ 3175 w 2653015"/>
                <a:gd name="connsiteY9" fmla="*/ 1314450 h 1327150"/>
                <a:gd name="connsiteX10" fmla="*/ 4455 w 2653015"/>
                <a:gd name="connsiteY10" fmla="*/ 1327150 h 1327150"/>
                <a:gd name="connsiteX11" fmla="*/ 0 w 2653015"/>
                <a:gd name="connsiteY11" fmla="*/ 1327150 h 1327150"/>
                <a:gd name="connsiteX12" fmla="*/ 1327150 w 2653015"/>
                <a:gd name="connsiteY12" fmla="*/ 0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3015" h="1327150">
                  <a:moveTo>
                    <a:pt x="1327150" y="0"/>
                  </a:moveTo>
                  <a:cubicBezTo>
                    <a:pt x="2014305" y="0"/>
                    <a:pt x="2579485" y="522233"/>
                    <a:pt x="2647448" y="1191457"/>
                  </a:cubicBezTo>
                  <a:lnTo>
                    <a:pt x="2653015" y="1301705"/>
                  </a:lnTo>
                  <a:lnTo>
                    <a:pt x="2640560" y="1178157"/>
                  </a:lnTo>
                  <a:cubicBezTo>
                    <a:pt x="2577501" y="869990"/>
                    <a:pt x="2304834" y="638175"/>
                    <a:pt x="1978025" y="638175"/>
                  </a:cubicBezTo>
                  <a:cubicBezTo>
                    <a:pt x="1697903" y="638175"/>
                    <a:pt x="1457560" y="808488"/>
                    <a:pt x="1354895" y="1051213"/>
                  </a:cubicBezTo>
                  <a:lnTo>
                    <a:pt x="1328738" y="1135480"/>
                  </a:lnTo>
                  <a:lnTo>
                    <a:pt x="1302580" y="1051213"/>
                  </a:lnTo>
                  <a:cubicBezTo>
                    <a:pt x="1199916" y="808488"/>
                    <a:pt x="959572" y="638175"/>
                    <a:pt x="679450" y="638175"/>
                  </a:cubicBezTo>
                  <a:cubicBezTo>
                    <a:pt x="305954" y="638175"/>
                    <a:pt x="3175" y="940954"/>
                    <a:pt x="3175" y="1314450"/>
                  </a:cubicBezTo>
                  <a:lnTo>
                    <a:pt x="4455" y="1327150"/>
                  </a:lnTo>
                  <a:lnTo>
                    <a:pt x="0" y="1327150"/>
                  </a:lnTo>
                  <a:cubicBezTo>
                    <a:pt x="0" y="594185"/>
                    <a:pt x="594185" y="0"/>
                    <a:pt x="1327150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: Shape 3"/>
            <p:cNvSpPr/>
            <p:nvPr/>
          </p:nvSpPr>
          <p:spPr>
            <a:xfrm>
              <a:off x="4770139" y="2371727"/>
              <a:ext cx="2653015" cy="1327151"/>
            </a:xfrm>
            <a:custGeom>
              <a:avLst/>
              <a:gdLst>
                <a:gd name="connsiteX0" fmla="*/ 1327150 w 2653015"/>
                <a:gd name="connsiteY0" fmla="*/ 0 h 1327150"/>
                <a:gd name="connsiteX1" fmla="*/ 2647448 w 2653015"/>
                <a:gd name="connsiteY1" fmla="*/ 1191457 h 1327150"/>
                <a:gd name="connsiteX2" fmla="*/ 2653015 w 2653015"/>
                <a:gd name="connsiteY2" fmla="*/ 1301705 h 1327150"/>
                <a:gd name="connsiteX3" fmla="*/ 2640560 w 2653015"/>
                <a:gd name="connsiteY3" fmla="*/ 1178157 h 1327150"/>
                <a:gd name="connsiteX4" fmla="*/ 1978025 w 2653015"/>
                <a:gd name="connsiteY4" fmla="*/ 638175 h 1327150"/>
                <a:gd name="connsiteX5" fmla="*/ 1354895 w 2653015"/>
                <a:gd name="connsiteY5" fmla="*/ 1051213 h 1327150"/>
                <a:gd name="connsiteX6" fmla="*/ 1328738 w 2653015"/>
                <a:gd name="connsiteY6" fmla="*/ 1135480 h 1327150"/>
                <a:gd name="connsiteX7" fmla="*/ 1302580 w 2653015"/>
                <a:gd name="connsiteY7" fmla="*/ 1051213 h 1327150"/>
                <a:gd name="connsiteX8" fmla="*/ 679450 w 2653015"/>
                <a:gd name="connsiteY8" fmla="*/ 638175 h 1327150"/>
                <a:gd name="connsiteX9" fmla="*/ 3175 w 2653015"/>
                <a:gd name="connsiteY9" fmla="*/ 1314450 h 1327150"/>
                <a:gd name="connsiteX10" fmla="*/ 4455 w 2653015"/>
                <a:gd name="connsiteY10" fmla="*/ 1327150 h 1327150"/>
                <a:gd name="connsiteX11" fmla="*/ 0 w 2653015"/>
                <a:gd name="connsiteY11" fmla="*/ 1327150 h 1327150"/>
                <a:gd name="connsiteX12" fmla="*/ 1327150 w 2653015"/>
                <a:gd name="connsiteY12" fmla="*/ 0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3015" h="1327150">
                  <a:moveTo>
                    <a:pt x="1327150" y="0"/>
                  </a:moveTo>
                  <a:cubicBezTo>
                    <a:pt x="2014305" y="0"/>
                    <a:pt x="2579485" y="522233"/>
                    <a:pt x="2647448" y="1191457"/>
                  </a:cubicBezTo>
                  <a:lnTo>
                    <a:pt x="2653015" y="1301705"/>
                  </a:lnTo>
                  <a:lnTo>
                    <a:pt x="2640560" y="1178157"/>
                  </a:lnTo>
                  <a:cubicBezTo>
                    <a:pt x="2577501" y="869990"/>
                    <a:pt x="2304834" y="638175"/>
                    <a:pt x="1978025" y="638175"/>
                  </a:cubicBezTo>
                  <a:cubicBezTo>
                    <a:pt x="1697903" y="638175"/>
                    <a:pt x="1457560" y="808488"/>
                    <a:pt x="1354895" y="1051213"/>
                  </a:cubicBezTo>
                  <a:lnTo>
                    <a:pt x="1328738" y="1135480"/>
                  </a:lnTo>
                  <a:lnTo>
                    <a:pt x="1302580" y="1051213"/>
                  </a:lnTo>
                  <a:cubicBezTo>
                    <a:pt x="1199916" y="808488"/>
                    <a:pt x="959572" y="638175"/>
                    <a:pt x="679450" y="638175"/>
                  </a:cubicBezTo>
                  <a:cubicBezTo>
                    <a:pt x="305954" y="638175"/>
                    <a:pt x="3175" y="940954"/>
                    <a:pt x="3175" y="1314450"/>
                  </a:cubicBezTo>
                  <a:lnTo>
                    <a:pt x="4455" y="1327150"/>
                  </a:lnTo>
                  <a:lnTo>
                    <a:pt x="0" y="1327150"/>
                  </a:lnTo>
                  <a:cubicBezTo>
                    <a:pt x="0" y="594185"/>
                    <a:pt x="594185" y="0"/>
                    <a:pt x="1327150" y="0"/>
                  </a:cubicBezTo>
                  <a:close/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: Shape 26"/>
            <p:cNvSpPr/>
            <p:nvPr/>
          </p:nvSpPr>
          <p:spPr>
            <a:xfrm rot="16200000" flipH="1">
              <a:off x="4426976" y="2709222"/>
              <a:ext cx="2010905" cy="1327151"/>
            </a:xfrm>
            <a:custGeom>
              <a:avLst/>
              <a:gdLst>
                <a:gd name="connsiteX0" fmla="*/ 0 w 2010905"/>
                <a:gd name="connsiteY0" fmla="*/ 1327150 h 1327150"/>
                <a:gd name="connsiteX1" fmla="*/ 4455 w 2010905"/>
                <a:gd name="connsiteY1" fmla="*/ 1327150 h 1327150"/>
                <a:gd name="connsiteX2" fmla="*/ 3175 w 2010905"/>
                <a:gd name="connsiteY2" fmla="*/ 1314450 h 1327150"/>
                <a:gd name="connsiteX3" fmla="*/ 679450 w 2010905"/>
                <a:gd name="connsiteY3" fmla="*/ 638175 h 1327150"/>
                <a:gd name="connsiteX4" fmla="*/ 1302580 w 2010905"/>
                <a:gd name="connsiteY4" fmla="*/ 1051213 h 1327150"/>
                <a:gd name="connsiteX5" fmla="*/ 1328738 w 2010905"/>
                <a:gd name="connsiteY5" fmla="*/ 1135480 h 1327150"/>
                <a:gd name="connsiteX6" fmla="*/ 1354895 w 2010905"/>
                <a:gd name="connsiteY6" fmla="*/ 1051213 h 1327150"/>
                <a:gd name="connsiteX7" fmla="*/ 1978025 w 2010905"/>
                <a:gd name="connsiteY7" fmla="*/ 638175 h 1327150"/>
                <a:gd name="connsiteX8" fmla="*/ 2010905 w 2010905"/>
                <a:gd name="connsiteY8" fmla="*/ 641076 h 1327150"/>
                <a:gd name="connsiteX9" fmla="*/ 2001099 w 2010905"/>
                <a:gd name="connsiteY9" fmla="*/ 543799 h 1327150"/>
                <a:gd name="connsiteX10" fmla="*/ 1338564 w 2010905"/>
                <a:gd name="connsiteY10" fmla="*/ 3817 h 1327150"/>
                <a:gd name="connsiteX11" fmla="*/ 1325864 w 2010905"/>
                <a:gd name="connsiteY11" fmla="*/ 5097 h 1327150"/>
                <a:gd name="connsiteX12" fmla="*/ 1325864 w 2010905"/>
                <a:gd name="connsiteY12" fmla="*/ 642 h 1327150"/>
                <a:gd name="connsiteX13" fmla="*/ 1842451 w 2010905"/>
                <a:gd name="connsiteY13" fmla="*/ 104936 h 1327150"/>
                <a:gd name="connsiteX14" fmla="*/ 1958126 w 2010905"/>
                <a:gd name="connsiteY14" fmla="*/ 160659 h 1327150"/>
                <a:gd name="connsiteX15" fmla="*/ 1924171 w 2010905"/>
                <a:gd name="connsiteY15" fmla="*/ 141546 h 1327150"/>
                <a:gd name="connsiteX16" fmla="*/ 1327150 w 2010905"/>
                <a:gd name="connsiteY16" fmla="*/ 0 h 1327150"/>
                <a:gd name="connsiteX17" fmla="*/ 0 w 2010905"/>
                <a:gd name="connsiteY17" fmla="*/ 1327150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0905" h="1327150">
                  <a:moveTo>
                    <a:pt x="0" y="1327150"/>
                  </a:moveTo>
                  <a:lnTo>
                    <a:pt x="4455" y="1327150"/>
                  </a:lnTo>
                  <a:lnTo>
                    <a:pt x="3175" y="1314450"/>
                  </a:lnTo>
                  <a:cubicBezTo>
                    <a:pt x="3175" y="940954"/>
                    <a:pt x="305954" y="638175"/>
                    <a:pt x="679450" y="638175"/>
                  </a:cubicBezTo>
                  <a:cubicBezTo>
                    <a:pt x="959572" y="638175"/>
                    <a:pt x="1199916" y="808488"/>
                    <a:pt x="1302580" y="1051213"/>
                  </a:cubicBezTo>
                  <a:lnTo>
                    <a:pt x="1328738" y="1135480"/>
                  </a:lnTo>
                  <a:lnTo>
                    <a:pt x="1354895" y="1051213"/>
                  </a:lnTo>
                  <a:cubicBezTo>
                    <a:pt x="1457560" y="808488"/>
                    <a:pt x="1697903" y="638175"/>
                    <a:pt x="1978025" y="638175"/>
                  </a:cubicBezTo>
                  <a:lnTo>
                    <a:pt x="2010905" y="641076"/>
                  </a:lnTo>
                  <a:lnTo>
                    <a:pt x="2001099" y="543799"/>
                  </a:lnTo>
                  <a:cubicBezTo>
                    <a:pt x="1938039" y="235632"/>
                    <a:pt x="1665373" y="3817"/>
                    <a:pt x="1338564" y="3817"/>
                  </a:cubicBezTo>
                  <a:lnTo>
                    <a:pt x="1325864" y="5097"/>
                  </a:lnTo>
                  <a:lnTo>
                    <a:pt x="1325864" y="642"/>
                  </a:lnTo>
                  <a:cubicBezTo>
                    <a:pt x="1509105" y="642"/>
                    <a:pt x="1683672" y="37778"/>
                    <a:pt x="1842451" y="104936"/>
                  </a:cubicBezTo>
                  <a:lnTo>
                    <a:pt x="1958126" y="160659"/>
                  </a:lnTo>
                  <a:lnTo>
                    <a:pt x="1924171" y="141546"/>
                  </a:lnTo>
                  <a:cubicBezTo>
                    <a:pt x="1744710" y="50999"/>
                    <a:pt x="1541886" y="0"/>
                    <a:pt x="1327150" y="0"/>
                  </a:cubicBezTo>
                  <a:cubicBezTo>
                    <a:pt x="594185" y="0"/>
                    <a:pt x="0" y="594185"/>
                    <a:pt x="0" y="1327150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: Shape 31"/>
            <p:cNvSpPr/>
            <p:nvPr/>
          </p:nvSpPr>
          <p:spPr bwMode="auto">
            <a:xfrm>
              <a:off x="5895909" y="4403149"/>
              <a:ext cx="401467" cy="401467"/>
            </a:xfrm>
            <a:custGeom>
              <a:avLst/>
              <a:gdLst/>
              <a:ahLst/>
              <a:cxnLst>
                <a:cxn ang="0">
                  <a:pos x="121" y="1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2" y="77"/>
                </a:cxn>
                <a:cxn ang="0">
                  <a:pos x="0" y="81"/>
                </a:cxn>
                <a:cxn ang="0">
                  <a:pos x="2" y="84"/>
                </a:cxn>
                <a:cxn ang="0">
                  <a:pos x="32" y="96"/>
                </a:cxn>
                <a:cxn ang="0">
                  <a:pos x="46" y="121"/>
                </a:cxn>
                <a:cxn ang="0">
                  <a:pos x="50" y="123"/>
                </a:cxn>
                <a:cxn ang="0">
                  <a:pos x="50" y="123"/>
                </a:cxn>
                <a:cxn ang="0">
                  <a:pos x="53" y="121"/>
                </a:cxn>
                <a:cxn ang="0">
                  <a:pos x="61" y="107"/>
                </a:cxn>
                <a:cxn ang="0">
                  <a:pos x="98" y="122"/>
                </a:cxn>
                <a:cxn ang="0">
                  <a:pos x="100" y="123"/>
                </a:cxn>
                <a:cxn ang="0">
                  <a:pos x="101" y="122"/>
                </a:cxn>
                <a:cxn ang="0">
                  <a:pos x="103" y="119"/>
                </a:cxn>
                <a:cxn ang="0">
                  <a:pos x="123" y="4"/>
                </a:cxn>
                <a:cxn ang="0">
                  <a:pos x="121" y="1"/>
                </a:cxn>
                <a:cxn ang="0">
                  <a:pos x="12" y="80"/>
                </a:cxn>
                <a:cxn ang="0">
                  <a:pos x="101" y="20"/>
                </a:cxn>
                <a:cxn ang="0">
                  <a:pos x="36" y="89"/>
                </a:cxn>
                <a:cxn ang="0">
                  <a:pos x="35" y="89"/>
                </a:cxn>
                <a:cxn ang="0">
                  <a:pos x="12" y="80"/>
                </a:cxn>
                <a:cxn ang="0">
                  <a:pos x="39" y="92"/>
                </a:cxn>
                <a:cxn ang="0">
                  <a:pos x="39" y="92"/>
                </a:cxn>
                <a:cxn ang="0">
                  <a:pos x="112" y="14"/>
                </a:cxn>
                <a:cxn ang="0">
                  <a:pos x="50" y="111"/>
                </a:cxn>
                <a:cxn ang="0">
                  <a:pos x="39" y="92"/>
                </a:cxn>
                <a:cxn ang="0">
                  <a:pos x="97" y="113"/>
                </a:cxn>
                <a:cxn ang="0">
                  <a:pos x="64" y="100"/>
                </a:cxn>
                <a:cxn ang="0">
                  <a:pos x="61" y="100"/>
                </a:cxn>
                <a:cxn ang="0">
                  <a:pos x="112" y="22"/>
                </a:cxn>
                <a:cxn ang="0">
                  <a:pos x="97" y="113"/>
                </a:cxn>
                <a:cxn ang="0">
                  <a:pos x="97" y="113"/>
                </a:cxn>
                <a:cxn ang="0">
                  <a:pos x="97" y="113"/>
                </a:cxn>
              </a:cxnLst>
              <a:rect l="0" t="0" r="r" b="b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Group 32"/>
            <p:cNvGrpSpPr/>
            <p:nvPr/>
          </p:nvGrpSpPr>
          <p:grpSpPr>
            <a:xfrm>
              <a:off x="5909178" y="2562157"/>
              <a:ext cx="374937" cy="401467"/>
              <a:chOff x="2281238" y="1909763"/>
              <a:chExt cx="336550" cy="360363"/>
            </a:xfrm>
            <a:solidFill>
              <a:schemeClr val="bg1"/>
            </a:solidFill>
          </p:grpSpPr>
          <p:sp>
            <p:nvSpPr>
              <p:cNvPr id="26" name="Freeform: Shape 33"/>
              <p:cNvSpPr/>
              <p:nvPr/>
            </p:nvSpPr>
            <p:spPr bwMode="auto">
              <a:xfrm>
                <a:off x="2281238" y="1909763"/>
                <a:ext cx="336550" cy="360363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0" y="107"/>
                  </a:cxn>
                  <a:cxn ang="0">
                    <a:pos x="15" y="123"/>
                  </a:cxn>
                  <a:cxn ang="0">
                    <a:pos x="99" y="123"/>
                  </a:cxn>
                  <a:cxn ang="0">
                    <a:pos x="115" y="107"/>
                  </a:cxn>
                  <a:cxn ang="0">
                    <a:pos x="115" y="15"/>
                  </a:cxn>
                  <a:cxn ang="0">
                    <a:pos x="99" y="0"/>
                  </a:cxn>
                  <a:cxn ang="0">
                    <a:pos x="107" y="107"/>
                  </a:cxn>
                  <a:cxn ang="0">
                    <a:pos x="99" y="115"/>
                  </a:cxn>
                  <a:cxn ang="0">
                    <a:pos x="15" y="115"/>
                  </a:cxn>
                  <a:cxn ang="0">
                    <a:pos x="7" y="107"/>
                  </a:cxn>
                  <a:cxn ang="0">
                    <a:pos x="7" y="15"/>
                  </a:cxn>
                  <a:cxn ang="0">
                    <a:pos x="15" y="8"/>
                  </a:cxn>
                  <a:cxn ang="0">
                    <a:pos x="99" y="8"/>
                  </a:cxn>
                  <a:cxn ang="0">
                    <a:pos x="107" y="15"/>
                  </a:cxn>
                  <a:cxn ang="0">
                    <a:pos x="107" y="107"/>
                  </a:cxn>
                  <a:cxn ang="0">
                    <a:pos x="107" y="107"/>
                  </a:cxn>
                  <a:cxn ang="0">
                    <a:pos x="107" y="107"/>
                  </a:cxn>
                </a:cxnLst>
                <a:rect l="0" t="0" r="r" b="b"/>
                <a:pathLst>
                  <a:path w="115" h="123">
                    <a:moveTo>
                      <a:pt x="9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6"/>
                      <a:pt x="7" y="123"/>
                      <a:pt x="15" y="123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108" y="123"/>
                      <a:pt x="115" y="116"/>
                      <a:pt x="115" y="107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7"/>
                      <a:pt x="108" y="0"/>
                      <a:pt x="99" y="0"/>
                    </a:cubicBezTo>
                    <a:close/>
                    <a:moveTo>
                      <a:pt x="107" y="107"/>
                    </a:moveTo>
                    <a:cubicBezTo>
                      <a:pt x="107" y="111"/>
                      <a:pt x="104" y="115"/>
                      <a:pt x="99" y="115"/>
                    </a:cubicBezTo>
                    <a:cubicBezTo>
                      <a:pt x="15" y="115"/>
                      <a:pt x="15" y="115"/>
                      <a:pt x="15" y="115"/>
                    </a:cubicBezTo>
                    <a:cubicBezTo>
                      <a:pt x="11" y="115"/>
                      <a:pt x="7" y="111"/>
                      <a:pt x="7" y="10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1"/>
                      <a:pt x="11" y="8"/>
                      <a:pt x="15" y="8"/>
                    </a:cubicBezTo>
                    <a:cubicBezTo>
                      <a:pt x="99" y="8"/>
                      <a:pt x="99" y="8"/>
                      <a:pt x="99" y="8"/>
                    </a:cubicBezTo>
                    <a:cubicBezTo>
                      <a:pt x="104" y="8"/>
                      <a:pt x="107" y="11"/>
                      <a:pt x="107" y="15"/>
                    </a:cubicBezTo>
                    <a:lnTo>
                      <a:pt x="107" y="107"/>
                    </a:lnTo>
                    <a:close/>
                    <a:moveTo>
                      <a:pt x="107" y="107"/>
                    </a:moveTo>
                    <a:cubicBezTo>
                      <a:pt x="107" y="107"/>
                      <a:pt x="107" y="107"/>
                      <a:pt x="107" y="107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: Shape 34"/>
              <p:cNvSpPr/>
              <p:nvPr/>
            </p:nvSpPr>
            <p:spPr bwMode="auto">
              <a:xfrm>
                <a:off x="2325688" y="1952626"/>
                <a:ext cx="246063" cy="22701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3"/>
                  </a:cxn>
                  <a:cxn ang="0">
                    <a:pos x="4" y="77"/>
                  </a:cxn>
                  <a:cxn ang="0">
                    <a:pos x="81" y="77"/>
                  </a:cxn>
                  <a:cxn ang="0">
                    <a:pos x="84" y="73"/>
                  </a:cxn>
                  <a:cxn ang="0">
                    <a:pos x="84" y="4"/>
                  </a:cxn>
                  <a:cxn ang="0">
                    <a:pos x="81" y="0"/>
                  </a:cxn>
                  <a:cxn ang="0">
                    <a:pos x="81" y="4"/>
                  </a:cxn>
                  <a:cxn ang="0">
                    <a:pos x="81" y="57"/>
                  </a:cxn>
                  <a:cxn ang="0">
                    <a:pos x="68" y="44"/>
                  </a:cxn>
                  <a:cxn ang="0">
                    <a:pos x="65" y="42"/>
                  </a:cxn>
                  <a:cxn ang="0">
                    <a:pos x="62" y="44"/>
                  </a:cxn>
                  <a:cxn ang="0">
                    <a:pos x="52" y="55"/>
                  </a:cxn>
                  <a:cxn ang="0">
                    <a:pos x="22" y="21"/>
                  </a:cxn>
                  <a:cxn ang="0">
                    <a:pos x="19" y="19"/>
                  </a:cxn>
                  <a:cxn ang="0">
                    <a:pos x="16" y="21"/>
                  </a:cxn>
                  <a:cxn ang="0">
                    <a:pos x="4" y="35"/>
                  </a:cxn>
                  <a:cxn ang="0">
                    <a:pos x="4" y="4"/>
                  </a:cxn>
                  <a:cxn ang="0">
                    <a:pos x="81" y="4"/>
                  </a:cxn>
                  <a:cxn ang="0">
                    <a:pos x="4" y="41"/>
                  </a:cxn>
                  <a:cxn ang="0">
                    <a:pos x="19" y="23"/>
                  </a:cxn>
                  <a:cxn ang="0">
                    <a:pos x="50" y="58"/>
                  </a:cxn>
                  <a:cxn ang="0">
                    <a:pos x="52" y="61"/>
                  </a:cxn>
                  <a:cxn ang="0">
                    <a:pos x="63" y="73"/>
                  </a:cxn>
                  <a:cxn ang="0">
                    <a:pos x="4" y="73"/>
                  </a:cxn>
                  <a:cxn ang="0">
                    <a:pos x="4" y="41"/>
                  </a:cxn>
                  <a:cxn ang="0">
                    <a:pos x="68" y="73"/>
                  </a:cxn>
                  <a:cxn ang="0">
                    <a:pos x="55" y="58"/>
                  </a:cxn>
                  <a:cxn ang="0">
                    <a:pos x="65" y="46"/>
                  </a:cxn>
                  <a:cxn ang="0">
                    <a:pos x="81" y="63"/>
                  </a:cxn>
                  <a:cxn ang="0">
                    <a:pos x="81" y="73"/>
                  </a:cxn>
                  <a:cxn ang="0">
                    <a:pos x="68" y="73"/>
                  </a:cxn>
                  <a:cxn ang="0">
                    <a:pos x="68" y="73"/>
                  </a:cxn>
                  <a:cxn ang="0">
                    <a:pos x="68" y="73"/>
                  </a:cxn>
                </a:cxnLst>
                <a:rect l="0" t="0" r="r" b="b"/>
                <a:pathLst>
                  <a:path w="84" h="77">
                    <a:moveTo>
                      <a:pt x="8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5"/>
                      <a:pt x="2" y="77"/>
                      <a:pt x="4" y="77"/>
                    </a:cubicBezTo>
                    <a:cubicBezTo>
                      <a:pt x="81" y="77"/>
                      <a:pt x="81" y="77"/>
                      <a:pt x="81" y="77"/>
                    </a:cubicBezTo>
                    <a:cubicBezTo>
                      <a:pt x="83" y="77"/>
                      <a:pt x="84" y="75"/>
                      <a:pt x="84" y="73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3" y="0"/>
                      <a:pt x="81" y="0"/>
                    </a:cubicBezTo>
                    <a:close/>
                    <a:moveTo>
                      <a:pt x="81" y="4"/>
                    </a:moveTo>
                    <a:cubicBezTo>
                      <a:pt x="81" y="57"/>
                      <a:pt x="81" y="57"/>
                      <a:pt x="81" y="57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7" y="43"/>
                      <a:pt x="66" y="42"/>
                      <a:pt x="65" y="42"/>
                    </a:cubicBezTo>
                    <a:cubicBezTo>
                      <a:pt x="64" y="42"/>
                      <a:pt x="63" y="43"/>
                      <a:pt x="62" y="44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0"/>
                      <a:pt x="20" y="19"/>
                      <a:pt x="19" y="19"/>
                    </a:cubicBezTo>
                    <a:cubicBezTo>
                      <a:pt x="18" y="19"/>
                      <a:pt x="17" y="20"/>
                      <a:pt x="16" y="21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81" y="4"/>
                    </a:lnTo>
                    <a:close/>
                    <a:moveTo>
                      <a:pt x="4" y="41"/>
                    </a:moveTo>
                    <a:cubicBezTo>
                      <a:pt x="19" y="23"/>
                      <a:pt x="19" y="23"/>
                      <a:pt x="19" y="23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63" y="73"/>
                      <a:pt x="63" y="73"/>
                      <a:pt x="63" y="73"/>
                    </a:cubicBezTo>
                    <a:cubicBezTo>
                      <a:pt x="4" y="73"/>
                      <a:pt x="4" y="73"/>
                      <a:pt x="4" y="73"/>
                    </a:cubicBezTo>
                    <a:lnTo>
                      <a:pt x="4" y="41"/>
                    </a:lnTo>
                    <a:close/>
                    <a:moveTo>
                      <a:pt x="68" y="73"/>
                    </a:moveTo>
                    <a:cubicBezTo>
                      <a:pt x="55" y="58"/>
                      <a:pt x="55" y="58"/>
                      <a:pt x="55" y="58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73"/>
                      <a:pt x="81" y="73"/>
                      <a:pt x="81" y="73"/>
                    </a:cubicBezTo>
                    <a:lnTo>
                      <a:pt x="68" y="73"/>
                    </a:lnTo>
                    <a:close/>
                    <a:moveTo>
                      <a:pt x="68" y="73"/>
                    </a:moveTo>
                    <a:cubicBezTo>
                      <a:pt x="68" y="73"/>
                      <a:pt x="68" y="73"/>
                      <a:pt x="68" y="7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: Shape 35"/>
              <p:cNvSpPr/>
              <p:nvPr/>
            </p:nvSpPr>
            <p:spPr bwMode="auto">
              <a:xfrm>
                <a:off x="2460625" y="1989138"/>
                <a:ext cx="66675" cy="66675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1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12" y="23"/>
                  </a:cxn>
                  <a:cxn ang="0">
                    <a:pos x="12" y="4"/>
                  </a:cxn>
                  <a:cxn ang="0">
                    <a:pos x="19" y="11"/>
                  </a:cxn>
                  <a:cxn ang="0">
                    <a:pos x="12" y="19"/>
                  </a:cxn>
                  <a:cxn ang="0">
                    <a:pos x="4" y="11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cubicBezTo>
                      <a:pt x="18" y="23"/>
                      <a:pt x="23" y="18"/>
                      <a:pt x="23" y="11"/>
                    </a:cubicBezTo>
                    <a:cubicBezTo>
                      <a:pt x="23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19" y="7"/>
                      <a:pt x="19" y="11"/>
                    </a:cubicBezTo>
                    <a:cubicBezTo>
                      <a:pt x="19" y="15"/>
                      <a:pt x="16" y="19"/>
                      <a:pt x="12" y="19"/>
                    </a:cubicBezTo>
                    <a:cubicBezTo>
                      <a:pt x="7" y="19"/>
                      <a:pt x="4" y="15"/>
                      <a:pt x="4" y="11"/>
                    </a:cubicBezTo>
                    <a:cubicBezTo>
                      <a:pt x="4" y="7"/>
                      <a:pt x="7" y="4"/>
                      <a:pt x="12" y="4"/>
                    </a:cubicBezTo>
                    <a:close/>
                    <a:moveTo>
                      <a:pt x="12" y="4"/>
                    </a:moveTo>
                    <a:cubicBezTo>
                      <a:pt x="12" y="4"/>
                      <a:pt x="12" y="4"/>
                      <a:pt x="12" y="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6871349" y="3499300"/>
              <a:ext cx="413846" cy="389086"/>
              <a:chOff x="2266950" y="2713038"/>
              <a:chExt cx="371475" cy="349250"/>
            </a:xfrm>
            <a:solidFill>
              <a:schemeClr val="bg1"/>
            </a:solidFill>
          </p:grpSpPr>
          <p:sp>
            <p:nvSpPr>
              <p:cNvPr id="24" name="Freeform: Shape 37"/>
              <p:cNvSpPr/>
              <p:nvPr/>
            </p:nvSpPr>
            <p:spPr bwMode="auto">
              <a:xfrm>
                <a:off x="2447925" y="2903538"/>
                <a:ext cx="44450" cy="44450"/>
              </a:xfrm>
              <a:custGeom>
                <a:avLst/>
                <a:gdLst/>
                <a:ahLst/>
                <a:cxnLst>
                  <a:cxn ang="0">
                    <a:pos x="15" y="7"/>
                  </a:cxn>
                  <a:cxn ang="0">
                    <a:pos x="7" y="15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15" y="7"/>
                  </a:cxn>
                </a:cxnLst>
                <a:rect l="0" t="0" r="r" b="b"/>
                <a:pathLst>
                  <a:path w="15" h="15">
                    <a:moveTo>
                      <a:pt x="15" y="7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5" y="3"/>
                      <a:pt x="15" y="7"/>
                    </a:cubicBezTo>
                    <a:close/>
                    <a:moveTo>
                      <a:pt x="15" y="7"/>
                    </a:moveTo>
                    <a:cubicBezTo>
                      <a:pt x="15" y="7"/>
                      <a:pt x="15" y="7"/>
                      <a:pt x="15" y="7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: Shape 38"/>
              <p:cNvSpPr/>
              <p:nvPr/>
            </p:nvSpPr>
            <p:spPr bwMode="auto">
              <a:xfrm>
                <a:off x="2266950" y="2713038"/>
                <a:ext cx="371475" cy="349250"/>
              </a:xfrm>
              <a:custGeom>
                <a:avLst/>
                <a:gdLst/>
                <a:ahLst/>
                <a:cxnLst>
                  <a:cxn ang="0">
                    <a:pos x="111" y="46"/>
                  </a:cxn>
                  <a:cxn ang="0">
                    <a:pos x="100" y="0"/>
                  </a:cxn>
                  <a:cxn ang="0">
                    <a:pos x="0" y="21"/>
                  </a:cxn>
                  <a:cxn ang="0">
                    <a:pos x="21" y="119"/>
                  </a:cxn>
                  <a:cxn ang="0">
                    <a:pos x="111" y="97"/>
                  </a:cxn>
                  <a:cxn ang="0">
                    <a:pos x="111" y="46"/>
                  </a:cxn>
                  <a:cxn ang="0">
                    <a:pos x="100" y="7"/>
                  </a:cxn>
                  <a:cxn ang="0">
                    <a:pos x="104" y="35"/>
                  </a:cxn>
                  <a:cxn ang="0">
                    <a:pos x="100" y="15"/>
                  </a:cxn>
                  <a:cxn ang="0">
                    <a:pos x="16" y="11"/>
                  </a:cxn>
                  <a:cxn ang="0">
                    <a:pos x="12" y="30"/>
                  </a:cxn>
                  <a:cxn ang="0">
                    <a:pos x="21" y="7"/>
                  </a:cxn>
                  <a:cxn ang="0">
                    <a:pos x="16" y="19"/>
                  </a:cxn>
                  <a:cxn ang="0">
                    <a:pos x="96" y="15"/>
                  </a:cxn>
                  <a:cxn ang="0">
                    <a:pos x="96" y="23"/>
                  </a:cxn>
                  <a:cxn ang="0">
                    <a:pos x="16" y="26"/>
                  </a:cxn>
                  <a:cxn ang="0">
                    <a:pos x="96" y="23"/>
                  </a:cxn>
                  <a:cxn ang="0">
                    <a:pos x="96" y="34"/>
                  </a:cxn>
                  <a:cxn ang="0">
                    <a:pos x="16" y="33"/>
                  </a:cxn>
                  <a:cxn ang="0">
                    <a:pos x="96" y="30"/>
                  </a:cxn>
                  <a:cxn ang="0">
                    <a:pos x="90" y="111"/>
                  </a:cxn>
                  <a:cxn ang="0">
                    <a:pos x="8" y="97"/>
                  </a:cxn>
                  <a:cxn ang="0">
                    <a:pos x="21" y="42"/>
                  </a:cxn>
                  <a:cxn ang="0">
                    <a:pos x="104" y="46"/>
                  </a:cxn>
                  <a:cxn ang="0">
                    <a:pos x="69" y="53"/>
                  </a:cxn>
                  <a:cxn ang="0">
                    <a:pos x="69" y="92"/>
                  </a:cxn>
                  <a:cxn ang="0">
                    <a:pos x="104" y="97"/>
                  </a:cxn>
                  <a:cxn ang="0">
                    <a:pos x="69" y="84"/>
                  </a:cxn>
                  <a:cxn ang="0">
                    <a:pos x="69" y="61"/>
                  </a:cxn>
                  <a:cxn ang="0">
                    <a:pos x="110" y="58"/>
                  </a:cxn>
                  <a:cxn ang="0">
                    <a:pos x="111" y="56"/>
                  </a:cxn>
                  <a:cxn ang="0">
                    <a:pos x="109" y="84"/>
                  </a:cxn>
                  <a:cxn ang="0">
                    <a:pos x="109" y="84"/>
                  </a:cxn>
                </a:cxnLst>
                <a:rect l="0" t="0" r="r" b="b"/>
                <a:pathLst>
                  <a:path w="127" h="119">
                    <a:moveTo>
                      <a:pt x="111" y="46"/>
                    </a:moveTo>
                    <a:cubicBezTo>
                      <a:pt x="111" y="46"/>
                      <a:pt x="111" y="46"/>
                      <a:pt x="111" y="46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1" y="5"/>
                      <a:pt x="106" y="0"/>
                      <a:pt x="10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9"/>
                      <a:pt x="10" y="119"/>
                      <a:pt x="21" y="119"/>
                    </a:cubicBezTo>
                    <a:cubicBezTo>
                      <a:pt x="90" y="119"/>
                      <a:pt x="90" y="119"/>
                      <a:pt x="90" y="119"/>
                    </a:cubicBezTo>
                    <a:cubicBezTo>
                      <a:pt x="102" y="119"/>
                      <a:pt x="111" y="109"/>
                      <a:pt x="111" y="97"/>
                    </a:cubicBezTo>
                    <a:cubicBezTo>
                      <a:pt x="111" y="92"/>
                      <a:pt x="111" y="92"/>
                      <a:pt x="111" y="92"/>
                    </a:cubicBezTo>
                    <a:cubicBezTo>
                      <a:pt x="127" y="80"/>
                      <a:pt x="127" y="57"/>
                      <a:pt x="111" y="46"/>
                    </a:cubicBezTo>
                    <a:close/>
                    <a:moveTo>
                      <a:pt x="21" y="7"/>
                    </a:moveTo>
                    <a:cubicBezTo>
                      <a:pt x="100" y="7"/>
                      <a:pt x="100" y="7"/>
                      <a:pt x="100" y="7"/>
                    </a:cubicBezTo>
                    <a:cubicBezTo>
                      <a:pt x="102" y="7"/>
                      <a:pt x="104" y="9"/>
                      <a:pt x="104" y="11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103" y="34"/>
                      <a:pt x="101" y="34"/>
                      <a:pt x="100" y="34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3"/>
                      <a:pt x="98" y="11"/>
                      <a:pt x="9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1"/>
                      <a:pt x="12" y="13"/>
                      <a:pt x="12" y="15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28"/>
                      <a:pt x="8" y="24"/>
                      <a:pt x="8" y="21"/>
                    </a:cubicBezTo>
                    <a:cubicBezTo>
                      <a:pt x="8" y="13"/>
                      <a:pt x="14" y="7"/>
                      <a:pt x="21" y="7"/>
                    </a:cubicBezTo>
                    <a:close/>
                    <a:moveTo>
                      <a:pt x="96" y="19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96" y="19"/>
                    </a:lnTo>
                    <a:close/>
                    <a:moveTo>
                      <a:pt x="96" y="23"/>
                    </a:moveTo>
                    <a:cubicBezTo>
                      <a:pt x="96" y="26"/>
                      <a:pt x="96" y="26"/>
                      <a:pt x="9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3"/>
                      <a:pt x="16" y="23"/>
                      <a:pt x="16" y="23"/>
                    </a:cubicBezTo>
                    <a:lnTo>
                      <a:pt x="96" y="23"/>
                    </a:lnTo>
                    <a:close/>
                    <a:moveTo>
                      <a:pt x="96" y="30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19" y="34"/>
                      <a:pt x="17" y="34"/>
                      <a:pt x="16" y="33"/>
                    </a:cubicBezTo>
                    <a:cubicBezTo>
                      <a:pt x="16" y="30"/>
                      <a:pt x="16" y="30"/>
                      <a:pt x="16" y="30"/>
                    </a:cubicBezTo>
                    <a:lnTo>
                      <a:pt x="96" y="30"/>
                    </a:lnTo>
                    <a:close/>
                    <a:moveTo>
                      <a:pt x="104" y="97"/>
                    </a:moveTo>
                    <a:cubicBezTo>
                      <a:pt x="104" y="105"/>
                      <a:pt x="98" y="111"/>
                      <a:pt x="90" y="111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14" y="111"/>
                      <a:pt x="8" y="105"/>
                      <a:pt x="8" y="9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1" y="40"/>
                      <a:pt x="16" y="42"/>
                      <a:pt x="21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2" y="42"/>
                      <a:pt x="104" y="44"/>
                      <a:pt x="104" y="46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59" y="53"/>
                      <a:pt x="50" y="62"/>
                      <a:pt x="50" y="72"/>
                    </a:cubicBezTo>
                    <a:cubicBezTo>
                      <a:pt x="50" y="83"/>
                      <a:pt x="59" y="92"/>
                      <a:pt x="69" y="92"/>
                    </a:cubicBezTo>
                    <a:cubicBezTo>
                      <a:pt x="104" y="92"/>
                      <a:pt x="104" y="92"/>
                      <a:pt x="104" y="92"/>
                    </a:cubicBezTo>
                    <a:lnTo>
                      <a:pt x="104" y="97"/>
                    </a:lnTo>
                    <a:close/>
                    <a:moveTo>
                      <a:pt x="109" y="84"/>
                    </a:moveTo>
                    <a:cubicBezTo>
                      <a:pt x="69" y="84"/>
                      <a:pt x="69" y="84"/>
                      <a:pt x="69" y="84"/>
                    </a:cubicBezTo>
                    <a:cubicBezTo>
                      <a:pt x="63" y="84"/>
                      <a:pt x="58" y="79"/>
                      <a:pt x="58" y="72"/>
                    </a:cubicBezTo>
                    <a:cubicBezTo>
                      <a:pt x="58" y="66"/>
                      <a:pt x="63" y="61"/>
                      <a:pt x="69" y="61"/>
                    </a:cubicBezTo>
                    <a:cubicBezTo>
                      <a:pt x="104" y="61"/>
                      <a:pt x="104" y="61"/>
                      <a:pt x="104" y="61"/>
                    </a:cubicBezTo>
                    <a:cubicBezTo>
                      <a:pt x="106" y="61"/>
                      <a:pt x="108" y="60"/>
                      <a:pt x="110" y="58"/>
                    </a:cubicBezTo>
                    <a:cubicBezTo>
                      <a:pt x="110" y="57"/>
                      <a:pt x="111" y="57"/>
                      <a:pt x="111" y="56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14" y="59"/>
                      <a:pt x="115" y="64"/>
                      <a:pt x="115" y="69"/>
                    </a:cubicBezTo>
                    <a:cubicBezTo>
                      <a:pt x="115" y="75"/>
                      <a:pt x="113" y="80"/>
                      <a:pt x="109" y="84"/>
                    </a:cubicBezTo>
                    <a:close/>
                    <a:moveTo>
                      <a:pt x="109" y="84"/>
                    </a:moveTo>
                    <a:cubicBezTo>
                      <a:pt x="109" y="84"/>
                      <a:pt x="109" y="84"/>
                      <a:pt x="109" y="8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: Shape 39"/>
            <p:cNvSpPr/>
            <p:nvPr/>
          </p:nvSpPr>
          <p:spPr bwMode="auto">
            <a:xfrm>
              <a:off x="5004522" y="3543522"/>
              <a:ext cx="399697" cy="300657"/>
            </a:xfrm>
            <a:custGeom>
              <a:avLst/>
              <a:gdLst/>
              <a:ahLst/>
              <a:cxnLst>
                <a:cxn ang="0">
                  <a:pos x="101" y="2"/>
                </a:cxn>
                <a:cxn ang="0">
                  <a:pos x="27" y="0"/>
                </a:cxn>
                <a:cxn ang="0">
                  <a:pos x="2" y="22"/>
                </a:cxn>
                <a:cxn ang="0">
                  <a:pos x="2" y="32"/>
                </a:cxn>
                <a:cxn ang="0">
                  <a:pos x="61" y="92"/>
                </a:cxn>
                <a:cxn ang="0">
                  <a:pos x="121" y="32"/>
                </a:cxn>
                <a:cxn ang="0">
                  <a:pos x="120" y="22"/>
                </a:cxn>
                <a:cxn ang="0">
                  <a:pos x="86" y="14"/>
                </a:cxn>
                <a:cxn ang="0">
                  <a:pos x="93" y="8"/>
                </a:cxn>
                <a:cxn ang="0">
                  <a:pos x="76" y="27"/>
                </a:cxn>
                <a:cxn ang="0">
                  <a:pos x="93" y="27"/>
                </a:cxn>
                <a:cxn ang="0">
                  <a:pos x="73" y="25"/>
                </a:cxn>
                <a:cxn ang="0">
                  <a:pos x="75" y="9"/>
                </a:cxn>
                <a:cxn ang="0">
                  <a:pos x="70" y="27"/>
                </a:cxn>
                <a:cxn ang="0">
                  <a:pos x="61" y="20"/>
                </a:cxn>
                <a:cxn ang="0">
                  <a:pos x="70" y="8"/>
                </a:cxn>
                <a:cxn ang="0">
                  <a:pos x="53" y="8"/>
                </a:cxn>
                <a:cxn ang="0">
                  <a:pos x="58" y="17"/>
                </a:cxn>
                <a:cxn ang="0">
                  <a:pos x="40" y="16"/>
                </a:cxn>
                <a:cxn ang="0">
                  <a:pos x="58" y="17"/>
                </a:cxn>
                <a:cxn ang="0">
                  <a:pos x="30" y="27"/>
                </a:cxn>
                <a:cxn ang="0">
                  <a:pos x="47" y="27"/>
                </a:cxn>
                <a:cxn ang="0">
                  <a:pos x="37" y="14"/>
                </a:cxn>
                <a:cxn ang="0">
                  <a:pos x="43" y="8"/>
                </a:cxn>
                <a:cxn ang="0">
                  <a:pos x="34" y="17"/>
                </a:cxn>
                <a:cxn ang="0">
                  <a:pos x="8" y="27"/>
                </a:cxn>
                <a:cxn ang="0">
                  <a:pos x="11" y="31"/>
                </a:cxn>
                <a:cxn ang="0">
                  <a:pos x="49" y="71"/>
                </a:cxn>
                <a:cxn ang="0">
                  <a:pos x="29" y="31"/>
                </a:cxn>
                <a:cxn ang="0">
                  <a:pos x="57" y="78"/>
                </a:cxn>
                <a:cxn ang="0">
                  <a:pos x="52" y="31"/>
                </a:cxn>
                <a:cxn ang="0">
                  <a:pos x="61" y="79"/>
                </a:cxn>
                <a:cxn ang="0">
                  <a:pos x="65" y="78"/>
                </a:cxn>
                <a:cxn ang="0">
                  <a:pos x="94" y="31"/>
                </a:cxn>
                <a:cxn ang="0">
                  <a:pos x="74" y="71"/>
                </a:cxn>
                <a:cxn ang="0">
                  <a:pos x="112" y="31"/>
                </a:cxn>
                <a:cxn ang="0">
                  <a:pos x="99" y="27"/>
                </a:cxn>
                <a:cxn ang="0">
                  <a:pos x="97" y="9"/>
                </a:cxn>
                <a:cxn ang="0">
                  <a:pos x="99" y="27"/>
                </a:cxn>
                <a:cxn ang="0">
                  <a:pos x="99" y="27"/>
                </a:cxn>
              </a:cxnLst>
              <a:rect l="0" t="0" r="r" b="b"/>
              <a:pathLst>
                <a:path w="123" h="92">
                  <a:moveTo>
                    <a:pt x="120" y="22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3" y="1"/>
                    <a:pt x="22" y="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3"/>
                    <a:pt x="0" y="25"/>
                    <a:pt x="0" y="27"/>
                  </a:cubicBezTo>
                  <a:cubicBezTo>
                    <a:pt x="0" y="29"/>
                    <a:pt x="1" y="31"/>
                    <a:pt x="2" y="32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1"/>
                    <a:pt x="59" y="92"/>
                    <a:pt x="61" y="92"/>
                  </a:cubicBezTo>
                  <a:cubicBezTo>
                    <a:pt x="64" y="92"/>
                    <a:pt x="66" y="91"/>
                    <a:pt x="67" y="90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2" y="31"/>
                    <a:pt x="123" y="29"/>
                    <a:pt x="123" y="27"/>
                  </a:cubicBezTo>
                  <a:cubicBezTo>
                    <a:pt x="123" y="25"/>
                    <a:pt x="122" y="23"/>
                    <a:pt x="120" y="22"/>
                  </a:cubicBezTo>
                  <a:close/>
                  <a:moveTo>
                    <a:pt x="93" y="8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79" y="8"/>
                    <a:pt x="79" y="8"/>
                    <a:pt x="79" y="8"/>
                  </a:cubicBezTo>
                  <a:lnTo>
                    <a:pt x="93" y="8"/>
                  </a:lnTo>
                  <a:close/>
                  <a:moveTo>
                    <a:pt x="93" y="27"/>
                  </a:moveTo>
                  <a:cubicBezTo>
                    <a:pt x="76" y="27"/>
                    <a:pt x="76" y="27"/>
                    <a:pt x="76" y="27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93" y="27"/>
                  </a:lnTo>
                  <a:close/>
                  <a:moveTo>
                    <a:pt x="83" y="16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75" y="9"/>
                    <a:pt x="75" y="9"/>
                    <a:pt x="75" y="9"/>
                  </a:cubicBezTo>
                  <a:lnTo>
                    <a:pt x="83" y="16"/>
                  </a:lnTo>
                  <a:close/>
                  <a:moveTo>
                    <a:pt x="70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61" y="20"/>
                    <a:pt x="61" y="20"/>
                    <a:pt x="61" y="20"/>
                  </a:cubicBezTo>
                  <a:lnTo>
                    <a:pt x="70" y="27"/>
                  </a:lnTo>
                  <a:close/>
                  <a:moveTo>
                    <a:pt x="70" y="8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53" y="8"/>
                    <a:pt x="53" y="8"/>
                    <a:pt x="53" y="8"/>
                  </a:cubicBezTo>
                  <a:lnTo>
                    <a:pt x="70" y="8"/>
                  </a:lnTo>
                  <a:close/>
                  <a:moveTo>
                    <a:pt x="58" y="17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58" y="17"/>
                  </a:lnTo>
                  <a:close/>
                  <a:moveTo>
                    <a:pt x="47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47" y="27"/>
                  </a:lnTo>
                  <a:close/>
                  <a:moveTo>
                    <a:pt x="43" y="8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0" y="8"/>
                    <a:pt x="30" y="8"/>
                    <a:pt x="30" y="8"/>
                  </a:cubicBezTo>
                  <a:lnTo>
                    <a:pt x="43" y="8"/>
                  </a:lnTo>
                  <a:close/>
                  <a:moveTo>
                    <a:pt x="26" y="9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8" y="27"/>
                    <a:pt x="8" y="27"/>
                    <a:pt x="8" y="27"/>
                  </a:cubicBezTo>
                  <a:lnTo>
                    <a:pt x="26" y="9"/>
                  </a:lnTo>
                  <a:close/>
                  <a:moveTo>
                    <a:pt x="11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49" y="71"/>
                    <a:pt x="49" y="71"/>
                    <a:pt x="49" y="71"/>
                  </a:cubicBezTo>
                  <a:lnTo>
                    <a:pt x="11" y="31"/>
                  </a:lnTo>
                  <a:close/>
                  <a:moveTo>
                    <a:pt x="29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57" y="78"/>
                    <a:pt x="57" y="78"/>
                    <a:pt x="57" y="78"/>
                  </a:cubicBezTo>
                  <a:lnTo>
                    <a:pt x="29" y="31"/>
                  </a:lnTo>
                  <a:close/>
                  <a:moveTo>
                    <a:pt x="52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1" y="79"/>
                    <a:pt x="61" y="79"/>
                    <a:pt x="61" y="79"/>
                  </a:cubicBezTo>
                  <a:lnTo>
                    <a:pt x="52" y="31"/>
                  </a:lnTo>
                  <a:close/>
                  <a:moveTo>
                    <a:pt x="65" y="78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94" y="31"/>
                    <a:pt x="94" y="31"/>
                    <a:pt x="94" y="31"/>
                  </a:cubicBezTo>
                  <a:lnTo>
                    <a:pt x="65" y="78"/>
                  </a:lnTo>
                  <a:close/>
                  <a:moveTo>
                    <a:pt x="74" y="71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112" y="31"/>
                    <a:pt x="112" y="31"/>
                    <a:pt x="112" y="31"/>
                  </a:cubicBezTo>
                  <a:lnTo>
                    <a:pt x="74" y="71"/>
                  </a:lnTo>
                  <a:close/>
                  <a:moveTo>
                    <a:pt x="99" y="27"/>
                  </a:moveTo>
                  <a:cubicBezTo>
                    <a:pt x="88" y="17"/>
                    <a:pt x="88" y="17"/>
                    <a:pt x="88" y="17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99" y="27"/>
                  </a:lnTo>
                  <a:close/>
                  <a:moveTo>
                    <a:pt x="99" y="27"/>
                  </a:moveTo>
                  <a:cubicBezTo>
                    <a:pt x="99" y="27"/>
                    <a:pt x="99" y="27"/>
                    <a:pt x="99" y="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"/>
            <p:cNvGrpSpPr/>
            <p:nvPr/>
          </p:nvGrpSpPr>
          <p:grpSpPr>
            <a:xfrm>
              <a:off x="7486820" y="3344328"/>
              <a:ext cx="2497612" cy="866137"/>
              <a:chOff x="7645890" y="3344328"/>
              <a:chExt cx="2122517" cy="866137"/>
            </a:xfrm>
          </p:grpSpPr>
          <p:sp>
            <p:nvSpPr>
              <p:cNvPr id="22" name="TextBox 22"/>
              <p:cNvSpPr txBox="1"/>
              <p:nvPr/>
            </p:nvSpPr>
            <p:spPr bwMode="auto">
              <a:xfrm>
                <a:off x="7645890" y="3344328"/>
                <a:ext cx="1301593" cy="309958"/>
              </a:xfrm>
              <a:prstGeom prst="rect">
                <a:avLst/>
              </a:prstGeom>
              <a:noFill/>
            </p:spPr>
            <p:txBody>
              <a:bodyPr wrap="none" lIns="480000" tIns="62400" rIns="120000" bIns="62400">
                <a:normAutofit/>
              </a:bodyPr>
              <a:lstStyle/>
              <a:p>
                <a:pPr algn="l"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23" name="TextBox 23"/>
              <p:cNvSpPr txBox="1"/>
              <p:nvPr/>
            </p:nvSpPr>
            <p:spPr bwMode="auto">
              <a:xfrm>
                <a:off x="7645890" y="3654286"/>
                <a:ext cx="2122517" cy="556179"/>
              </a:xfrm>
              <a:prstGeom prst="rect">
                <a:avLst/>
              </a:prstGeom>
              <a:noFill/>
            </p:spPr>
            <p:txBody>
              <a:bodyPr wrap="square" lIns="480000" tIns="62400" rIns="120000" bIns="62400">
                <a:normAutofit fontScale="85000" lnSpcReduction="20000"/>
              </a:bodyPr>
              <a:lstStyle/>
              <a:p>
                <a:pPr algn="l" latinLnBrk="0">
                  <a:lnSpc>
                    <a:spcPct val="100000"/>
                  </a:lnSpc>
                </a:pPr>
                <a:r>
                  <a:rPr lang="ko-KO" altLang="ko-KO" sz="1333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 (테마 글꼴 사용을</a:t>
                </a:r>
              </a:p>
            </p:txBody>
          </p:sp>
        </p:grpSp>
        <p:grpSp>
          <p:nvGrpSpPr>
            <p:cNvPr id="14" name="Group 7"/>
            <p:cNvGrpSpPr/>
            <p:nvPr/>
          </p:nvGrpSpPr>
          <p:grpSpPr>
            <a:xfrm>
              <a:off x="5004522" y="5064572"/>
              <a:ext cx="2142927" cy="980593"/>
              <a:chOff x="5027390" y="5015216"/>
              <a:chExt cx="2142927" cy="980593"/>
            </a:xfrm>
          </p:grpSpPr>
          <p:sp>
            <p:nvSpPr>
              <p:cNvPr id="20" name="TextBox 24"/>
              <p:cNvSpPr txBox="1"/>
              <p:nvPr/>
            </p:nvSpPr>
            <p:spPr bwMode="auto">
              <a:xfrm>
                <a:off x="5027390" y="5015216"/>
                <a:ext cx="2142927" cy="424414"/>
              </a:xfrm>
              <a:prstGeom prst="rect">
                <a:avLst/>
              </a:prstGeom>
              <a:noFill/>
            </p:spPr>
            <p:txBody>
              <a:bodyPr wrap="none" lIns="120000" tIns="62400" rIns="120000" bIns="62400" anchor="t" anchorCtr="1">
                <a:normAutofit/>
              </a:bodyPr>
              <a:lstStyle/>
              <a:p>
                <a:pPr latinLnBrk="0"/>
                <a:r>
                  <a:rPr lang="ko-KO" altLang="ko-KO" sz="12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21" name="TextBox 25"/>
              <p:cNvSpPr txBox="1"/>
              <p:nvPr/>
            </p:nvSpPr>
            <p:spPr bwMode="auto">
              <a:xfrm>
                <a:off x="5027390" y="5439630"/>
                <a:ext cx="2142927" cy="556179"/>
              </a:xfrm>
              <a:prstGeom prst="rect">
                <a:avLst/>
              </a:prstGeom>
              <a:noFill/>
            </p:spPr>
            <p:txBody>
              <a:bodyPr wrap="square" lIns="120000" tIns="62400" rIns="120000" bIns="62400">
                <a:normAutofit fontScale="85000" lnSpcReduction="20000"/>
              </a:bodyPr>
              <a:lstStyle/>
              <a:p>
                <a:pPr latinLnBrk="0">
                  <a:lnSpc>
                    <a:spcPct val="100000"/>
                  </a:lnSpc>
                </a:pPr>
                <a:r>
                  <a:rPr lang="ko-KO" altLang="ko-KO" sz="1333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 (테마 글꼴 사용을</a:t>
                </a:r>
              </a:p>
            </p:txBody>
          </p:sp>
        </p:grpSp>
        <p:grpSp>
          <p:nvGrpSpPr>
            <p:cNvPr id="15" name="Group 5"/>
            <p:cNvGrpSpPr/>
            <p:nvPr/>
          </p:nvGrpSpPr>
          <p:grpSpPr>
            <a:xfrm>
              <a:off x="5047734" y="1388801"/>
              <a:ext cx="2122583" cy="866137"/>
              <a:chOff x="5089540" y="1514352"/>
              <a:chExt cx="2122583" cy="866137"/>
            </a:xfrm>
          </p:grpSpPr>
          <p:sp>
            <p:nvSpPr>
              <p:cNvPr id="18" name="TextBox 40"/>
              <p:cNvSpPr txBox="1"/>
              <p:nvPr/>
            </p:nvSpPr>
            <p:spPr bwMode="auto">
              <a:xfrm>
                <a:off x="5521343" y="1514352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120000" tIns="62400" rIns="120000" bIns="62400">
                <a:normAutofit/>
              </a:bodyPr>
              <a:lstStyle/>
              <a:p>
                <a:pPr latinLnBrk="0"/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9" name="TextBox 41"/>
              <p:cNvSpPr txBox="1"/>
              <p:nvPr/>
            </p:nvSpPr>
            <p:spPr bwMode="auto">
              <a:xfrm>
                <a:off x="5089540" y="1824310"/>
                <a:ext cx="2122583" cy="556179"/>
              </a:xfrm>
              <a:prstGeom prst="rect">
                <a:avLst/>
              </a:prstGeom>
              <a:noFill/>
            </p:spPr>
            <p:txBody>
              <a:bodyPr wrap="square" lIns="120000" tIns="62400" rIns="120000" bIns="62400">
                <a:normAutofit fontScale="85000" lnSpcReduction="20000"/>
              </a:bodyPr>
              <a:lstStyle/>
              <a:p>
                <a:pPr latinLnBrk="0">
                  <a:lnSpc>
                    <a:spcPct val="100000"/>
                  </a:lnSpc>
                </a:pPr>
                <a:r>
                  <a:rPr lang="ko-KO" altLang="ko-KO" sz="1333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 (테마 글꼴 사용을</a:t>
                </a:r>
              </a:p>
            </p:txBody>
          </p:sp>
        </p:grpSp>
        <p:sp>
          <p:nvSpPr>
            <p:cNvPr id="16" name="TextBox 42"/>
            <p:cNvSpPr txBox="1"/>
            <p:nvPr/>
          </p:nvSpPr>
          <p:spPr bwMode="auto">
            <a:xfrm>
              <a:off x="3236598" y="3344328"/>
              <a:ext cx="1531613" cy="309958"/>
            </a:xfrm>
            <a:prstGeom prst="rect">
              <a:avLst/>
            </a:prstGeom>
            <a:noFill/>
          </p:spPr>
          <p:txBody>
            <a:bodyPr wrap="none" lIns="120000" tIns="62400" rIns="480000" bIns="62400">
              <a:normAutofit/>
            </a:bodyPr>
            <a:lstStyle/>
            <a:p>
              <a:pPr algn="r" latinLnBrk="0"/>
              <a:r>
                <a:rPr lang="ko-KO" altLang="ko-KO" sz="900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  <p:sp>
          <p:nvSpPr>
            <p:cNvPr id="17" name="TextBox 43"/>
            <p:cNvSpPr txBox="1"/>
            <p:nvPr/>
          </p:nvSpPr>
          <p:spPr bwMode="auto">
            <a:xfrm>
              <a:off x="2378292" y="3654286"/>
              <a:ext cx="2389918" cy="556179"/>
            </a:xfrm>
            <a:prstGeom prst="rect">
              <a:avLst/>
            </a:prstGeom>
            <a:noFill/>
          </p:spPr>
          <p:txBody>
            <a:bodyPr wrap="square" lIns="120000" tIns="62400" rIns="480000" bIns="62400">
              <a:normAutofit fontScale="85000" lnSpcReduction="20000"/>
            </a:bodyPr>
            <a:lstStyle/>
            <a:p>
              <a:pPr algn="r" latinLnBrk="0">
                <a:lnSpc>
                  <a:spcPct val="100000"/>
                </a:lnSpc>
              </a:pPr>
              <a:r>
                <a:rPr lang="ko-KO" altLang="ko-KO" sz="1333">
                  <a:solidFill>
                    <a:schemeClr val="bg1"/>
                  </a:solidFill>
                  <a:latin typeface="NanumGothic"/>
                  <a:ea typeface="NanumGothic"/>
                </a:rPr>
                <a:t>콘텐츠의 이 부분은 텍스트 레이아웃의 자리 표시자로 표시됩니다.</a:t>
              </a:r>
            </a:p>
          </p:txBody>
        </p:sp>
      </p:grpSp>
      <p:sp>
        <p:nvSpPr>
          <p:cNvPr id="29" name="TextBox 8">
            <a:extLst>
              <a:ext uri="{FF2B5EF4-FFF2-40B4-BE49-F238E27FC236}">
                <a16:creationId xmlns:a16="http://schemas.microsoft.com/office/drawing/2014/main" id="{42271ACB-8B5B-427A-B7CA-42A777A12113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2800" b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개인 이력서 소개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17FBAAF5-C416-4673-8821-D15FC724CEA7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E2F3FD3-B560-4140-AA54-AAD675A6A095}"/>
              </a:ext>
            </a:extLst>
          </p:cNvPr>
          <p:cNvSpPr/>
          <p:nvPr/>
        </p:nvSpPr>
        <p:spPr>
          <a:xfrm>
            <a:off x="-268030" y="2736305"/>
            <a:ext cx="12728057" cy="1763904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A309F5-4BB1-4F7F-BD33-968B3A07770F}"/>
              </a:ext>
            </a:extLst>
          </p:cNvPr>
          <p:cNvSpPr/>
          <p:nvPr/>
        </p:nvSpPr>
        <p:spPr>
          <a:xfrm>
            <a:off x="3369137" y="4894585"/>
            <a:ext cx="6356268" cy="335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O" altLang="ko-KO" sz="1600">
                <a:solidFill>
                  <a:schemeClr val="bg1"/>
                </a:solidFill>
                <a:latin typeface="NanumGothic"/>
                <a:ea typeface="NanumGothic"/>
              </a:rPr>
              <a:t>경험을 참고로, 신중함을 형제로, 희망을 파수꾼으로 삼아 가장</a:t>
            </a:r>
            <a:endParaRPr lang="zh-CN" altLang="en-US" sz="160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54355C-2395-4D9D-BFFF-2D635F6288C2}"/>
              </a:ext>
            </a:extLst>
          </p:cNvPr>
          <p:cNvSpPr/>
          <p:nvPr/>
        </p:nvSpPr>
        <p:spPr>
          <a:xfrm>
            <a:off x="1346131" y="1681766"/>
            <a:ext cx="2023006" cy="2109078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2225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solidFill>
                <a:schemeClr val="accent6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73824C-D0CA-4F49-A769-A1040EA1815F}"/>
              </a:ext>
            </a:extLst>
          </p:cNvPr>
          <p:cNvSpPr/>
          <p:nvPr/>
        </p:nvSpPr>
        <p:spPr>
          <a:xfrm>
            <a:off x="3789042" y="1681766"/>
            <a:ext cx="2023006" cy="2109078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2225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solidFill>
                <a:schemeClr val="accent6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E501832-D942-4980-9EF0-AC487A1BBF2F}"/>
              </a:ext>
            </a:extLst>
          </p:cNvPr>
          <p:cNvSpPr/>
          <p:nvPr/>
        </p:nvSpPr>
        <p:spPr>
          <a:xfrm>
            <a:off x="6231953" y="1681766"/>
            <a:ext cx="2023006" cy="2109078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2225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solidFill>
                <a:schemeClr val="accent6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6BCB02F-F022-4932-906F-2316F1210E37}"/>
              </a:ext>
            </a:extLst>
          </p:cNvPr>
          <p:cNvSpPr/>
          <p:nvPr/>
        </p:nvSpPr>
        <p:spPr>
          <a:xfrm>
            <a:off x="8674864" y="1681766"/>
            <a:ext cx="2023006" cy="2109078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2225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solidFill>
                <a:schemeClr val="accent6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D34AAC-CFC8-45C8-8E38-CA0AD333C9BD}"/>
              </a:ext>
            </a:extLst>
          </p:cNvPr>
          <p:cNvSpPr txBox="1"/>
          <p:nvPr/>
        </p:nvSpPr>
        <p:spPr>
          <a:xfrm>
            <a:off x="4949220" y="5883503"/>
            <a:ext cx="3962864" cy="3657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>
                <a:solidFill>
                  <a:schemeClr val="bg1"/>
                </a:solidFill>
                <a:latin typeface="NanumGothic"/>
                <a:ea typeface="NanumGothic"/>
              </a:rPr>
              <a:t>이름: xxx 위치: xxx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0" name="钢琴曲 - 水边的阿狄丽娜 - 理查德 克莱德曼">
            <a:hlinkClick r:id="" action="ppaction://media"/>
            <a:extLst>
              <a:ext uri="{FF2B5EF4-FFF2-40B4-BE49-F238E27FC236}">
                <a16:creationId xmlns:a16="http://schemas.microsoft.com/office/drawing/2014/main" id="{D8CDF24F-0315-4842-947B-07FEB62D3F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59657" y="-1680028"/>
            <a:ext cx="609600" cy="609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B324C0-5E5A-4172-A5FB-8DE0250FC845}"/>
              </a:ext>
            </a:extLst>
          </p:cNvPr>
          <p:cNvSpPr txBox="1"/>
          <p:nvPr/>
        </p:nvSpPr>
        <p:spPr>
          <a:xfrm>
            <a:off x="1880105" y="2187666"/>
            <a:ext cx="1003300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 sz="3300" b="1">
                <a:solidFill>
                  <a:srgbClr val="FFC000"/>
                </a:solidFill>
                <a:latin typeface="NanumGothic"/>
                <a:ea typeface="NanumGothic"/>
              </a:rPr>
              <a:t>감사해요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D1DC75-321C-4D59-8E32-D89BA3F65780}"/>
              </a:ext>
            </a:extLst>
          </p:cNvPr>
          <p:cNvSpPr txBox="1"/>
          <p:nvPr/>
        </p:nvSpPr>
        <p:spPr>
          <a:xfrm>
            <a:off x="4298895" y="2176168"/>
            <a:ext cx="1003300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 sz="3300" b="1">
                <a:solidFill>
                  <a:srgbClr val="FFC000"/>
                </a:solidFill>
                <a:latin typeface="NanumGothic"/>
                <a:ea typeface="NanumGothic"/>
              </a:rPr>
              <a:t>감사해요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BBC18F-AFC6-4EFB-A863-B377FF24AFB7}"/>
              </a:ext>
            </a:extLst>
          </p:cNvPr>
          <p:cNvSpPr txBox="1"/>
          <p:nvPr/>
        </p:nvSpPr>
        <p:spPr>
          <a:xfrm>
            <a:off x="6741807" y="2443442"/>
            <a:ext cx="1003300" cy="609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 sz="3400" b="1">
                <a:solidFill>
                  <a:srgbClr val="FFC000"/>
                </a:solidFill>
                <a:latin typeface="NanumGothic"/>
                <a:ea typeface="NanumGothic"/>
              </a:rPr>
              <a:t>보다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9412C9-083C-4371-B602-5596DCA974F3}"/>
              </a:ext>
            </a:extLst>
          </p:cNvPr>
          <p:cNvSpPr txBox="1"/>
          <p:nvPr/>
        </p:nvSpPr>
        <p:spPr>
          <a:xfrm>
            <a:off x="9184717" y="2187666"/>
            <a:ext cx="1003300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 sz="3300" b="1">
                <a:solidFill>
                  <a:srgbClr val="FFC000"/>
                </a:solidFill>
                <a:latin typeface="NanumGothic"/>
                <a:ea typeface="NanumGothic"/>
              </a:rPr>
              <a:t>바라보다</a:t>
            </a:r>
          </a:p>
        </p:txBody>
      </p:sp>
    </p:spTree>
    <p:extLst>
      <p:ext uri="{BB962C8B-B14F-4D97-AF65-F5344CB8AC3E}">
        <p14:creationId xmlns:p14="http://schemas.microsoft.com/office/powerpoint/2010/main" val="91155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1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9139" y="2010085"/>
            <a:ext cx="1908213" cy="3219115"/>
            <a:chOff x="539354" y="1507564"/>
            <a:chExt cx="1431160" cy="2414336"/>
          </a:xfrm>
        </p:grpSpPr>
        <p:sp>
          <p:nvSpPr>
            <p:cNvPr id="8" name="Rectangle: Rounded Corners 4"/>
            <p:cNvSpPr/>
            <p:nvPr/>
          </p:nvSpPr>
          <p:spPr bwMode="auto">
            <a:xfrm>
              <a:off x="539354" y="1507564"/>
              <a:ext cx="1431159" cy="2414336"/>
            </a:xfrm>
            <a:prstGeom prst="roundRect">
              <a:avLst>
                <a:gd name="adj" fmla="val 6684"/>
              </a:avLst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2208000" rIns="121920" bIns="60960" anchor="t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ko-KO" altLang="ko-KO" b="1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  <p:sp>
          <p:nvSpPr>
            <p:cNvPr id="9" name="Freeform: Shape 14"/>
            <p:cNvSpPr/>
            <p:nvPr/>
          </p:nvSpPr>
          <p:spPr bwMode="auto">
            <a:xfrm>
              <a:off x="1035021" y="1507564"/>
              <a:ext cx="935492" cy="963684"/>
            </a:xfrm>
            <a:custGeom>
              <a:avLst/>
              <a:gdLst>
                <a:gd name="connsiteX0" fmla="*/ 5290 w 1247323"/>
                <a:gd name="connsiteY0" fmla="*/ 0 h 1638297"/>
                <a:gd name="connsiteX1" fmla="*/ 381699 w 1247323"/>
                <a:gd name="connsiteY1" fmla="*/ 0 h 1638297"/>
                <a:gd name="connsiteX2" fmla="*/ 344885 w 1247323"/>
                <a:gd name="connsiteY2" fmla="*/ 100584 h 1638297"/>
                <a:gd name="connsiteX3" fmla="*/ 293217 w 1247323"/>
                <a:gd name="connsiteY3" fmla="*/ 442333 h 1638297"/>
                <a:gd name="connsiteX4" fmla="*/ 1210847 w 1247323"/>
                <a:gd name="connsiteY4" fmla="*/ 1568226 h 1638297"/>
                <a:gd name="connsiteX5" fmla="*/ 1247323 w 1247323"/>
                <a:gd name="connsiteY5" fmla="*/ 1573793 h 1638297"/>
                <a:gd name="connsiteX6" fmla="*/ 1247323 w 1247323"/>
                <a:gd name="connsiteY6" fmla="*/ 1638297 h 1638297"/>
                <a:gd name="connsiteX7" fmla="*/ 1100442 w 1247323"/>
                <a:gd name="connsiteY7" fmla="*/ 1600530 h 1638297"/>
                <a:gd name="connsiteX8" fmla="*/ 0 w 1247323"/>
                <a:gd name="connsiteY8" fmla="*/ 104768 h 1638297"/>
                <a:gd name="connsiteX9" fmla="*/ 5290 w 1247323"/>
                <a:gd name="connsiteY9" fmla="*/ 0 h 163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7323" h="1638297">
                  <a:moveTo>
                    <a:pt x="5290" y="0"/>
                  </a:moveTo>
                  <a:lnTo>
                    <a:pt x="381699" y="0"/>
                  </a:lnTo>
                  <a:lnTo>
                    <a:pt x="344885" y="100584"/>
                  </a:lnTo>
                  <a:cubicBezTo>
                    <a:pt x="311306" y="208542"/>
                    <a:pt x="293217" y="323325"/>
                    <a:pt x="293217" y="442333"/>
                  </a:cubicBezTo>
                  <a:cubicBezTo>
                    <a:pt x="293217" y="997704"/>
                    <a:pt x="687156" y="1461064"/>
                    <a:pt x="1210847" y="1568226"/>
                  </a:cubicBezTo>
                  <a:lnTo>
                    <a:pt x="1247323" y="1573793"/>
                  </a:lnTo>
                  <a:lnTo>
                    <a:pt x="1247323" y="1638297"/>
                  </a:lnTo>
                  <a:lnTo>
                    <a:pt x="1100442" y="1600530"/>
                  </a:lnTo>
                  <a:cubicBezTo>
                    <a:pt x="462902" y="1402234"/>
                    <a:pt x="0" y="807560"/>
                    <a:pt x="0" y="104768"/>
                  </a:cubicBezTo>
                  <a:lnTo>
                    <a:pt x="529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: Shape 11"/>
            <p:cNvSpPr/>
            <p:nvPr/>
          </p:nvSpPr>
          <p:spPr bwMode="auto">
            <a:xfrm>
              <a:off x="1254934" y="1507564"/>
              <a:ext cx="715580" cy="925741"/>
            </a:xfrm>
            <a:custGeom>
              <a:avLst/>
              <a:gdLst>
                <a:gd name="connsiteX0" fmla="*/ 88482 w 954106"/>
                <a:gd name="connsiteY0" fmla="*/ 0 h 1573793"/>
                <a:gd name="connsiteX1" fmla="*/ 826561 w 954106"/>
                <a:gd name="connsiteY1" fmla="*/ 0 h 1573793"/>
                <a:gd name="connsiteX2" fmla="*/ 954106 w 954106"/>
                <a:gd name="connsiteY2" fmla="*/ 127545 h 1573793"/>
                <a:gd name="connsiteX3" fmla="*/ 954106 w 954106"/>
                <a:gd name="connsiteY3" fmla="*/ 1573793 h 1573793"/>
                <a:gd name="connsiteX4" fmla="*/ 917630 w 954106"/>
                <a:gd name="connsiteY4" fmla="*/ 1568226 h 1573793"/>
                <a:gd name="connsiteX5" fmla="*/ 0 w 954106"/>
                <a:gd name="connsiteY5" fmla="*/ 442333 h 1573793"/>
                <a:gd name="connsiteX6" fmla="*/ 51668 w 954106"/>
                <a:gd name="connsiteY6" fmla="*/ 100584 h 1573793"/>
                <a:gd name="connsiteX7" fmla="*/ 88482 w 954106"/>
                <a:gd name="connsiteY7" fmla="*/ 0 h 157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05" h="1573793">
                  <a:moveTo>
                    <a:pt x="88482" y="0"/>
                  </a:moveTo>
                  <a:lnTo>
                    <a:pt x="826561" y="0"/>
                  </a:lnTo>
                  <a:cubicBezTo>
                    <a:pt x="897002" y="0"/>
                    <a:pt x="954106" y="57104"/>
                    <a:pt x="954106" y="127545"/>
                  </a:cubicBezTo>
                  <a:lnTo>
                    <a:pt x="954106" y="1573793"/>
                  </a:lnTo>
                  <a:lnTo>
                    <a:pt x="917630" y="1568226"/>
                  </a:lnTo>
                  <a:cubicBezTo>
                    <a:pt x="393939" y="1461064"/>
                    <a:pt x="0" y="997704"/>
                    <a:pt x="0" y="442333"/>
                  </a:cubicBezTo>
                  <a:cubicBezTo>
                    <a:pt x="0" y="323325"/>
                    <a:pt x="18089" y="208542"/>
                    <a:pt x="51668" y="100584"/>
                  </a:cubicBezTo>
                  <a:lnTo>
                    <a:pt x="8848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38"/>
            <p:cNvSpPr txBox="1"/>
            <p:nvPr/>
          </p:nvSpPr>
          <p:spPr>
            <a:xfrm>
              <a:off x="1281760" y="1515751"/>
              <a:ext cx="688753" cy="53091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ko-KR" altLang="en-US" sz="1400" b="1" dirty="0">
                  <a:solidFill>
                    <a:schemeClr val="accent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작업 기간</a:t>
              </a:r>
              <a:endParaRPr lang="ko-KO" altLang="ko-KO" sz="1400" b="1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642621" y="3192819"/>
              <a:ext cx="1224625" cy="582909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pPr>
                <a:lnSpc>
                  <a:spcPct val="100000"/>
                </a:lnSpc>
              </a:pPr>
              <a:endParaRPr lang="ko-KO" altLang="ko-KO" sz="700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84214" y="2010085"/>
            <a:ext cx="1908213" cy="3219115"/>
            <a:chOff x="2197931" y="1507564"/>
            <a:chExt cx="1431160" cy="2414336"/>
          </a:xfrm>
        </p:grpSpPr>
        <p:sp>
          <p:nvSpPr>
            <p:cNvPr id="11" name="Rectangle: Rounded Corners 18"/>
            <p:cNvSpPr/>
            <p:nvPr/>
          </p:nvSpPr>
          <p:spPr bwMode="auto">
            <a:xfrm>
              <a:off x="2197931" y="1507564"/>
              <a:ext cx="1431159" cy="2414336"/>
            </a:xfrm>
            <a:prstGeom prst="roundRect">
              <a:avLst>
                <a:gd name="adj" fmla="val 6684"/>
              </a:avLst>
            </a:prstGeom>
            <a:solidFill>
              <a:schemeClr val="accent2"/>
            </a:solidFill>
            <a:ln w="19050">
              <a:noFill/>
              <a:round/>
            </a:ln>
          </p:spPr>
          <p:txBody>
            <a:bodyPr rot="0" spcFirstLastPara="0" vert="horz" wrap="none" lIns="121920" tIns="2208000" rIns="121920" bIns="60960" anchor="t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ko-KO" altLang="ko-KO" sz="900" b="1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  <p:sp>
          <p:nvSpPr>
            <p:cNvPr id="12" name="Freeform: Shape 19"/>
            <p:cNvSpPr/>
            <p:nvPr/>
          </p:nvSpPr>
          <p:spPr bwMode="auto">
            <a:xfrm>
              <a:off x="2693598" y="1507564"/>
              <a:ext cx="935492" cy="963684"/>
            </a:xfrm>
            <a:custGeom>
              <a:avLst/>
              <a:gdLst>
                <a:gd name="connsiteX0" fmla="*/ 5290 w 1247323"/>
                <a:gd name="connsiteY0" fmla="*/ 0 h 1638297"/>
                <a:gd name="connsiteX1" fmla="*/ 381699 w 1247323"/>
                <a:gd name="connsiteY1" fmla="*/ 0 h 1638297"/>
                <a:gd name="connsiteX2" fmla="*/ 344885 w 1247323"/>
                <a:gd name="connsiteY2" fmla="*/ 100584 h 1638297"/>
                <a:gd name="connsiteX3" fmla="*/ 293217 w 1247323"/>
                <a:gd name="connsiteY3" fmla="*/ 442333 h 1638297"/>
                <a:gd name="connsiteX4" fmla="*/ 1210847 w 1247323"/>
                <a:gd name="connsiteY4" fmla="*/ 1568226 h 1638297"/>
                <a:gd name="connsiteX5" fmla="*/ 1247323 w 1247323"/>
                <a:gd name="connsiteY5" fmla="*/ 1573793 h 1638297"/>
                <a:gd name="connsiteX6" fmla="*/ 1247323 w 1247323"/>
                <a:gd name="connsiteY6" fmla="*/ 1638297 h 1638297"/>
                <a:gd name="connsiteX7" fmla="*/ 1100442 w 1247323"/>
                <a:gd name="connsiteY7" fmla="*/ 1600530 h 1638297"/>
                <a:gd name="connsiteX8" fmla="*/ 0 w 1247323"/>
                <a:gd name="connsiteY8" fmla="*/ 104768 h 1638297"/>
                <a:gd name="connsiteX9" fmla="*/ 5290 w 1247323"/>
                <a:gd name="connsiteY9" fmla="*/ 0 h 163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7323" h="1638297">
                  <a:moveTo>
                    <a:pt x="5290" y="0"/>
                  </a:moveTo>
                  <a:lnTo>
                    <a:pt x="381699" y="0"/>
                  </a:lnTo>
                  <a:lnTo>
                    <a:pt x="344885" y="100584"/>
                  </a:lnTo>
                  <a:cubicBezTo>
                    <a:pt x="311306" y="208542"/>
                    <a:pt x="293217" y="323325"/>
                    <a:pt x="293217" y="442333"/>
                  </a:cubicBezTo>
                  <a:cubicBezTo>
                    <a:pt x="293217" y="997704"/>
                    <a:pt x="687156" y="1461064"/>
                    <a:pt x="1210847" y="1568226"/>
                  </a:cubicBezTo>
                  <a:lnTo>
                    <a:pt x="1247323" y="1573793"/>
                  </a:lnTo>
                  <a:lnTo>
                    <a:pt x="1247323" y="1638297"/>
                  </a:lnTo>
                  <a:lnTo>
                    <a:pt x="1100442" y="1600530"/>
                  </a:lnTo>
                  <a:cubicBezTo>
                    <a:pt x="462902" y="1402234"/>
                    <a:pt x="0" y="807560"/>
                    <a:pt x="0" y="104768"/>
                  </a:cubicBezTo>
                  <a:lnTo>
                    <a:pt x="529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: Shape 20"/>
            <p:cNvSpPr/>
            <p:nvPr/>
          </p:nvSpPr>
          <p:spPr bwMode="auto">
            <a:xfrm>
              <a:off x="2913511" y="1507564"/>
              <a:ext cx="715580" cy="925741"/>
            </a:xfrm>
            <a:custGeom>
              <a:avLst/>
              <a:gdLst>
                <a:gd name="connsiteX0" fmla="*/ 88482 w 954106"/>
                <a:gd name="connsiteY0" fmla="*/ 0 h 1573793"/>
                <a:gd name="connsiteX1" fmla="*/ 826561 w 954106"/>
                <a:gd name="connsiteY1" fmla="*/ 0 h 1573793"/>
                <a:gd name="connsiteX2" fmla="*/ 954106 w 954106"/>
                <a:gd name="connsiteY2" fmla="*/ 127545 h 1573793"/>
                <a:gd name="connsiteX3" fmla="*/ 954106 w 954106"/>
                <a:gd name="connsiteY3" fmla="*/ 1573793 h 1573793"/>
                <a:gd name="connsiteX4" fmla="*/ 917630 w 954106"/>
                <a:gd name="connsiteY4" fmla="*/ 1568226 h 1573793"/>
                <a:gd name="connsiteX5" fmla="*/ 0 w 954106"/>
                <a:gd name="connsiteY5" fmla="*/ 442333 h 1573793"/>
                <a:gd name="connsiteX6" fmla="*/ 51668 w 954106"/>
                <a:gd name="connsiteY6" fmla="*/ 100584 h 1573793"/>
                <a:gd name="connsiteX7" fmla="*/ 88482 w 954106"/>
                <a:gd name="connsiteY7" fmla="*/ 0 h 157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05" h="1573793">
                  <a:moveTo>
                    <a:pt x="88482" y="0"/>
                  </a:moveTo>
                  <a:lnTo>
                    <a:pt x="826561" y="0"/>
                  </a:lnTo>
                  <a:cubicBezTo>
                    <a:pt x="897002" y="0"/>
                    <a:pt x="954106" y="57104"/>
                    <a:pt x="954106" y="127545"/>
                  </a:cubicBezTo>
                  <a:lnTo>
                    <a:pt x="954106" y="1573793"/>
                  </a:lnTo>
                  <a:lnTo>
                    <a:pt x="917630" y="1568226"/>
                  </a:lnTo>
                  <a:cubicBezTo>
                    <a:pt x="393939" y="1461064"/>
                    <a:pt x="0" y="997704"/>
                    <a:pt x="0" y="442333"/>
                  </a:cubicBezTo>
                  <a:cubicBezTo>
                    <a:pt x="0" y="323325"/>
                    <a:pt x="18089" y="208542"/>
                    <a:pt x="51668" y="100584"/>
                  </a:cubicBezTo>
                  <a:lnTo>
                    <a:pt x="8848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39"/>
            <p:cNvSpPr txBox="1"/>
            <p:nvPr/>
          </p:nvSpPr>
          <p:spPr>
            <a:xfrm>
              <a:off x="3016412" y="1515751"/>
              <a:ext cx="538850" cy="53091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accent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프로젝트</a:t>
              </a:r>
              <a:br>
                <a:rPr lang="en-US" altLang="ko-KR" sz="1400" b="1" dirty="0">
                  <a:solidFill>
                    <a:schemeClr val="accent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1400" b="1" dirty="0">
                  <a:solidFill>
                    <a:schemeClr val="accent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소개</a:t>
              </a:r>
              <a:endParaRPr lang="ko-KO" altLang="ko-KO" sz="1400" b="1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2301198" y="3192819"/>
              <a:ext cx="1224625" cy="582909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O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JAVA </a:t>
              </a:r>
              <a:r>
                <a:rPr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환경에서 온라인 쇼핑몰 구현하기</a:t>
              </a:r>
              <a:endParaRPr lang="ko-KO" altLang="ko-KO" sz="1600" b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49295" y="2010085"/>
            <a:ext cx="1908213" cy="3219115"/>
            <a:chOff x="3856508" y="1507564"/>
            <a:chExt cx="1431160" cy="2414336"/>
          </a:xfrm>
        </p:grpSpPr>
        <p:sp>
          <p:nvSpPr>
            <p:cNvPr id="14" name="Rectangle: Rounded Corners 22"/>
            <p:cNvSpPr/>
            <p:nvPr/>
          </p:nvSpPr>
          <p:spPr bwMode="auto">
            <a:xfrm>
              <a:off x="3856508" y="1507564"/>
              <a:ext cx="1431159" cy="2414336"/>
            </a:xfrm>
            <a:prstGeom prst="roundRect">
              <a:avLst>
                <a:gd name="adj" fmla="val 6684"/>
              </a:avLst>
            </a:prstGeom>
            <a:solidFill>
              <a:schemeClr val="accent3"/>
            </a:solidFill>
            <a:ln w="19050">
              <a:noFill/>
              <a:round/>
            </a:ln>
          </p:spPr>
          <p:txBody>
            <a:bodyPr rot="0" spcFirstLastPara="0" vert="horz" wrap="none" lIns="121920" tIns="2208000" rIns="121920" bIns="60960" anchor="t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ko-KO" altLang="ko-KO" sz="900" b="1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  <p:sp>
          <p:nvSpPr>
            <p:cNvPr id="15" name="Freeform: Shape 23"/>
            <p:cNvSpPr/>
            <p:nvPr/>
          </p:nvSpPr>
          <p:spPr bwMode="auto">
            <a:xfrm>
              <a:off x="4352175" y="1507564"/>
              <a:ext cx="935492" cy="963684"/>
            </a:xfrm>
            <a:custGeom>
              <a:avLst/>
              <a:gdLst>
                <a:gd name="connsiteX0" fmla="*/ 5290 w 1247323"/>
                <a:gd name="connsiteY0" fmla="*/ 0 h 1638297"/>
                <a:gd name="connsiteX1" fmla="*/ 381699 w 1247323"/>
                <a:gd name="connsiteY1" fmla="*/ 0 h 1638297"/>
                <a:gd name="connsiteX2" fmla="*/ 344885 w 1247323"/>
                <a:gd name="connsiteY2" fmla="*/ 100584 h 1638297"/>
                <a:gd name="connsiteX3" fmla="*/ 293217 w 1247323"/>
                <a:gd name="connsiteY3" fmla="*/ 442333 h 1638297"/>
                <a:gd name="connsiteX4" fmla="*/ 1210847 w 1247323"/>
                <a:gd name="connsiteY4" fmla="*/ 1568226 h 1638297"/>
                <a:gd name="connsiteX5" fmla="*/ 1247323 w 1247323"/>
                <a:gd name="connsiteY5" fmla="*/ 1573793 h 1638297"/>
                <a:gd name="connsiteX6" fmla="*/ 1247323 w 1247323"/>
                <a:gd name="connsiteY6" fmla="*/ 1638297 h 1638297"/>
                <a:gd name="connsiteX7" fmla="*/ 1100442 w 1247323"/>
                <a:gd name="connsiteY7" fmla="*/ 1600530 h 1638297"/>
                <a:gd name="connsiteX8" fmla="*/ 0 w 1247323"/>
                <a:gd name="connsiteY8" fmla="*/ 104768 h 1638297"/>
                <a:gd name="connsiteX9" fmla="*/ 5290 w 1247323"/>
                <a:gd name="connsiteY9" fmla="*/ 0 h 163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7323" h="1638297">
                  <a:moveTo>
                    <a:pt x="5290" y="0"/>
                  </a:moveTo>
                  <a:lnTo>
                    <a:pt x="381699" y="0"/>
                  </a:lnTo>
                  <a:lnTo>
                    <a:pt x="344885" y="100584"/>
                  </a:lnTo>
                  <a:cubicBezTo>
                    <a:pt x="311306" y="208542"/>
                    <a:pt x="293217" y="323325"/>
                    <a:pt x="293217" y="442333"/>
                  </a:cubicBezTo>
                  <a:cubicBezTo>
                    <a:pt x="293217" y="997704"/>
                    <a:pt x="687156" y="1461064"/>
                    <a:pt x="1210847" y="1568226"/>
                  </a:cubicBezTo>
                  <a:lnTo>
                    <a:pt x="1247323" y="1573793"/>
                  </a:lnTo>
                  <a:lnTo>
                    <a:pt x="1247323" y="1638297"/>
                  </a:lnTo>
                  <a:lnTo>
                    <a:pt x="1100442" y="1600530"/>
                  </a:lnTo>
                  <a:cubicBezTo>
                    <a:pt x="462902" y="1402234"/>
                    <a:pt x="0" y="807560"/>
                    <a:pt x="0" y="104768"/>
                  </a:cubicBezTo>
                  <a:lnTo>
                    <a:pt x="529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: Shape 24"/>
            <p:cNvSpPr/>
            <p:nvPr/>
          </p:nvSpPr>
          <p:spPr bwMode="auto">
            <a:xfrm>
              <a:off x="4572088" y="1507564"/>
              <a:ext cx="715580" cy="925741"/>
            </a:xfrm>
            <a:custGeom>
              <a:avLst/>
              <a:gdLst>
                <a:gd name="connsiteX0" fmla="*/ 88482 w 954106"/>
                <a:gd name="connsiteY0" fmla="*/ 0 h 1573793"/>
                <a:gd name="connsiteX1" fmla="*/ 826561 w 954106"/>
                <a:gd name="connsiteY1" fmla="*/ 0 h 1573793"/>
                <a:gd name="connsiteX2" fmla="*/ 954106 w 954106"/>
                <a:gd name="connsiteY2" fmla="*/ 127545 h 1573793"/>
                <a:gd name="connsiteX3" fmla="*/ 954106 w 954106"/>
                <a:gd name="connsiteY3" fmla="*/ 1573793 h 1573793"/>
                <a:gd name="connsiteX4" fmla="*/ 917630 w 954106"/>
                <a:gd name="connsiteY4" fmla="*/ 1568226 h 1573793"/>
                <a:gd name="connsiteX5" fmla="*/ 0 w 954106"/>
                <a:gd name="connsiteY5" fmla="*/ 442333 h 1573793"/>
                <a:gd name="connsiteX6" fmla="*/ 51668 w 954106"/>
                <a:gd name="connsiteY6" fmla="*/ 100584 h 1573793"/>
                <a:gd name="connsiteX7" fmla="*/ 88482 w 954106"/>
                <a:gd name="connsiteY7" fmla="*/ 0 h 157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05" h="1573793">
                  <a:moveTo>
                    <a:pt x="88482" y="0"/>
                  </a:moveTo>
                  <a:lnTo>
                    <a:pt x="826561" y="0"/>
                  </a:lnTo>
                  <a:cubicBezTo>
                    <a:pt x="897002" y="0"/>
                    <a:pt x="954106" y="57104"/>
                    <a:pt x="954106" y="127545"/>
                  </a:cubicBezTo>
                  <a:lnTo>
                    <a:pt x="954106" y="1573793"/>
                  </a:lnTo>
                  <a:lnTo>
                    <a:pt x="917630" y="1568226"/>
                  </a:lnTo>
                  <a:cubicBezTo>
                    <a:pt x="393939" y="1461064"/>
                    <a:pt x="0" y="997704"/>
                    <a:pt x="0" y="442333"/>
                  </a:cubicBezTo>
                  <a:cubicBezTo>
                    <a:pt x="0" y="323325"/>
                    <a:pt x="18089" y="208542"/>
                    <a:pt x="51668" y="100584"/>
                  </a:cubicBezTo>
                  <a:lnTo>
                    <a:pt x="8848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40"/>
            <p:cNvSpPr txBox="1"/>
            <p:nvPr/>
          </p:nvSpPr>
          <p:spPr>
            <a:xfrm>
              <a:off x="4651639" y="1515751"/>
              <a:ext cx="549670" cy="53091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ko-KR" altLang="en-US" sz="1400" b="1" dirty="0">
                  <a:solidFill>
                    <a:schemeClr val="accent3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기획 배경</a:t>
              </a:r>
              <a:endParaRPr lang="ko-KO" altLang="ko-KO" sz="1400" b="1">
                <a:solidFill>
                  <a:schemeClr val="accent3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0" name="TextBox 45"/>
            <p:cNvSpPr txBox="1"/>
            <p:nvPr/>
          </p:nvSpPr>
          <p:spPr>
            <a:xfrm>
              <a:off x="3959687" y="2571750"/>
              <a:ext cx="1224625" cy="1203978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쇼핑몰의 경우 회원 데이터 관리</a:t>
              </a:r>
              <a:r>
                <a:rPr lang="en-US" altLang="ko-KR" sz="12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,</a:t>
              </a:r>
              <a:r>
                <a:rPr lang="ko-KR" altLang="en-US" sz="12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웹페이지 구현</a:t>
              </a:r>
              <a:r>
                <a:rPr lang="en-US" altLang="ko-KR" sz="12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,</a:t>
              </a:r>
              <a:r>
                <a:rPr lang="ko-KR" altLang="en-US" sz="12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장바구니 관리 등 </a:t>
              </a:r>
              <a:r>
                <a:rPr lang="en-US" altLang="ko-KR" sz="12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SWING</a:t>
              </a:r>
              <a:r>
                <a:rPr lang="ko-KR" altLang="en-US" sz="12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을 이용한 </a:t>
              </a:r>
              <a:r>
                <a:rPr lang="en-US" altLang="ko-KR" sz="12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GUI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를</a:t>
              </a:r>
              <a:r>
                <a:rPr lang="ko-KR" altLang="en-US" sz="12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구현할 수 있는 기회가 될 수 있다고 판단</a:t>
              </a:r>
              <a:endParaRPr lang="en-US" altLang="ko-KR" sz="1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564649" y="2010085"/>
            <a:ext cx="1976032" cy="3219115"/>
            <a:chOff x="5515085" y="1507564"/>
            <a:chExt cx="1482024" cy="2414336"/>
          </a:xfrm>
        </p:grpSpPr>
        <p:sp>
          <p:nvSpPr>
            <p:cNvPr id="17" name="Rectangle: Rounded Corners 26"/>
            <p:cNvSpPr/>
            <p:nvPr/>
          </p:nvSpPr>
          <p:spPr bwMode="auto">
            <a:xfrm>
              <a:off x="5515085" y="1507564"/>
              <a:ext cx="1431159" cy="2414336"/>
            </a:xfrm>
            <a:prstGeom prst="roundRect">
              <a:avLst>
                <a:gd name="adj" fmla="val 6684"/>
              </a:avLst>
            </a:prstGeom>
            <a:solidFill>
              <a:schemeClr val="accent4"/>
            </a:solidFill>
            <a:ln w="19050">
              <a:noFill/>
              <a:round/>
            </a:ln>
          </p:spPr>
          <p:txBody>
            <a:bodyPr rot="0" spcFirstLastPara="0" vert="horz" wrap="none" lIns="121920" tIns="2208000" rIns="121920" bIns="60960" anchor="t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ko-KO" altLang="ko-KO" sz="900" b="1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  <p:sp>
          <p:nvSpPr>
            <p:cNvPr id="18" name="Freeform: Shape 27"/>
            <p:cNvSpPr/>
            <p:nvPr/>
          </p:nvSpPr>
          <p:spPr bwMode="auto">
            <a:xfrm>
              <a:off x="6010752" y="1507564"/>
              <a:ext cx="935492" cy="963684"/>
            </a:xfrm>
            <a:custGeom>
              <a:avLst/>
              <a:gdLst>
                <a:gd name="connsiteX0" fmla="*/ 5290 w 1247323"/>
                <a:gd name="connsiteY0" fmla="*/ 0 h 1638297"/>
                <a:gd name="connsiteX1" fmla="*/ 381699 w 1247323"/>
                <a:gd name="connsiteY1" fmla="*/ 0 h 1638297"/>
                <a:gd name="connsiteX2" fmla="*/ 344885 w 1247323"/>
                <a:gd name="connsiteY2" fmla="*/ 100584 h 1638297"/>
                <a:gd name="connsiteX3" fmla="*/ 293217 w 1247323"/>
                <a:gd name="connsiteY3" fmla="*/ 442333 h 1638297"/>
                <a:gd name="connsiteX4" fmla="*/ 1210847 w 1247323"/>
                <a:gd name="connsiteY4" fmla="*/ 1568226 h 1638297"/>
                <a:gd name="connsiteX5" fmla="*/ 1247323 w 1247323"/>
                <a:gd name="connsiteY5" fmla="*/ 1573793 h 1638297"/>
                <a:gd name="connsiteX6" fmla="*/ 1247323 w 1247323"/>
                <a:gd name="connsiteY6" fmla="*/ 1638297 h 1638297"/>
                <a:gd name="connsiteX7" fmla="*/ 1100442 w 1247323"/>
                <a:gd name="connsiteY7" fmla="*/ 1600530 h 1638297"/>
                <a:gd name="connsiteX8" fmla="*/ 0 w 1247323"/>
                <a:gd name="connsiteY8" fmla="*/ 104768 h 1638297"/>
                <a:gd name="connsiteX9" fmla="*/ 5290 w 1247323"/>
                <a:gd name="connsiteY9" fmla="*/ 0 h 163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7323" h="1638297">
                  <a:moveTo>
                    <a:pt x="5290" y="0"/>
                  </a:moveTo>
                  <a:lnTo>
                    <a:pt x="381699" y="0"/>
                  </a:lnTo>
                  <a:lnTo>
                    <a:pt x="344885" y="100584"/>
                  </a:lnTo>
                  <a:cubicBezTo>
                    <a:pt x="311306" y="208542"/>
                    <a:pt x="293217" y="323325"/>
                    <a:pt x="293217" y="442333"/>
                  </a:cubicBezTo>
                  <a:cubicBezTo>
                    <a:pt x="293217" y="997704"/>
                    <a:pt x="687156" y="1461064"/>
                    <a:pt x="1210847" y="1568226"/>
                  </a:cubicBezTo>
                  <a:lnTo>
                    <a:pt x="1247323" y="1573793"/>
                  </a:lnTo>
                  <a:lnTo>
                    <a:pt x="1247323" y="1638297"/>
                  </a:lnTo>
                  <a:lnTo>
                    <a:pt x="1100442" y="1600530"/>
                  </a:lnTo>
                  <a:cubicBezTo>
                    <a:pt x="462902" y="1402234"/>
                    <a:pt x="0" y="807560"/>
                    <a:pt x="0" y="104768"/>
                  </a:cubicBezTo>
                  <a:lnTo>
                    <a:pt x="529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: Shape 28"/>
            <p:cNvSpPr/>
            <p:nvPr/>
          </p:nvSpPr>
          <p:spPr bwMode="auto">
            <a:xfrm>
              <a:off x="6230665" y="1507564"/>
              <a:ext cx="715580" cy="925741"/>
            </a:xfrm>
            <a:custGeom>
              <a:avLst/>
              <a:gdLst>
                <a:gd name="connsiteX0" fmla="*/ 88482 w 954106"/>
                <a:gd name="connsiteY0" fmla="*/ 0 h 1573793"/>
                <a:gd name="connsiteX1" fmla="*/ 826561 w 954106"/>
                <a:gd name="connsiteY1" fmla="*/ 0 h 1573793"/>
                <a:gd name="connsiteX2" fmla="*/ 954106 w 954106"/>
                <a:gd name="connsiteY2" fmla="*/ 127545 h 1573793"/>
                <a:gd name="connsiteX3" fmla="*/ 954106 w 954106"/>
                <a:gd name="connsiteY3" fmla="*/ 1573793 h 1573793"/>
                <a:gd name="connsiteX4" fmla="*/ 917630 w 954106"/>
                <a:gd name="connsiteY4" fmla="*/ 1568226 h 1573793"/>
                <a:gd name="connsiteX5" fmla="*/ 0 w 954106"/>
                <a:gd name="connsiteY5" fmla="*/ 442333 h 1573793"/>
                <a:gd name="connsiteX6" fmla="*/ 51668 w 954106"/>
                <a:gd name="connsiteY6" fmla="*/ 100584 h 1573793"/>
                <a:gd name="connsiteX7" fmla="*/ 88482 w 954106"/>
                <a:gd name="connsiteY7" fmla="*/ 0 h 157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05" h="1573793">
                  <a:moveTo>
                    <a:pt x="88482" y="0"/>
                  </a:moveTo>
                  <a:lnTo>
                    <a:pt x="826561" y="0"/>
                  </a:lnTo>
                  <a:cubicBezTo>
                    <a:pt x="897002" y="0"/>
                    <a:pt x="954106" y="57104"/>
                    <a:pt x="954106" y="127545"/>
                  </a:cubicBezTo>
                  <a:lnTo>
                    <a:pt x="954106" y="1573793"/>
                  </a:lnTo>
                  <a:lnTo>
                    <a:pt x="917630" y="1568226"/>
                  </a:lnTo>
                  <a:cubicBezTo>
                    <a:pt x="393939" y="1461064"/>
                    <a:pt x="0" y="997704"/>
                    <a:pt x="0" y="442333"/>
                  </a:cubicBezTo>
                  <a:cubicBezTo>
                    <a:pt x="0" y="323325"/>
                    <a:pt x="18089" y="208542"/>
                    <a:pt x="51668" y="100584"/>
                  </a:cubicBezTo>
                  <a:lnTo>
                    <a:pt x="88482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41"/>
            <p:cNvSpPr txBox="1"/>
            <p:nvPr/>
          </p:nvSpPr>
          <p:spPr>
            <a:xfrm>
              <a:off x="6310216" y="1515751"/>
              <a:ext cx="537647" cy="53091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ko-KR" altLang="en-US" sz="1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주요 기능</a:t>
              </a:r>
              <a:endParaRPr lang="ko-KO" altLang="ko-KO" sz="1400" b="1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1" name="TextBox 46"/>
            <p:cNvSpPr txBox="1"/>
            <p:nvPr/>
          </p:nvSpPr>
          <p:spPr>
            <a:xfrm>
              <a:off x="5623323" y="3094265"/>
              <a:ext cx="1373786" cy="680637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lnSpcReduction="10000"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sz="1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메인 페이지 구현</a:t>
              </a:r>
              <a:endParaRPr lang="en-US" altLang="ko-KR" sz="1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sz="1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로그인</a:t>
              </a:r>
              <a:r>
                <a:rPr lang="en-US" altLang="ko-KR" sz="1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/</a:t>
              </a:r>
              <a:r>
                <a:rPr lang="ko-KR" altLang="en-US" sz="1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회원가입 기능</a:t>
              </a:r>
              <a:endParaRPr lang="en-US" altLang="ko-KR" sz="1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sz="1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장바구니 서비스 구현</a:t>
              </a:r>
              <a:endParaRPr lang="en-US" altLang="ko-KR" sz="1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endParaRPr lang="en-US" altLang="ko-KR" sz="700" dirty="0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</p:grpSp>
      <p:sp>
        <p:nvSpPr>
          <p:cNvPr id="33" name="TextBox 8">
            <a:extLst>
              <a:ext uri="{FF2B5EF4-FFF2-40B4-BE49-F238E27FC236}">
                <a16:creationId xmlns:a16="http://schemas.microsoft.com/office/drawing/2014/main" id="{E8D621BF-ACF0-456D-8109-755E4762E8D5}"/>
              </a:ext>
            </a:extLst>
          </p:cNvPr>
          <p:cNvSpPr txBox="1"/>
          <p:nvPr/>
        </p:nvSpPr>
        <p:spPr>
          <a:xfrm>
            <a:off x="668089" y="584865"/>
            <a:ext cx="3949631" cy="46312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프로젝트 개요</a:t>
            </a:r>
            <a:endParaRPr lang="ko-KO" altLang="ko-KO" sz="2800" b="1">
              <a:solidFill>
                <a:schemeClr val="bg1"/>
              </a:solidFill>
              <a:latin typeface="NanumGothic"/>
              <a:ea typeface="NanumGothic"/>
              <a:sym typeface="Arial" panose="020B0604020202020204" pitchFamily="34" charset="0"/>
            </a:endParaRPr>
          </a:p>
        </p:txBody>
      </p:sp>
      <p:sp>
        <p:nvSpPr>
          <p:cNvPr id="4" name="TextBox 44">
            <a:extLst>
              <a:ext uri="{FF2B5EF4-FFF2-40B4-BE49-F238E27FC236}">
                <a16:creationId xmlns:a16="http://schemas.microsoft.com/office/drawing/2014/main" id="{3B8DF4AA-A7FB-35EC-8E71-E16D9ECEE41C}"/>
              </a:ext>
            </a:extLst>
          </p:cNvPr>
          <p:cNvSpPr txBox="1"/>
          <p:nvPr/>
        </p:nvSpPr>
        <p:spPr>
          <a:xfrm>
            <a:off x="849825" y="4477284"/>
            <a:ext cx="1632833" cy="55702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2024.04.24~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2024.05.08</a:t>
            </a:r>
            <a:endParaRPr lang="ko-KO" altLang="ko-KO" b="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3954040" y="2108497"/>
            <a:ext cx="672715" cy="360267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7601801" y="2108497"/>
            <a:ext cx="672715" cy="360267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9164675" y="1691263"/>
            <a:ext cx="1194732" cy="1194731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3" name="Freeform: Shape 76"/>
            <p:cNvSpPr/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sp>
        <p:nvSpPr>
          <p:cNvPr id="30" name="Oval 4"/>
          <p:cNvSpPr/>
          <p:nvPr/>
        </p:nvSpPr>
        <p:spPr>
          <a:xfrm>
            <a:off x="1869151" y="1691264"/>
            <a:ext cx="1194732" cy="11947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grpSp>
        <p:nvGrpSpPr>
          <p:cNvPr id="16" name="Group 80"/>
          <p:cNvGrpSpPr/>
          <p:nvPr/>
        </p:nvGrpSpPr>
        <p:grpSpPr>
          <a:xfrm>
            <a:off x="5516913" y="1691263"/>
            <a:ext cx="1194732" cy="1194731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9" name="Freeform: Shape 78"/>
            <p:cNvSpPr/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69141" y="3176973"/>
            <a:ext cx="3735256" cy="2538231"/>
            <a:chOff x="3201856" y="2382729"/>
            <a:chExt cx="2801442" cy="1903673"/>
          </a:xfrm>
        </p:grpSpPr>
        <p:sp>
          <p:nvSpPr>
            <p:cNvPr id="8" name="Rectangle 38"/>
            <p:cNvSpPr/>
            <p:nvPr/>
          </p:nvSpPr>
          <p:spPr>
            <a:xfrm>
              <a:off x="3201856" y="2382729"/>
              <a:ext cx="2801442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9" name="Rectangle 40"/>
            <p:cNvSpPr/>
            <p:nvPr/>
          </p:nvSpPr>
          <p:spPr>
            <a:xfrm>
              <a:off x="3365936" y="2587453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 fontScale="775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ko-KO" altLang="ko-KO" sz="1867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  <p:sp>
          <p:nvSpPr>
            <p:cNvPr id="10" name="Rectangle 43"/>
            <p:cNvSpPr/>
            <p:nvPr/>
          </p:nvSpPr>
          <p:spPr>
            <a:xfrm>
              <a:off x="3365936" y="3448145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 fontScale="775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ko-KO" altLang="ko-KO" sz="1867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  <p:sp>
          <p:nvSpPr>
            <p:cNvPr id="17" name="TextBox 88"/>
            <p:cNvSpPr txBox="1"/>
            <p:nvPr/>
          </p:nvSpPr>
          <p:spPr bwMode="auto">
            <a:xfrm>
              <a:off x="3365936" y="2787389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ko-KO" altLang="ko-KO" sz="70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Gothic"/>
                  <a:ea typeface="NanumGothic"/>
                </a:rPr>
                <a:t>콘텐츠의 이 부분은 텍스트 레이아웃의 자리 표시자로 표시됩니다.</a:t>
              </a:r>
            </a:p>
          </p:txBody>
        </p:sp>
        <p:sp>
          <p:nvSpPr>
            <p:cNvPr id="18" name="TextBox 89"/>
            <p:cNvSpPr txBox="1"/>
            <p:nvPr/>
          </p:nvSpPr>
          <p:spPr bwMode="auto">
            <a:xfrm>
              <a:off x="3365936" y="3648081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ko-KO" altLang="ko-KO" sz="70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Gothic"/>
                  <a:ea typeface="NanumGothic"/>
                </a:rPr>
                <a:t>콘텐츠의 이 부분은 텍스트 레이아웃의 자리 표시자로 표시됩니다.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560187" y="3176973"/>
            <a:ext cx="2448811" cy="2538231"/>
            <a:chOff x="6420140" y="2382729"/>
            <a:chExt cx="1836608" cy="1903673"/>
          </a:xfrm>
        </p:grpSpPr>
        <p:sp>
          <p:nvSpPr>
            <p:cNvPr id="5" name="Rectangle 2"/>
            <p:cNvSpPr/>
            <p:nvPr/>
          </p:nvSpPr>
          <p:spPr>
            <a:xfrm>
              <a:off x="6420140" y="2382729"/>
              <a:ext cx="1836605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1" name="Oval 65"/>
            <p:cNvSpPr/>
            <p:nvPr/>
          </p:nvSpPr>
          <p:spPr>
            <a:xfrm>
              <a:off x="6520084" y="2562373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ko-KO" altLang="ko-KO" sz="3733" b="1">
                  <a:solidFill>
                    <a:schemeClr val="bg1"/>
                  </a:solidFill>
                  <a:latin typeface="NanumGothic"/>
                  <a:ea typeface="NanumGothic"/>
                </a:rPr>
                <a:t>01</a:t>
              </a:r>
            </a:p>
          </p:txBody>
        </p:sp>
        <p:sp>
          <p:nvSpPr>
            <p:cNvPr id="12" name="Oval 69"/>
            <p:cNvSpPr/>
            <p:nvPr/>
          </p:nvSpPr>
          <p:spPr>
            <a:xfrm>
              <a:off x="6520084" y="3138505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ko-KO" altLang="ko-KO" sz="3733" b="1">
                  <a:solidFill>
                    <a:schemeClr val="bg1"/>
                  </a:solidFill>
                  <a:latin typeface="NanumGothic"/>
                  <a:ea typeface="NanumGothic"/>
                </a:rPr>
                <a:t>02</a:t>
              </a:r>
            </a:p>
          </p:txBody>
        </p:sp>
        <p:sp>
          <p:nvSpPr>
            <p:cNvPr id="13" name="Oval 73"/>
            <p:cNvSpPr/>
            <p:nvPr/>
          </p:nvSpPr>
          <p:spPr>
            <a:xfrm>
              <a:off x="6520081" y="3714636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ko-KO" altLang="ko-KO" sz="3733" b="1">
                  <a:solidFill>
                    <a:schemeClr val="bg1"/>
                  </a:solidFill>
                  <a:latin typeface="NanumGothic"/>
                  <a:ea typeface="NanumGothic"/>
                </a:rPr>
                <a:t>03</a:t>
              </a:r>
            </a:p>
          </p:txBody>
        </p:sp>
        <p:sp>
          <p:nvSpPr>
            <p:cNvPr id="19" name="TextBox 91"/>
            <p:cNvSpPr txBox="1"/>
            <p:nvPr/>
          </p:nvSpPr>
          <p:spPr bwMode="auto">
            <a:xfrm>
              <a:off x="6921624" y="2596942"/>
              <a:ext cx="1335124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ko-KO" altLang="ko-KO" sz="700">
                  <a:solidFill>
                    <a:schemeClr val="bg1">
                      <a:lumMod val="50000"/>
                    </a:schemeClr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0" name="TextBox 92"/>
            <p:cNvSpPr txBox="1"/>
            <p:nvPr/>
          </p:nvSpPr>
          <p:spPr bwMode="auto">
            <a:xfrm>
              <a:off x="6921624" y="3168366"/>
              <a:ext cx="1335124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ko-KO" altLang="ko-KO" sz="700">
                  <a:solidFill>
                    <a:schemeClr val="bg1">
                      <a:lumMod val="50000"/>
                    </a:schemeClr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1" name="TextBox 93"/>
            <p:cNvSpPr txBox="1"/>
            <p:nvPr/>
          </p:nvSpPr>
          <p:spPr bwMode="auto">
            <a:xfrm>
              <a:off x="6921620" y="3739789"/>
              <a:ext cx="1335124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ko-KO" altLang="ko-KO" sz="700">
                  <a:solidFill>
                    <a:schemeClr val="bg1">
                      <a:lumMod val="50000"/>
                    </a:schemeClr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352825" y="3176973"/>
            <a:ext cx="2474924" cy="2538231"/>
            <a:chOff x="1014618" y="2382729"/>
            <a:chExt cx="1856193" cy="1903673"/>
          </a:xfrm>
        </p:grpSpPr>
        <p:sp>
          <p:nvSpPr>
            <p:cNvPr id="4" name="Rectangle 1"/>
            <p:cNvSpPr/>
            <p:nvPr/>
          </p:nvSpPr>
          <p:spPr>
            <a:xfrm>
              <a:off x="1014618" y="2382729"/>
              <a:ext cx="1856190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2" name="Oval 49"/>
            <p:cNvSpPr/>
            <p:nvPr/>
          </p:nvSpPr>
          <p:spPr>
            <a:xfrm>
              <a:off x="1111829" y="2562373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ko-KO" altLang="ko-KO" sz="3733" b="1">
                  <a:solidFill>
                    <a:schemeClr val="bg1"/>
                  </a:solidFill>
                  <a:latin typeface="NanumGothic"/>
                  <a:ea typeface="NanumGothic"/>
                </a:rPr>
                <a:t>01</a:t>
              </a:r>
            </a:p>
          </p:txBody>
        </p:sp>
        <p:sp>
          <p:nvSpPr>
            <p:cNvPr id="23" name="Oval 53"/>
            <p:cNvSpPr/>
            <p:nvPr/>
          </p:nvSpPr>
          <p:spPr>
            <a:xfrm>
              <a:off x="1111829" y="3138505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ko-KO" altLang="ko-KO" sz="3733" b="1">
                  <a:solidFill>
                    <a:schemeClr val="bg1"/>
                  </a:solidFill>
                  <a:latin typeface="NanumGothic"/>
                  <a:ea typeface="NanumGothic"/>
                </a:rPr>
                <a:t>02</a:t>
              </a:r>
            </a:p>
          </p:txBody>
        </p:sp>
        <p:sp>
          <p:nvSpPr>
            <p:cNvPr id="24" name="Oval 57"/>
            <p:cNvSpPr/>
            <p:nvPr/>
          </p:nvSpPr>
          <p:spPr>
            <a:xfrm>
              <a:off x="1111826" y="3714636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ko-KO" altLang="ko-KO" sz="3733" b="1">
                  <a:solidFill>
                    <a:schemeClr val="bg1"/>
                  </a:solidFill>
                  <a:latin typeface="NanumGothic"/>
                  <a:ea typeface="NanumGothic"/>
                </a:rPr>
                <a:t>03</a:t>
              </a:r>
            </a:p>
          </p:txBody>
        </p:sp>
        <p:sp>
          <p:nvSpPr>
            <p:cNvPr id="25" name="TextBox 61"/>
            <p:cNvSpPr txBox="1"/>
            <p:nvPr/>
          </p:nvSpPr>
          <p:spPr bwMode="auto">
            <a:xfrm>
              <a:off x="1513369" y="2596942"/>
              <a:ext cx="1357442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ko-KO" altLang="ko-KO" sz="700">
                  <a:solidFill>
                    <a:schemeClr val="bg1">
                      <a:lumMod val="50000"/>
                    </a:schemeClr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6" name="TextBox 63"/>
            <p:cNvSpPr txBox="1"/>
            <p:nvPr/>
          </p:nvSpPr>
          <p:spPr bwMode="auto">
            <a:xfrm>
              <a:off x="1513369" y="3168366"/>
              <a:ext cx="1357442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ko-KO" altLang="ko-KO" sz="700">
                  <a:solidFill>
                    <a:schemeClr val="bg1">
                      <a:lumMod val="50000"/>
                    </a:schemeClr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  <p:sp>
          <p:nvSpPr>
            <p:cNvPr id="27" name="TextBox 64"/>
            <p:cNvSpPr txBox="1"/>
            <p:nvPr/>
          </p:nvSpPr>
          <p:spPr bwMode="auto">
            <a:xfrm>
              <a:off x="1513366" y="3739789"/>
              <a:ext cx="1357442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ko-KO" altLang="ko-KO" sz="700">
                  <a:solidFill>
                    <a:schemeClr val="bg1">
                      <a:lumMod val="50000"/>
                    </a:schemeClr>
                  </a:solidFill>
                  <a:latin typeface="NanumGothic"/>
                  <a:ea typeface="NanumGothic"/>
                </a:rPr>
                <a:t>이 텍스트 레이아웃 및 표시(테마 글꼴 사용을 권장합니다)</a:t>
              </a:r>
            </a:p>
          </p:txBody>
        </p:sp>
      </p:grpSp>
      <p:sp>
        <p:nvSpPr>
          <p:cNvPr id="43" name="TextBox 8">
            <a:extLst>
              <a:ext uri="{FF2B5EF4-FFF2-40B4-BE49-F238E27FC236}">
                <a16:creationId xmlns:a16="http://schemas.microsoft.com/office/drawing/2014/main" id="{C56D7D3F-0F41-41B8-8585-50BABAC917A1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개발 환경</a:t>
            </a:r>
            <a:endParaRPr lang="ko-KO" altLang="ko-KO" sz="2800" b="1">
              <a:solidFill>
                <a:schemeClr val="bg1"/>
              </a:solidFill>
              <a:latin typeface="NanumGothic"/>
              <a:ea typeface="NanumGothic"/>
              <a:sym typeface="Arial" panose="020B0604020202020204" pitchFamily="34" charset="0"/>
            </a:endParaRPr>
          </a:p>
        </p:txBody>
      </p:sp>
      <p:pic>
        <p:nvPicPr>
          <p:cNvPr id="3" name="Picture 8" descr="Java 강좌 - 시작">
            <a:extLst>
              <a:ext uri="{FF2B5EF4-FFF2-40B4-BE49-F238E27FC236}">
                <a16:creationId xmlns:a16="http://schemas.microsoft.com/office/drawing/2014/main" id="{6B4A437B-875F-5666-DE6C-AD91D17B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32" y="1799299"/>
            <a:ext cx="1462555" cy="10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896238" y="3127329"/>
            <a:ext cx="6408421" cy="1315600"/>
            <a:chOff x="3672178" y="2345497"/>
            <a:chExt cx="4806316" cy="986700"/>
          </a:xfrm>
        </p:grpSpPr>
        <p:grpSp>
          <p:nvGrpSpPr>
            <p:cNvPr id="4" name="组合 3"/>
            <p:cNvGrpSpPr/>
            <p:nvPr/>
          </p:nvGrpSpPr>
          <p:grpSpPr>
            <a:xfrm>
              <a:off x="3672178" y="2345497"/>
              <a:ext cx="2891838" cy="986700"/>
              <a:chOff x="4896238" y="2105129"/>
              <a:chExt cx="3855784" cy="1315600"/>
            </a:xfrm>
          </p:grpSpPr>
          <p:sp>
            <p:nvSpPr>
              <p:cNvPr id="32" name="任意多边形: 形状 31"/>
              <p:cNvSpPr/>
              <p:nvPr/>
            </p:nvSpPr>
            <p:spPr bwMode="auto">
              <a:xfrm>
                <a:off x="5491981" y="2278884"/>
                <a:ext cx="2788409" cy="810872"/>
              </a:xfrm>
              <a:custGeom>
                <a:avLst/>
                <a:gdLst>
                  <a:gd name="T0" fmla="*/ 0 w 337"/>
                  <a:gd name="T1" fmla="*/ 98 h 98"/>
                  <a:gd name="T2" fmla="*/ 337 w 337"/>
                  <a:gd name="T3" fmla="*/ 98 h 98"/>
                  <a:gd name="T4" fmla="*/ 281 w 337"/>
                  <a:gd name="T5" fmla="*/ 0 h 98"/>
                  <a:gd name="T6" fmla="*/ 0 w 337"/>
                  <a:gd name="T7" fmla="*/ 0 h 98"/>
                  <a:gd name="T8" fmla="*/ 0 w 337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98">
                    <a:moveTo>
                      <a:pt x="0" y="98"/>
                    </a:moveTo>
                    <a:lnTo>
                      <a:pt x="337" y="98"/>
                    </a:lnTo>
                    <a:lnTo>
                      <a:pt x="281" y="0"/>
                    </a:lnTo>
                    <a:lnTo>
                      <a:pt x="0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 bwMode="auto">
              <a:xfrm>
                <a:off x="5351322" y="2899452"/>
                <a:ext cx="2167841" cy="521277"/>
              </a:xfrm>
              <a:custGeom>
                <a:avLst/>
                <a:gdLst>
                  <a:gd name="T0" fmla="*/ 0 w 262"/>
                  <a:gd name="T1" fmla="*/ 63 h 63"/>
                  <a:gd name="T2" fmla="*/ 224 w 262"/>
                  <a:gd name="T3" fmla="*/ 63 h 63"/>
                  <a:gd name="T4" fmla="*/ 262 w 262"/>
                  <a:gd name="T5" fmla="*/ 0 h 63"/>
                  <a:gd name="T6" fmla="*/ 0 w 262"/>
                  <a:gd name="T7" fmla="*/ 0 h 63"/>
                  <a:gd name="T8" fmla="*/ 0 w 262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62">
                    <a:moveTo>
                      <a:pt x="0" y="63"/>
                    </a:moveTo>
                    <a:lnTo>
                      <a:pt x="224" y="63"/>
                    </a:lnTo>
                    <a:lnTo>
                      <a:pt x="262" y="0"/>
                    </a:lnTo>
                    <a:lnTo>
                      <a:pt x="0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 bwMode="auto">
              <a:xfrm>
                <a:off x="4896238" y="2899452"/>
                <a:ext cx="2176118" cy="521277"/>
              </a:xfrm>
              <a:custGeom>
                <a:avLst/>
                <a:gdLst>
                  <a:gd name="T0" fmla="*/ 0 w 263"/>
                  <a:gd name="T1" fmla="*/ 63 h 63"/>
                  <a:gd name="T2" fmla="*/ 225 w 263"/>
                  <a:gd name="T3" fmla="*/ 63 h 63"/>
                  <a:gd name="T4" fmla="*/ 263 w 263"/>
                  <a:gd name="T5" fmla="*/ 0 h 63"/>
                  <a:gd name="T6" fmla="*/ 0 w 263"/>
                  <a:gd name="T7" fmla="*/ 0 h 63"/>
                  <a:gd name="T8" fmla="*/ 0 w 263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62">
                    <a:moveTo>
                      <a:pt x="0" y="63"/>
                    </a:moveTo>
                    <a:lnTo>
                      <a:pt x="225" y="63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anchor="t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-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회원가입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(USER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DATA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저장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)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-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아이디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/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비밀번호 찾기 기능</a:t>
                </a:r>
                <a:endParaRPr lang="en-US" altLang="ko-KR" sz="1000" dirty="0">
                  <a:solidFill>
                    <a:schemeClr val="bg1"/>
                  </a:solidFill>
                  <a:latin typeface="NanumGothic"/>
                  <a:ea typeface="NanumGothic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-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아이디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,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이메일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,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연락처 중복확인 기능</a:t>
                </a:r>
                <a:endParaRPr lang="en-US" altLang="ko-KR" sz="1000" dirty="0">
                  <a:solidFill>
                    <a:schemeClr val="bg1"/>
                  </a:solidFill>
                  <a:latin typeface="NanumGothic"/>
                  <a:ea typeface="NanumGothic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altLang="ko-KR" sz="1000" dirty="0">
                  <a:solidFill>
                    <a:schemeClr val="bg1"/>
                  </a:solidFill>
                  <a:latin typeface="NanumGothic"/>
                  <a:ea typeface="NanumGothic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 bwMode="auto">
              <a:xfrm>
                <a:off x="4896238" y="2278884"/>
                <a:ext cx="2796681" cy="537826"/>
              </a:xfrm>
              <a:custGeom>
                <a:avLst/>
                <a:gdLst>
                  <a:gd name="T0" fmla="*/ 0 w 338"/>
                  <a:gd name="T1" fmla="*/ 65 h 65"/>
                  <a:gd name="T2" fmla="*/ 338 w 338"/>
                  <a:gd name="T3" fmla="*/ 65 h 65"/>
                  <a:gd name="T4" fmla="*/ 263 w 338"/>
                  <a:gd name="T5" fmla="*/ 0 h 65"/>
                  <a:gd name="T6" fmla="*/ 0 w 338"/>
                  <a:gd name="T7" fmla="*/ 0 h 65"/>
                  <a:gd name="T8" fmla="*/ 0 w 338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65">
                    <a:moveTo>
                      <a:pt x="0" y="65"/>
                    </a:moveTo>
                    <a:lnTo>
                      <a:pt x="338" y="65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121920" tIns="60960" rIns="121920" bIns="60960" anchor="t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로그인 기능</a:t>
                </a:r>
                <a:endParaRPr lang="ko-KO" altLang="ko-KO" sz="1000" b="1">
                  <a:solidFill>
                    <a:schemeClr val="bg1"/>
                  </a:solidFill>
                  <a:latin typeface="NanumGothic"/>
                  <a:ea typeface="NanumGothic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 bwMode="auto">
              <a:xfrm>
                <a:off x="7568808" y="2105129"/>
                <a:ext cx="1183214" cy="1174937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 bwMode="auto">
              <a:xfrm>
                <a:off x="7692919" y="2229239"/>
                <a:ext cx="934988" cy="934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anchor="ctr" anchorCtr="1" compatLnSpc="1">
                <a:prstTxWarp prst="textNoShape">
                  <a:avLst/>
                </a:prstTxWarp>
                <a:normAutofit fontScale="85000" lnSpcReduction="10000"/>
              </a:bodyPr>
              <a:lstStyle/>
              <a:p>
                <a:pPr algn="ctr"/>
                <a:r>
                  <a:rPr lang="ko-KO" altLang="ko-KO" sz="3200">
                    <a:solidFill>
                      <a:schemeClr val="bg1"/>
                    </a:solidFill>
                    <a:latin typeface="NanumGothic"/>
                    <a:ea typeface="NanumGothic"/>
                  </a:rPr>
                  <a:t>02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771937" y="2674172"/>
              <a:ext cx="1706557" cy="552531"/>
              <a:chOff x="9149183" y="2048920"/>
              <a:chExt cx="2275409" cy="736707"/>
            </a:xfrm>
          </p:grpSpPr>
          <p:sp>
            <p:nvSpPr>
              <p:cNvPr id="14" name="文本框 45"/>
              <p:cNvSpPr txBox="1"/>
              <p:nvPr/>
            </p:nvSpPr>
            <p:spPr>
              <a:xfrm>
                <a:off x="9149183" y="2048920"/>
                <a:ext cx="227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이환희</a:t>
                </a:r>
                <a:endParaRPr lang="ko-KO" altLang="ko-KO" sz="1200" b="1">
                  <a:solidFill>
                    <a:schemeClr val="bg1"/>
                  </a:solidFill>
                  <a:latin typeface="NanumGothic"/>
                  <a:ea typeface="NanumGothic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149183" y="2180954"/>
                <a:ext cx="2275409" cy="604673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ko-KO" altLang="ko-KO" sz="700">
                  <a:solidFill>
                    <a:schemeClr val="bg1"/>
                  </a:solidFill>
                  <a:latin typeface="NanumGothic"/>
                  <a:ea typeface="NanumGothic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873240" y="1844824"/>
            <a:ext cx="6389425" cy="1299053"/>
            <a:chOff x="654929" y="1383618"/>
            <a:chExt cx="4792069" cy="974290"/>
          </a:xfrm>
        </p:grpSpPr>
        <p:grpSp>
          <p:nvGrpSpPr>
            <p:cNvPr id="5" name="组合 4"/>
            <p:cNvGrpSpPr/>
            <p:nvPr/>
          </p:nvGrpSpPr>
          <p:grpSpPr>
            <a:xfrm>
              <a:off x="2579983" y="1383618"/>
              <a:ext cx="2867015" cy="974290"/>
              <a:chOff x="3439978" y="822624"/>
              <a:chExt cx="3822687" cy="1299053"/>
            </a:xfrm>
          </p:grpSpPr>
          <p:sp>
            <p:nvSpPr>
              <p:cNvPr id="26" name="任意多边形: 形状 25"/>
              <p:cNvSpPr/>
              <p:nvPr/>
            </p:nvSpPr>
            <p:spPr bwMode="auto">
              <a:xfrm>
                <a:off x="3878514" y="979837"/>
                <a:ext cx="2788409" cy="810872"/>
              </a:xfrm>
              <a:custGeom>
                <a:avLst/>
                <a:gdLst>
                  <a:gd name="T0" fmla="*/ 337 w 337"/>
                  <a:gd name="T1" fmla="*/ 98 h 98"/>
                  <a:gd name="T2" fmla="*/ 0 w 337"/>
                  <a:gd name="T3" fmla="*/ 98 h 98"/>
                  <a:gd name="T4" fmla="*/ 56 w 337"/>
                  <a:gd name="T5" fmla="*/ 0 h 98"/>
                  <a:gd name="T6" fmla="*/ 337 w 337"/>
                  <a:gd name="T7" fmla="*/ 0 h 98"/>
                  <a:gd name="T8" fmla="*/ 337 w 337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98">
                    <a:moveTo>
                      <a:pt x="337" y="98"/>
                    </a:moveTo>
                    <a:lnTo>
                      <a:pt x="0" y="98"/>
                    </a:lnTo>
                    <a:lnTo>
                      <a:pt x="56" y="0"/>
                    </a:lnTo>
                    <a:lnTo>
                      <a:pt x="337" y="0"/>
                    </a:lnTo>
                    <a:lnTo>
                      <a:pt x="337" y="9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 bwMode="auto">
              <a:xfrm>
                <a:off x="4639740" y="1600400"/>
                <a:ext cx="2167841" cy="521277"/>
              </a:xfrm>
              <a:custGeom>
                <a:avLst/>
                <a:gdLst>
                  <a:gd name="T0" fmla="*/ 262 w 262"/>
                  <a:gd name="T1" fmla="*/ 63 h 63"/>
                  <a:gd name="T2" fmla="*/ 38 w 262"/>
                  <a:gd name="T3" fmla="*/ 63 h 63"/>
                  <a:gd name="T4" fmla="*/ 0 w 262"/>
                  <a:gd name="T5" fmla="*/ 0 h 63"/>
                  <a:gd name="T6" fmla="*/ 262 w 262"/>
                  <a:gd name="T7" fmla="*/ 0 h 63"/>
                  <a:gd name="T8" fmla="*/ 262 w 262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62">
                    <a:moveTo>
                      <a:pt x="262" y="63"/>
                    </a:moveTo>
                    <a:lnTo>
                      <a:pt x="38" y="63"/>
                    </a:lnTo>
                    <a:lnTo>
                      <a:pt x="0" y="0"/>
                    </a:lnTo>
                    <a:lnTo>
                      <a:pt x="262" y="0"/>
                    </a:lnTo>
                    <a:lnTo>
                      <a:pt x="262" y="6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 bwMode="auto">
              <a:xfrm>
                <a:off x="5086547" y="1600400"/>
                <a:ext cx="2176118" cy="521277"/>
              </a:xfrm>
              <a:custGeom>
                <a:avLst/>
                <a:gdLst>
                  <a:gd name="T0" fmla="*/ 263 w 263"/>
                  <a:gd name="T1" fmla="*/ 63 h 63"/>
                  <a:gd name="T2" fmla="*/ 38 w 263"/>
                  <a:gd name="T3" fmla="*/ 63 h 63"/>
                  <a:gd name="T4" fmla="*/ 0 w 263"/>
                  <a:gd name="T5" fmla="*/ 0 h 63"/>
                  <a:gd name="T6" fmla="*/ 263 w 263"/>
                  <a:gd name="T7" fmla="*/ 0 h 63"/>
                  <a:gd name="T8" fmla="*/ 263 w 263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62">
                    <a:moveTo>
                      <a:pt x="263" y="63"/>
                    </a:moveTo>
                    <a:lnTo>
                      <a:pt x="38" y="63"/>
                    </a:lnTo>
                    <a:lnTo>
                      <a:pt x="0" y="0"/>
                    </a:lnTo>
                    <a:lnTo>
                      <a:pt x="263" y="0"/>
                    </a:lnTo>
                    <a:lnTo>
                      <a:pt x="263" y="63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anchor="t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-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쇼핑몰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NanumGothic"/>
                    <a:ea typeface="NanumGothic"/>
                  </a:rPr>
                  <a:t>메인화면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구현</a:t>
                </a:r>
                <a:endParaRPr lang="en-US" altLang="ko-KR" sz="1000" dirty="0">
                  <a:solidFill>
                    <a:schemeClr val="bg1"/>
                  </a:solidFill>
                  <a:latin typeface="NanumGothic"/>
                  <a:ea typeface="NanumGothic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-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상품 상세페이지 열람</a:t>
                </a:r>
                <a:endParaRPr lang="ko-KO" altLang="ko-KO" sz="1000">
                  <a:solidFill>
                    <a:schemeClr val="bg1"/>
                  </a:solidFill>
                  <a:latin typeface="NanumGothic"/>
                  <a:ea typeface="NanumGothic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 bwMode="auto">
              <a:xfrm>
                <a:off x="4465980" y="979837"/>
                <a:ext cx="2796681" cy="537826"/>
              </a:xfrm>
              <a:custGeom>
                <a:avLst/>
                <a:gdLst>
                  <a:gd name="T0" fmla="*/ 338 w 338"/>
                  <a:gd name="T1" fmla="*/ 65 h 65"/>
                  <a:gd name="T2" fmla="*/ 0 w 338"/>
                  <a:gd name="T3" fmla="*/ 65 h 65"/>
                  <a:gd name="T4" fmla="*/ 75 w 338"/>
                  <a:gd name="T5" fmla="*/ 0 h 65"/>
                  <a:gd name="T6" fmla="*/ 338 w 338"/>
                  <a:gd name="T7" fmla="*/ 0 h 65"/>
                  <a:gd name="T8" fmla="*/ 338 w 338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65">
                    <a:moveTo>
                      <a:pt x="338" y="65"/>
                    </a:moveTo>
                    <a:lnTo>
                      <a:pt x="0" y="65"/>
                    </a:lnTo>
                    <a:lnTo>
                      <a:pt x="75" y="0"/>
                    </a:lnTo>
                    <a:lnTo>
                      <a:pt x="338" y="0"/>
                    </a:lnTo>
                    <a:lnTo>
                      <a:pt x="338" y="65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121920" tIns="60960" rIns="121920" bIns="60960" anchor="t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ko-KR" altLang="en-US" sz="1000" b="1" dirty="0" err="1">
                    <a:solidFill>
                      <a:schemeClr val="bg1"/>
                    </a:solidFill>
                    <a:latin typeface="NanumGothic"/>
                    <a:ea typeface="NanumGothic"/>
                  </a:rPr>
                  <a:t>메인서비스</a:t>
                </a:r>
                <a:endParaRPr lang="ko-KO" altLang="ko-KO" sz="1000" b="1">
                  <a:solidFill>
                    <a:schemeClr val="bg1"/>
                  </a:solidFill>
                  <a:latin typeface="NanumGothic"/>
                  <a:ea typeface="NanumGothic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 bwMode="auto">
              <a:xfrm>
                <a:off x="3439978" y="822624"/>
                <a:ext cx="1133568" cy="11252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3547546" y="930192"/>
                <a:ext cx="901891" cy="8936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anchor="ctr" anchorCtr="1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algn="ctr"/>
                <a:r>
                  <a:rPr lang="ko-KO" altLang="ko-KO" sz="3200">
                    <a:solidFill>
                      <a:schemeClr val="bg1"/>
                    </a:solidFill>
                    <a:latin typeface="NanumGothic"/>
                    <a:ea typeface="NanumGothic"/>
                  </a:rPr>
                  <a:t>01</a:t>
                </a:r>
              </a:p>
            </p:txBody>
          </p:sp>
        </p:grpSp>
        <p:sp>
          <p:nvSpPr>
            <p:cNvPr id="12" name="文本框 41"/>
            <p:cNvSpPr txBox="1"/>
            <p:nvPr/>
          </p:nvSpPr>
          <p:spPr>
            <a:xfrm>
              <a:off x="654929" y="1658333"/>
              <a:ext cx="1709161" cy="207749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ko-KR" altLang="en-US" sz="1200" b="1" dirty="0" err="1">
                  <a:solidFill>
                    <a:schemeClr val="bg1"/>
                  </a:solidFill>
                  <a:latin typeface="NanumGothic"/>
                  <a:ea typeface="NanumGothic"/>
                </a:rPr>
                <a:t>정상필</a:t>
              </a:r>
              <a:endParaRPr lang="ko-KO" altLang="ko-KO" sz="1200" b="1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9716" y="4459473"/>
            <a:ext cx="6352950" cy="1299052"/>
            <a:chOff x="682287" y="3344604"/>
            <a:chExt cx="4764713" cy="974289"/>
          </a:xfrm>
        </p:grpSpPr>
        <p:grpSp>
          <p:nvGrpSpPr>
            <p:cNvPr id="6" name="组合 5"/>
            <p:cNvGrpSpPr/>
            <p:nvPr/>
          </p:nvGrpSpPr>
          <p:grpSpPr>
            <a:xfrm>
              <a:off x="2592395" y="3344604"/>
              <a:ext cx="2854605" cy="974289"/>
              <a:chOff x="3456527" y="3437273"/>
              <a:chExt cx="3806139" cy="1299052"/>
            </a:xfrm>
          </p:grpSpPr>
          <p:sp>
            <p:nvSpPr>
              <p:cNvPr id="16" name="任意多边形: 形状 15"/>
              <p:cNvSpPr/>
              <p:nvPr/>
            </p:nvSpPr>
            <p:spPr bwMode="auto">
              <a:xfrm>
                <a:off x="3878514" y="3577937"/>
                <a:ext cx="2788409" cy="810872"/>
              </a:xfrm>
              <a:custGeom>
                <a:avLst/>
                <a:gdLst>
                  <a:gd name="T0" fmla="*/ 337 w 337"/>
                  <a:gd name="T1" fmla="*/ 98 h 98"/>
                  <a:gd name="T2" fmla="*/ 0 w 337"/>
                  <a:gd name="T3" fmla="*/ 98 h 98"/>
                  <a:gd name="T4" fmla="*/ 56 w 337"/>
                  <a:gd name="T5" fmla="*/ 0 h 98"/>
                  <a:gd name="T6" fmla="*/ 337 w 337"/>
                  <a:gd name="T7" fmla="*/ 0 h 98"/>
                  <a:gd name="T8" fmla="*/ 337 w 337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98">
                    <a:moveTo>
                      <a:pt x="337" y="98"/>
                    </a:moveTo>
                    <a:lnTo>
                      <a:pt x="0" y="98"/>
                    </a:lnTo>
                    <a:lnTo>
                      <a:pt x="56" y="0"/>
                    </a:lnTo>
                    <a:lnTo>
                      <a:pt x="337" y="0"/>
                    </a:lnTo>
                    <a:lnTo>
                      <a:pt x="337" y="9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 bwMode="auto">
              <a:xfrm>
                <a:off x="4639740" y="4198499"/>
                <a:ext cx="2167841" cy="537826"/>
              </a:xfrm>
              <a:custGeom>
                <a:avLst/>
                <a:gdLst>
                  <a:gd name="T0" fmla="*/ 262 w 262"/>
                  <a:gd name="T1" fmla="*/ 65 h 65"/>
                  <a:gd name="T2" fmla="*/ 38 w 262"/>
                  <a:gd name="T3" fmla="*/ 65 h 65"/>
                  <a:gd name="T4" fmla="*/ 0 w 262"/>
                  <a:gd name="T5" fmla="*/ 0 h 65"/>
                  <a:gd name="T6" fmla="*/ 262 w 262"/>
                  <a:gd name="T7" fmla="*/ 0 h 65"/>
                  <a:gd name="T8" fmla="*/ 262 w 262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65">
                    <a:moveTo>
                      <a:pt x="262" y="65"/>
                    </a:moveTo>
                    <a:lnTo>
                      <a:pt x="38" y="65"/>
                    </a:lnTo>
                    <a:lnTo>
                      <a:pt x="0" y="0"/>
                    </a:lnTo>
                    <a:lnTo>
                      <a:pt x="262" y="0"/>
                    </a:lnTo>
                    <a:lnTo>
                      <a:pt x="262" y="6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 bwMode="auto">
              <a:xfrm>
                <a:off x="5086548" y="4198499"/>
                <a:ext cx="2176118" cy="537826"/>
              </a:xfrm>
              <a:custGeom>
                <a:avLst/>
                <a:gdLst>
                  <a:gd name="T0" fmla="*/ 263 w 263"/>
                  <a:gd name="T1" fmla="*/ 65 h 65"/>
                  <a:gd name="T2" fmla="*/ 38 w 263"/>
                  <a:gd name="T3" fmla="*/ 65 h 65"/>
                  <a:gd name="T4" fmla="*/ 0 w 263"/>
                  <a:gd name="T5" fmla="*/ 0 h 65"/>
                  <a:gd name="T6" fmla="*/ 263 w 263"/>
                  <a:gd name="T7" fmla="*/ 0 h 65"/>
                  <a:gd name="T8" fmla="*/ 263 w 263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65">
                    <a:moveTo>
                      <a:pt x="263" y="65"/>
                    </a:moveTo>
                    <a:lnTo>
                      <a:pt x="38" y="65"/>
                    </a:lnTo>
                    <a:lnTo>
                      <a:pt x="0" y="0"/>
                    </a:lnTo>
                    <a:lnTo>
                      <a:pt x="263" y="0"/>
                    </a:lnTo>
                    <a:lnTo>
                      <a:pt x="263" y="6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anchor="t" anchorCtr="1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-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주문내역 장바구니에 담기</a:t>
                </a:r>
                <a:endParaRPr lang="en-US" altLang="ko-KR" sz="1000" dirty="0">
                  <a:solidFill>
                    <a:schemeClr val="bg1"/>
                  </a:solidFill>
                  <a:latin typeface="NanumGothic"/>
                  <a:ea typeface="NanumGothic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-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주문 데이터별로 상품 정보 표시</a:t>
                </a:r>
                <a:endParaRPr lang="en-US" altLang="ko-KR" sz="1000" dirty="0">
                  <a:solidFill>
                    <a:schemeClr val="bg1"/>
                  </a:solidFill>
                  <a:latin typeface="NanumGothic"/>
                  <a:ea typeface="NanumGothic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ko-KR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-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 주문 완료 기능</a:t>
                </a:r>
                <a:endParaRPr lang="en-US" altLang="ko-KR" sz="1000" dirty="0">
                  <a:solidFill>
                    <a:schemeClr val="bg1"/>
                  </a:solidFill>
                  <a:latin typeface="NanumGothic"/>
                  <a:ea typeface="NanumGothic"/>
                </a:endParaRPr>
              </a:p>
              <a:p>
                <a:pPr algn="ctr">
                  <a:lnSpc>
                    <a:spcPct val="100000"/>
                  </a:lnSpc>
                </a:pPr>
                <a:endParaRPr lang="ko-KO" altLang="ko-KO" sz="1000">
                  <a:solidFill>
                    <a:schemeClr val="bg1"/>
                  </a:solidFill>
                  <a:latin typeface="NanumGothic"/>
                  <a:ea typeface="NanumGothic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 bwMode="auto">
              <a:xfrm>
                <a:off x="4465980" y="3577937"/>
                <a:ext cx="2796681" cy="537826"/>
              </a:xfrm>
              <a:custGeom>
                <a:avLst/>
                <a:gdLst>
                  <a:gd name="T0" fmla="*/ 338 w 338"/>
                  <a:gd name="T1" fmla="*/ 65 h 65"/>
                  <a:gd name="T2" fmla="*/ 0 w 338"/>
                  <a:gd name="T3" fmla="*/ 65 h 65"/>
                  <a:gd name="T4" fmla="*/ 75 w 338"/>
                  <a:gd name="T5" fmla="*/ 0 h 65"/>
                  <a:gd name="T6" fmla="*/ 338 w 338"/>
                  <a:gd name="T7" fmla="*/ 0 h 65"/>
                  <a:gd name="T8" fmla="*/ 338 w 338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65">
                    <a:moveTo>
                      <a:pt x="338" y="65"/>
                    </a:moveTo>
                    <a:lnTo>
                      <a:pt x="0" y="65"/>
                    </a:lnTo>
                    <a:lnTo>
                      <a:pt x="75" y="0"/>
                    </a:lnTo>
                    <a:lnTo>
                      <a:pt x="338" y="0"/>
                    </a:lnTo>
                    <a:lnTo>
                      <a:pt x="338" y="6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none" lIns="121920" tIns="60960" rIns="121920" bIns="60960" anchor="t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anumGothic"/>
                    <a:ea typeface="NanumGothic"/>
                  </a:rPr>
                  <a:t>장바구니 서비스</a:t>
                </a:r>
                <a:endParaRPr lang="ko-KO" altLang="ko-KO" sz="1000" b="1">
                  <a:solidFill>
                    <a:schemeClr val="bg1"/>
                  </a:solidFill>
                  <a:latin typeface="NanumGothic"/>
                  <a:ea typeface="NanumGothic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 bwMode="auto">
              <a:xfrm>
                <a:off x="3456527" y="3437273"/>
                <a:ext cx="1117020" cy="11087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 bwMode="auto">
              <a:xfrm>
                <a:off x="3580642" y="3561388"/>
                <a:ext cx="868794" cy="86051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anchor="ctr" anchorCtr="1" compatLnSpc="1">
                <a:prstTxWarp prst="textNoShape">
                  <a:avLst/>
                </a:prstTxWarp>
                <a:normAutofit fontScale="75000" lnSpcReduction="20000"/>
              </a:bodyPr>
              <a:lstStyle/>
              <a:p>
                <a:pPr algn="ctr"/>
                <a:r>
                  <a:rPr lang="ko-KO" altLang="ko-KO" sz="3200">
                    <a:solidFill>
                      <a:schemeClr val="bg1"/>
                    </a:solidFill>
                    <a:latin typeface="NanumGothic"/>
                    <a:ea typeface="NanumGothic"/>
                  </a:rPr>
                  <a:t>03</a:t>
                </a:r>
              </a:p>
            </p:txBody>
          </p:sp>
        </p:grpSp>
        <p:sp>
          <p:nvSpPr>
            <p:cNvPr id="10" name="文本框 43"/>
            <p:cNvSpPr txBox="1"/>
            <p:nvPr/>
          </p:nvSpPr>
          <p:spPr>
            <a:xfrm>
              <a:off x="682287" y="3665453"/>
              <a:ext cx="1681803" cy="207749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ko-KR" altLang="en-US" sz="1200" b="1" dirty="0">
                  <a:solidFill>
                    <a:schemeClr val="bg1"/>
                  </a:solidFill>
                  <a:latin typeface="NanumGothic"/>
                  <a:ea typeface="NanumGothic"/>
                </a:rPr>
                <a:t>유지명</a:t>
              </a:r>
              <a:endParaRPr lang="ko-KO" altLang="ko-KO" sz="1200" b="1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</p:grpSp>
      <p:sp>
        <p:nvSpPr>
          <p:cNvPr id="38" name="TextBox 8">
            <a:extLst>
              <a:ext uri="{FF2B5EF4-FFF2-40B4-BE49-F238E27FC236}">
                <a16:creationId xmlns:a16="http://schemas.microsoft.com/office/drawing/2014/main" id="{6AD73FEB-3DCF-45A5-B586-28AAEF48DE63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팀원 역할</a:t>
            </a:r>
            <a:endParaRPr lang="ko-KO" altLang="ko-KO" sz="2800" b="1">
              <a:solidFill>
                <a:schemeClr val="bg1"/>
              </a:solidFill>
              <a:latin typeface="NanumGothic"/>
              <a:ea typeface="NanumGothic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1" name="Group 63"/>
          <p:cNvGrpSpPr/>
          <p:nvPr/>
        </p:nvGrpSpPr>
        <p:grpSpPr>
          <a:xfrm>
            <a:off x="7013575" y="2266950"/>
            <a:ext cx="433388" cy="439738"/>
            <a:chOff x="7013550" y="1905000"/>
            <a:chExt cx="433917" cy="440267"/>
          </a:xfrm>
        </p:grpSpPr>
        <p:sp>
          <p:nvSpPr>
            <p:cNvPr id="29717" name="Rectangle 11"/>
            <p:cNvSpPr>
              <a:spLocks noChangeArrowheads="1"/>
            </p:cNvSpPr>
            <p:nvPr/>
          </p:nvSpPr>
          <p:spPr bwMode="auto">
            <a:xfrm>
              <a:off x="7013550" y="1905000"/>
              <a:ext cx="433917" cy="4402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chemeClr val="bg1"/>
                </a:solidFill>
              </a:endParaRPr>
            </a:p>
          </p:txBody>
        </p:sp>
        <p:sp>
          <p:nvSpPr>
            <p:cNvPr id="29718" name="Freeform 13"/>
            <p:cNvSpPr>
              <a:spLocks noEditPoints="1"/>
            </p:cNvSpPr>
            <p:nvPr/>
          </p:nvSpPr>
          <p:spPr bwMode="auto">
            <a:xfrm>
              <a:off x="7070700" y="1979084"/>
              <a:ext cx="332317" cy="300567"/>
            </a:xfrm>
            <a:custGeom>
              <a:avLst/>
              <a:gdLst>
                <a:gd name="T0" fmla="*/ 75 w 117"/>
                <a:gd name="T1" fmla="*/ 16 h 105"/>
                <a:gd name="T2" fmla="*/ 71 w 117"/>
                <a:gd name="T3" fmla="*/ 10 h 105"/>
                <a:gd name="T4" fmla="*/ 83 w 117"/>
                <a:gd name="T5" fmla="*/ 5 h 105"/>
                <a:gd name="T6" fmla="*/ 99 w 117"/>
                <a:gd name="T7" fmla="*/ 4 h 105"/>
                <a:gd name="T8" fmla="*/ 75 w 117"/>
                <a:gd name="T9" fmla="*/ 16 h 105"/>
                <a:gd name="T10" fmla="*/ 112 w 117"/>
                <a:gd name="T11" fmla="*/ 70 h 105"/>
                <a:gd name="T12" fmla="*/ 61 w 117"/>
                <a:gd name="T13" fmla="*/ 99 h 105"/>
                <a:gd name="T14" fmla="*/ 31 w 117"/>
                <a:gd name="T15" fmla="*/ 54 h 105"/>
                <a:gd name="T16" fmla="*/ 27 w 117"/>
                <a:gd name="T17" fmla="*/ 56 h 105"/>
                <a:gd name="T18" fmla="*/ 20 w 117"/>
                <a:gd name="T19" fmla="*/ 60 h 105"/>
                <a:gd name="T20" fmla="*/ 0 w 117"/>
                <a:gd name="T21" fmla="*/ 39 h 105"/>
                <a:gd name="T22" fmla="*/ 6 w 117"/>
                <a:gd name="T23" fmla="*/ 36 h 105"/>
                <a:gd name="T24" fmla="*/ 19 w 117"/>
                <a:gd name="T25" fmla="*/ 42 h 105"/>
                <a:gd name="T26" fmla="*/ 43 w 117"/>
                <a:gd name="T27" fmla="*/ 27 h 105"/>
                <a:gd name="T28" fmla="*/ 16 w 117"/>
                <a:gd name="T29" fmla="*/ 6 h 105"/>
                <a:gd name="T30" fmla="*/ 27 w 117"/>
                <a:gd name="T31" fmla="*/ 0 h 105"/>
                <a:gd name="T32" fmla="*/ 58 w 117"/>
                <a:gd name="T33" fmla="*/ 17 h 105"/>
                <a:gd name="T34" fmla="*/ 69 w 117"/>
                <a:gd name="T35" fmla="*/ 11 h 105"/>
                <a:gd name="T36" fmla="*/ 75 w 117"/>
                <a:gd name="T37" fmla="*/ 20 h 105"/>
                <a:gd name="T38" fmla="*/ 100 w 117"/>
                <a:gd name="T39" fmla="*/ 5 h 105"/>
                <a:gd name="T40" fmla="*/ 91 w 117"/>
                <a:gd name="T41" fmla="*/ 18 h 105"/>
                <a:gd name="T42" fmla="*/ 88 w 117"/>
                <a:gd name="T43" fmla="*/ 21 h 105"/>
                <a:gd name="T44" fmla="*/ 112 w 117"/>
                <a:gd name="T45" fmla="*/ 70 h 105"/>
                <a:gd name="T46" fmla="*/ 57 w 117"/>
                <a:gd name="T47" fmla="*/ 24 h 105"/>
                <a:gd name="T48" fmla="*/ 61 w 117"/>
                <a:gd name="T49" fmla="*/ 28 h 105"/>
                <a:gd name="T50" fmla="*/ 64 w 117"/>
                <a:gd name="T51" fmla="*/ 24 h 105"/>
                <a:gd name="T52" fmla="*/ 61 w 117"/>
                <a:gd name="T53" fmla="*/ 20 h 105"/>
                <a:gd name="T54" fmla="*/ 57 w 117"/>
                <a:gd name="T55" fmla="*/ 24 h 105"/>
                <a:gd name="T56" fmla="*/ 47 w 117"/>
                <a:gd name="T57" fmla="*/ 30 h 105"/>
                <a:gd name="T58" fmla="*/ 50 w 117"/>
                <a:gd name="T59" fmla="*/ 34 h 105"/>
                <a:gd name="T60" fmla="*/ 54 w 117"/>
                <a:gd name="T61" fmla="*/ 30 h 105"/>
                <a:gd name="T62" fmla="*/ 50 w 117"/>
                <a:gd name="T63" fmla="*/ 27 h 105"/>
                <a:gd name="T64" fmla="*/ 47 w 117"/>
                <a:gd name="T65" fmla="*/ 30 h 105"/>
                <a:gd name="T66" fmla="*/ 37 w 117"/>
                <a:gd name="T67" fmla="*/ 37 h 105"/>
                <a:gd name="T68" fmla="*/ 40 w 117"/>
                <a:gd name="T69" fmla="*/ 40 h 105"/>
                <a:gd name="T70" fmla="*/ 44 w 117"/>
                <a:gd name="T71" fmla="*/ 37 h 105"/>
                <a:gd name="T72" fmla="*/ 40 w 117"/>
                <a:gd name="T73" fmla="*/ 33 h 105"/>
                <a:gd name="T74" fmla="*/ 37 w 117"/>
                <a:gd name="T75" fmla="*/ 37 h 105"/>
                <a:gd name="T76" fmla="*/ 88 w 117"/>
                <a:gd name="T77" fmla="*/ 21 h 105"/>
                <a:gd name="T78" fmla="*/ 68 w 117"/>
                <a:gd name="T79" fmla="*/ 34 h 105"/>
                <a:gd name="T80" fmla="*/ 68 w 117"/>
                <a:gd name="T81" fmla="*/ 70 h 105"/>
                <a:gd name="T82" fmla="*/ 57 w 117"/>
                <a:gd name="T83" fmla="*/ 76 h 105"/>
                <a:gd name="T84" fmla="*/ 52 w 117"/>
                <a:gd name="T85" fmla="*/ 43 h 105"/>
                <a:gd name="T86" fmla="*/ 32 w 117"/>
                <a:gd name="T87" fmla="*/ 53 h 105"/>
                <a:gd name="T88" fmla="*/ 60 w 117"/>
                <a:gd name="T89" fmla="*/ 91 h 105"/>
                <a:gd name="T90" fmla="*/ 107 w 117"/>
                <a:gd name="T91" fmla="*/ 64 h 105"/>
                <a:gd name="T92" fmla="*/ 88 w 117"/>
                <a:gd name="T93" fmla="*/ 21 h 10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7" h="105">
                  <a:moveTo>
                    <a:pt x="75" y="16"/>
                  </a:moveTo>
                  <a:cubicBezTo>
                    <a:pt x="71" y="10"/>
                    <a:pt x="71" y="10"/>
                    <a:pt x="71" y="10"/>
                  </a:cubicBezTo>
                  <a:cubicBezTo>
                    <a:pt x="77" y="7"/>
                    <a:pt x="80" y="5"/>
                    <a:pt x="83" y="5"/>
                  </a:cubicBezTo>
                  <a:cubicBezTo>
                    <a:pt x="87" y="4"/>
                    <a:pt x="96" y="1"/>
                    <a:pt x="99" y="4"/>
                  </a:cubicBezTo>
                  <a:lnTo>
                    <a:pt x="75" y="16"/>
                  </a:lnTo>
                  <a:close/>
                  <a:moveTo>
                    <a:pt x="112" y="70"/>
                  </a:moveTo>
                  <a:cubicBezTo>
                    <a:pt x="106" y="92"/>
                    <a:pt x="83" y="105"/>
                    <a:pt x="61" y="99"/>
                  </a:cubicBezTo>
                  <a:cubicBezTo>
                    <a:pt x="41" y="93"/>
                    <a:pt x="28" y="74"/>
                    <a:pt x="31" y="54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2" y="40"/>
                    <a:pt x="31" y="34"/>
                    <a:pt x="43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2" y="15"/>
                    <a:pt x="66" y="13"/>
                    <a:pt x="69" y="1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9"/>
                    <a:pt x="94" y="16"/>
                    <a:pt x="91" y="18"/>
                  </a:cubicBezTo>
                  <a:cubicBezTo>
                    <a:pt x="90" y="19"/>
                    <a:pt x="89" y="20"/>
                    <a:pt x="88" y="21"/>
                  </a:cubicBezTo>
                  <a:cubicBezTo>
                    <a:pt x="107" y="29"/>
                    <a:pt x="117" y="49"/>
                    <a:pt x="112" y="70"/>
                  </a:cubicBezTo>
                  <a:close/>
                  <a:moveTo>
                    <a:pt x="57" y="24"/>
                  </a:moveTo>
                  <a:cubicBezTo>
                    <a:pt x="57" y="26"/>
                    <a:pt x="59" y="28"/>
                    <a:pt x="61" y="28"/>
                  </a:cubicBezTo>
                  <a:cubicBezTo>
                    <a:pt x="63" y="28"/>
                    <a:pt x="64" y="26"/>
                    <a:pt x="64" y="24"/>
                  </a:cubicBezTo>
                  <a:cubicBezTo>
                    <a:pt x="64" y="22"/>
                    <a:pt x="63" y="20"/>
                    <a:pt x="61" y="20"/>
                  </a:cubicBezTo>
                  <a:cubicBezTo>
                    <a:pt x="59" y="20"/>
                    <a:pt x="57" y="22"/>
                    <a:pt x="57" y="24"/>
                  </a:cubicBezTo>
                  <a:close/>
                  <a:moveTo>
                    <a:pt x="47" y="30"/>
                  </a:moveTo>
                  <a:cubicBezTo>
                    <a:pt x="47" y="32"/>
                    <a:pt x="48" y="34"/>
                    <a:pt x="50" y="34"/>
                  </a:cubicBezTo>
                  <a:cubicBezTo>
                    <a:pt x="52" y="34"/>
                    <a:pt x="54" y="32"/>
                    <a:pt x="54" y="30"/>
                  </a:cubicBezTo>
                  <a:cubicBezTo>
                    <a:pt x="54" y="28"/>
                    <a:pt x="52" y="27"/>
                    <a:pt x="50" y="27"/>
                  </a:cubicBezTo>
                  <a:cubicBezTo>
                    <a:pt x="48" y="27"/>
                    <a:pt x="47" y="28"/>
                    <a:pt x="47" y="30"/>
                  </a:cubicBezTo>
                  <a:close/>
                  <a:moveTo>
                    <a:pt x="37" y="37"/>
                  </a:moveTo>
                  <a:cubicBezTo>
                    <a:pt x="37" y="39"/>
                    <a:pt x="38" y="40"/>
                    <a:pt x="40" y="40"/>
                  </a:cubicBezTo>
                  <a:cubicBezTo>
                    <a:pt x="42" y="40"/>
                    <a:pt x="44" y="39"/>
                    <a:pt x="44" y="37"/>
                  </a:cubicBezTo>
                  <a:cubicBezTo>
                    <a:pt x="44" y="35"/>
                    <a:pt x="42" y="33"/>
                    <a:pt x="40" y="33"/>
                  </a:cubicBezTo>
                  <a:cubicBezTo>
                    <a:pt x="38" y="33"/>
                    <a:pt x="37" y="35"/>
                    <a:pt x="37" y="37"/>
                  </a:cubicBezTo>
                  <a:close/>
                  <a:moveTo>
                    <a:pt x="88" y="21"/>
                  </a:moveTo>
                  <a:cubicBezTo>
                    <a:pt x="83" y="25"/>
                    <a:pt x="76" y="29"/>
                    <a:pt x="68" y="34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4" y="47"/>
                    <a:pt x="37" y="51"/>
                    <a:pt x="32" y="53"/>
                  </a:cubicBezTo>
                  <a:cubicBezTo>
                    <a:pt x="31" y="70"/>
                    <a:pt x="43" y="86"/>
                    <a:pt x="60" y="91"/>
                  </a:cubicBezTo>
                  <a:cubicBezTo>
                    <a:pt x="81" y="96"/>
                    <a:pt x="102" y="85"/>
                    <a:pt x="107" y="64"/>
                  </a:cubicBezTo>
                  <a:cubicBezTo>
                    <a:pt x="112" y="47"/>
                    <a:pt x="103" y="29"/>
                    <a:pt x="8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504114" y="2371725"/>
            <a:ext cx="543865" cy="230886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defRPr/>
            </a:pPr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</a:rPr>
              <a:t>여행 일</a:t>
            </a:r>
          </a:p>
        </p:txBody>
      </p:sp>
      <p:grpSp>
        <p:nvGrpSpPr>
          <p:cNvPr id="29703" name="Group 58"/>
          <p:cNvGrpSpPr/>
          <p:nvPr/>
        </p:nvGrpSpPr>
        <p:grpSpPr>
          <a:xfrm>
            <a:off x="7011988" y="3003550"/>
            <a:ext cx="434975" cy="441325"/>
            <a:chOff x="7351183" y="2004484"/>
            <a:chExt cx="436033" cy="440267"/>
          </a:xfrm>
        </p:grpSpPr>
        <p:sp>
          <p:nvSpPr>
            <p:cNvPr id="29715" name="Rectangle 52"/>
            <p:cNvSpPr>
              <a:spLocks noChangeArrowheads="1"/>
            </p:cNvSpPr>
            <p:nvPr/>
          </p:nvSpPr>
          <p:spPr bwMode="auto">
            <a:xfrm>
              <a:off x="7351183" y="2004484"/>
              <a:ext cx="436033" cy="4402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chemeClr val="bg1"/>
                </a:solidFill>
              </a:endParaRPr>
            </a:p>
          </p:txBody>
        </p:sp>
        <p:sp>
          <p:nvSpPr>
            <p:cNvPr id="29716" name="Freeform 54"/>
            <p:cNvSpPr>
              <a:spLocks noEditPoints="1"/>
            </p:cNvSpPr>
            <p:nvPr/>
          </p:nvSpPr>
          <p:spPr bwMode="auto">
            <a:xfrm>
              <a:off x="7395633" y="2103968"/>
              <a:ext cx="338667" cy="230717"/>
            </a:xfrm>
            <a:custGeom>
              <a:avLst/>
              <a:gdLst>
                <a:gd name="T0" fmla="*/ 86 w 119"/>
                <a:gd name="T1" fmla="*/ 36 h 81"/>
                <a:gd name="T2" fmla="*/ 86 w 119"/>
                <a:gd name="T3" fmla="*/ 6 h 81"/>
                <a:gd name="T4" fmla="*/ 118 w 119"/>
                <a:gd name="T5" fmla="*/ 65 h 81"/>
                <a:gd name="T6" fmla="*/ 106 w 119"/>
                <a:gd name="T7" fmla="*/ 63 h 81"/>
                <a:gd name="T8" fmla="*/ 89 w 119"/>
                <a:gd name="T9" fmla="*/ 65 h 81"/>
                <a:gd name="T10" fmla="*/ 77 w 119"/>
                <a:gd name="T11" fmla="*/ 63 h 81"/>
                <a:gd name="T12" fmla="*/ 60 w 119"/>
                <a:gd name="T13" fmla="*/ 65 h 81"/>
                <a:gd name="T14" fmla="*/ 48 w 119"/>
                <a:gd name="T15" fmla="*/ 63 h 81"/>
                <a:gd name="T16" fmla="*/ 32 w 119"/>
                <a:gd name="T17" fmla="*/ 65 h 81"/>
                <a:gd name="T18" fmla="*/ 19 w 119"/>
                <a:gd name="T19" fmla="*/ 63 h 81"/>
                <a:gd name="T20" fmla="*/ 10 w 119"/>
                <a:gd name="T21" fmla="*/ 69 h 81"/>
                <a:gd name="T22" fmla="*/ 5 w 119"/>
                <a:gd name="T23" fmla="*/ 76 h 81"/>
                <a:gd name="T24" fmla="*/ 46 w 119"/>
                <a:gd name="T25" fmla="*/ 73 h 81"/>
                <a:gd name="T26" fmla="*/ 104 w 119"/>
                <a:gd name="T27" fmla="*/ 73 h 81"/>
                <a:gd name="T28" fmla="*/ 119 w 119"/>
                <a:gd name="T29" fmla="*/ 65 h 81"/>
                <a:gd name="T30" fmla="*/ 118 w 119"/>
                <a:gd name="T31" fmla="*/ 53 h 81"/>
                <a:gd name="T32" fmla="*/ 106 w 119"/>
                <a:gd name="T33" fmla="*/ 52 h 81"/>
                <a:gd name="T34" fmla="*/ 89 w 119"/>
                <a:gd name="T35" fmla="*/ 53 h 81"/>
                <a:gd name="T36" fmla="*/ 77 w 119"/>
                <a:gd name="T37" fmla="*/ 51 h 81"/>
                <a:gd name="T38" fmla="*/ 60 w 119"/>
                <a:gd name="T39" fmla="*/ 53 h 81"/>
                <a:gd name="T40" fmla="*/ 48 w 119"/>
                <a:gd name="T41" fmla="*/ 51 h 81"/>
                <a:gd name="T42" fmla="*/ 32 w 119"/>
                <a:gd name="T43" fmla="*/ 53 h 81"/>
                <a:gd name="T44" fmla="*/ 19 w 119"/>
                <a:gd name="T45" fmla="*/ 51 h 81"/>
                <a:gd name="T46" fmla="*/ 10 w 119"/>
                <a:gd name="T47" fmla="*/ 57 h 81"/>
                <a:gd name="T48" fmla="*/ 5 w 119"/>
                <a:gd name="T49" fmla="*/ 64 h 81"/>
                <a:gd name="T50" fmla="*/ 46 w 119"/>
                <a:gd name="T51" fmla="*/ 61 h 81"/>
                <a:gd name="T52" fmla="*/ 104 w 119"/>
                <a:gd name="T53" fmla="*/ 61 h 81"/>
                <a:gd name="T54" fmla="*/ 119 w 119"/>
                <a:gd name="T55" fmla="*/ 54 h 81"/>
                <a:gd name="T56" fmla="*/ 106 w 119"/>
                <a:gd name="T57" fmla="*/ 40 h 81"/>
                <a:gd name="T58" fmla="*/ 15 w 119"/>
                <a:gd name="T59" fmla="*/ 12 h 81"/>
                <a:gd name="T60" fmla="*/ 17 w 119"/>
                <a:gd name="T61" fmla="*/ 25 h 81"/>
                <a:gd name="T62" fmla="*/ 5 w 119"/>
                <a:gd name="T63" fmla="*/ 47 h 81"/>
                <a:gd name="T64" fmla="*/ 15 w 119"/>
                <a:gd name="T65" fmla="*/ 53 h 81"/>
                <a:gd name="T66" fmla="*/ 18 w 119"/>
                <a:gd name="T67" fmla="*/ 48 h 81"/>
                <a:gd name="T68" fmla="*/ 45 w 119"/>
                <a:gd name="T69" fmla="*/ 52 h 81"/>
                <a:gd name="T70" fmla="*/ 46 w 119"/>
                <a:gd name="T71" fmla="*/ 48 h 81"/>
                <a:gd name="T72" fmla="*/ 73 w 119"/>
                <a:gd name="T73" fmla="*/ 52 h 81"/>
                <a:gd name="T74" fmla="*/ 75 w 119"/>
                <a:gd name="T75" fmla="*/ 48 h 81"/>
                <a:gd name="T76" fmla="*/ 102 w 119"/>
                <a:gd name="T77" fmla="*/ 52 h 81"/>
                <a:gd name="T78" fmla="*/ 104 w 119"/>
                <a:gd name="T79" fmla="*/ 48 h 81"/>
                <a:gd name="T80" fmla="*/ 119 w 119"/>
                <a:gd name="T81" fmla="*/ 50 h 81"/>
                <a:gd name="T82" fmla="*/ 106 w 119"/>
                <a:gd name="T83" fmla="*/ 40 h 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9" h="81">
                  <a:moveTo>
                    <a:pt x="101" y="21"/>
                  </a:moveTo>
                  <a:cubicBezTo>
                    <a:pt x="101" y="29"/>
                    <a:pt x="94" y="36"/>
                    <a:pt x="86" y="36"/>
                  </a:cubicBezTo>
                  <a:cubicBezTo>
                    <a:pt x="78" y="36"/>
                    <a:pt x="71" y="29"/>
                    <a:pt x="71" y="21"/>
                  </a:cubicBezTo>
                  <a:cubicBezTo>
                    <a:pt x="71" y="12"/>
                    <a:pt x="78" y="6"/>
                    <a:pt x="86" y="6"/>
                  </a:cubicBezTo>
                  <a:cubicBezTo>
                    <a:pt x="94" y="6"/>
                    <a:pt x="101" y="12"/>
                    <a:pt x="101" y="21"/>
                  </a:cubicBezTo>
                  <a:close/>
                  <a:moveTo>
                    <a:pt x="118" y="65"/>
                  </a:moveTo>
                  <a:cubicBezTo>
                    <a:pt x="113" y="63"/>
                    <a:pt x="107" y="61"/>
                    <a:pt x="106" y="62"/>
                  </a:cubicBezTo>
                  <a:cubicBezTo>
                    <a:pt x="106" y="62"/>
                    <a:pt x="106" y="63"/>
                    <a:pt x="106" y="63"/>
                  </a:cubicBezTo>
                  <a:cubicBezTo>
                    <a:pt x="106" y="65"/>
                    <a:pt x="105" y="66"/>
                    <a:pt x="104" y="67"/>
                  </a:cubicBezTo>
                  <a:cubicBezTo>
                    <a:pt x="101" y="69"/>
                    <a:pt x="96" y="67"/>
                    <a:pt x="89" y="65"/>
                  </a:cubicBezTo>
                  <a:cubicBezTo>
                    <a:pt x="85" y="63"/>
                    <a:pt x="79" y="61"/>
                    <a:pt x="77" y="62"/>
                  </a:cubicBezTo>
                  <a:cubicBezTo>
                    <a:pt x="77" y="62"/>
                    <a:pt x="77" y="63"/>
                    <a:pt x="77" y="63"/>
                  </a:cubicBezTo>
                  <a:cubicBezTo>
                    <a:pt x="77" y="65"/>
                    <a:pt x="76" y="66"/>
                    <a:pt x="75" y="67"/>
                  </a:cubicBezTo>
                  <a:cubicBezTo>
                    <a:pt x="72" y="69"/>
                    <a:pt x="67" y="67"/>
                    <a:pt x="60" y="65"/>
                  </a:cubicBezTo>
                  <a:cubicBezTo>
                    <a:pt x="56" y="63"/>
                    <a:pt x="50" y="61"/>
                    <a:pt x="48" y="62"/>
                  </a:cubicBezTo>
                  <a:cubicBezTo>
                    <a:pt x="48" y="62"/>
                    <a:pt x="48" y="63"/>
                    <a:pt x="48" y="63"/>
                  </a:cubicBezTo>
                  <a:cubicBezTo>
                    <a:pt x="48" y="65"/>
                    <a:pt x="47" y="66"/>
                    <a:pt x="46" y="67"/>
                  </a:cubicBezTo>
                  <a:cubicBezTo>
                    <a:pt x="44" y="69"/>
                    <a:pt x="38" y="67"/>
                    <a:pt x="32" y="65"/>
                  </a:cubicBezTo>
                  <a:cubicBezTo>
                    <a:pt x="27" y="63"/>
                    <a:pt x="21" y="61"/>
                    <a:pt x="20" y="62"/>
                  </a:cubicBezTo>
                  <a:cubicBezTo>
                    <a:pt x="19" y="62"/>
                    <a:pt x="19" y="63"/>
                    <a:pt x="19" y="63"/>
                  </a:cubicBezTo>
                  <a:cubicBezTo>
                    <a:pt x="19" y="65"/>
                    <a:pt x="19" y="66"/>
                    <a:pt x="17" y="67"/>
                  </a:cubicBezTo>
                  <a:cubicBezTo>
                    <a:pt x="16" y="69"/>
                    <a:pt x="13" y="69"/>
                    <a:pt x="10" y="69"/>
                  </a:cubicBezTo>
                  <a:cubicBezTo>
                    <a:pt x="8" y="69"/>
                    <a:pt x="7" y="69"/>
                    <a:pt x="5" y="69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13" y="77"/>
                    <a:pt x="18" y="77"/>
                    <a:pt x="18" y="73"/>
                  </a:cubicBezTo>
                  <a:cubicBezTo>
                    <a:pt x="18" y="63"/>
                    <a:pt x="46" y="81"/>
                    <a:pt x="46" y="73"/>
                  </a:cubicBezTo>
                  <a:cubicBezTo>
                    <a:pt x="46" y="63"/>
                    <a:pt x="75" y="81"/>
                    <a:pt x="75" y="73"/>
                  </a:cubicBezTo>
                  <a:cubicBezTo>
                    <a:pt x="75" y="63"/>
                    <a:pt x="104" y="81"/>
                    <a:pt x="104" y="73"/>
                  </a:cubicBezTo>
                  <a:cubicBezTo>
                    <a:pt x="104" y="67"/>
                    <a:pt x="111" y="70"/>
                    <a:pt x="119" y="72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19" y="65"/>
                    <a:pt x="118" y="65"/>
                    <a:pt x="118" y="65"/>
                  </a:cubicBezTo>
                  <a:close/>
                  <a:moveTo>
                    <a:pt x="118" y="53"/>
                  </a:moveTo>
                  <a:cubicBezTo>
                    <a:pt x="113" y="52"/>
                    <a:pt x="107" y="50"/>
                    <a:pt x="106" y="51"/>
                  </a:cubicBezTo>
                  <a:cubicBezTo>
                    <a:pt x="106" y="51"/>
                    <a:pt x="106" y="51"/>
                    <a:pt x="106" y="52"/>
                  </a:cubicBezTo>
                  <a:cubicBezTo>
                    <a:pt x="106" y="53"/>
                    <a:pt x="105" y="54"/>
                    <a:pt x="104" y="55"/>
                  </a:cubicBezTo>
                  <a:cubicBezTo>
                    <a:pt x="101" y="57"/>
                    <a:pt x="96" y="55"/>
                    <a:pt x="89" y="53"/>
                  </a:cubicBezTo>
                  <a:cubicBezTo>
                    <a:pt x="85" y="52"/>
                    <a:pt x="79" y="50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6" y="54"/>
                    <a:pt x="75" y="55"/>
                  </a:cubicBezTo>
                  <a:cubicBezTo>
                    <a:pt x="72" y="57"/>
                    <a:pt x="67" y="55"/>
                    <a:pt x="60" y="53"/>
                  </a:cubicBezTo>
                  <a:cubicBezTo>
                    <a:pt x="56" y="52"/>
                    <a:pt x="50" y="50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3"/>
                    <a:pt x="47" y="54"/>
                    <a:pt x="46" y="55"/>
                  </a:cubicBezTo>
                  <a:cubicBezTo>
                    <a:pt x="44" y="57"/>
                    <a:pt x="38" y="55"/>
                    <a:pt x="32" y="53"/>
                  </a:cubicBezTo>
                  <a:cubicBezTo>
                    <a:pt x="27" y="52"/>
                    <a:pt x="21" y="50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5"/>
                    <a:pt x="17" y="56"/>
                  </a:cubicBezTo>
                  <a:cubicBezTo>
                    <a:pt x="16" y="57"/>
                    <a:pt x="13" y="57"/>
                    <a:pt x="10" y="57"/>
                  </a:cubicBezTo>
                  <a:cubicBezTo>
                    <a:pt x="8" y="57"/>
                    <a:pt x="7" y="57"/>
                    <a:pt x="5" y="57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13" y="65"/>
                    <a:pt x="18" y="65"/>
                    <a:pt x="18" y="61"/>
                  </a:cubicBezTo>
                  <a:cubicBezTo>
                    <a:pt x="18" y="51"/>
                    <a:pt x="46" y="71"/>
                    <a:pt x="46" y="61"/>
                  </a:cubicBezTo>
                  <a:cubicBezTo>
                    <a:pt x="46" y="51"/>
                    <a:pt x="75" y="71"/>
                    <a:pt x="75" y="61"/>
                  </a:cubicBezTo>
                  <a:cubicBezTo>
                    <a:pt x="75" y="51"/>
                    <a:pt x="104" y="71"/>
                    <a:pt x="104" y="61"/>
                  </a:cubicBezTo>
                  <a:cubicBezTo>
                    <a:pt x="104" y="55"/>
                    <a:pt x="111" y="58"/>
                    <a:pt x="119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9" y="54"/>
                    <a:pt x="118" y="53"/>
                    <a:pt x="118" y="53"/>
                  </a:cubicBezTo>
                  <a:close/>
                  <a:moveTo>
                    <a:pt x="106" y="40"/>
                  </a:moveTo>
                  <a:cubicBezTo>
                    <a:pt x="102" y="43"/>
                    <a:pt x="86" y="56"/>
                    <a:pt x="65" y="28"/>
                  </a:cubicBezTo>
                  <a:cubicBezTo>
                    <a:pt x="45" y="0"/>
                    <a:pt x="15" y="12"/>
                    <a:pt x="15" y="12"/>
                  </a:cubicBezTo>
                  <a:cubicBezTo>
                    <a:pt x="15" y="12"/>
                    <a:pt x="0" y="17"/>
                    <a:pt x="5" y="24"/>
                  </a:cubicBezTo>
                  <a:cubicBezTo>
                    <a:pt x="9" y="30"/>
                    <a:pt x="17" y="25"/>
                    <a:pt x="17" y="25"/>
                  </a:cubicBezTo>
                  <a:cubicBezTo>
                    <a:pt x="36" y="14"/>
                    <a:pt x="49" y="29"/>
                    <a:pt x="49" y="29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10" y="54"/>
                    <a:pt x="13" y="54"/>
                    <a:pt x="15" y="53"/>
                  </a:cubicBezTo>
                  <a:cubicBezTo>
                    <a:pt x="16" y="53"/>
                    <a:pt x="16" y="52"/>
                    <a:pt x="16" y="51"/>
                  </a:cubicBezTo>
                  <a:cubicBezTo>
                    <a:pt x="16" y="50"/>
                    <a:pt x="17" y="49"/>
                    <a:pt x="18" y="48"/>
                  </a:cubicBezTo>
                  <a:cubicBezTo>
                    <a:pt x="20" y="46"/>
                    <a:pt x="26" y="48"/>
                    <a:pt x="33" y="50"/>
                  </a:cubicBezTo>
                  <a:cubicBezTo>
                    <a:pt x="37" y="51"/>
                    <a:pt x="43" y="53"/>
                    <a:pt x="45" y="52"/>
                  </a:cubicBezTo>
                  <a:cubicBezTo>
                    <a:pt x="45" y="52"/>
                    <a:pt x="45" y="52"/>
                    <a:pt x="45" y="51"/>
                  </a:cubicBezTo>
                  <a:cubicBezTo>
                    <a:pt x="45" y="50"/>
                    <a:pt x="46" y="49"/>
                    <a:pt x="46" y="48"/>
                  </a:cubicBezTo>
                  <a:cubicBezTo>
                    <a:pt x="49" y="46"/>
                    <a:pt x="55" y="48"/>
                    <a:pt x="61" y="50"/>
                  </a:cubicBezTo>
                  <a:cubicBezTo>
                    <a:pt x="66" y="51"/>
                    <a:pt x="72" y="53"/>
                    <a:pt x="73" y="52"/>
                  </a:cubicBezTo>
                  <a:cubicBezTo>
                    <a:pt x="73" y="52"/>
                    <a:pt x="74" y="52"/>
                    <a:pt x="74" y="51"/>
                  </a:cubicBezTo>
                  <a:cubicBezTo>
                    <a:pt x="74" y="50"/>
                    <a:pt x="75" y="49"/>
                    <a:pt x="75" y="48"/>
                  </a:cubicBezTo>
                  <a:cubicBezTo>
                    <a:pt x="78" y="46"/>
                    <a:pt x="84" y="48"/>
                    <a:pt x="90" y="50"/>
                  </a:cubicBezTo>
                  <a:cubicBezTo>
                    <a:pt x="95" y="51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2" y="50"/>
                    <a:pt x="103" y="49"/>
                    <a:pt x="104" y="48"/>
                  </a:cubicBezTo>
                  <a:cubicBezTo>
                    <a:pt x="107" y="46"/>
                    <a:pt x="112" y="48"/>
                    <a:pt x="119" y="50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5" y="38"/>
                    <a:pt x="110" y="38"/>
                    <a:pt x="106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497764" y="3103563"/>
            <a:ext cx="903021" cy="230886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defRPr/>
            </a:pPr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</a:rPr>
              <a:t>팀 스포츠 데이</a:t>
            </a:r>
          </a:p>
        </p:txBody>
      </p:sp>
      <p:grpSp>
        <p:nvGrpSpPr>
          <p:cNvPr id="29705" name="Group 65"/>
          <p:cNvGrpSpPr/>
          <p:nvPr/>
        </p:nvGrpSpPr>
        <p:grpSpPr>
          <a:xfrm>
            <a:off x="9188450" y="2266950"/>
            <a:ext cx="433388" cy="439738"/>
            <a:chOff x="9311217" y="2004484"/>
            <a:chExt cx="433917" cy="440267"/>
          </a:xfrm>
        </p:grpSpPr>
        <p:sp>
          <p:nvSpPr>
            <p:cNvPr id="67" name="Rectangle 75"/>
            <p:cNvSpPr>
              <a:spLocks noChangeArrowheads="1"/>
            </p:cNvSpPr>
            <p:nvPr/>
          </p:nvSpPr>
          <p:spPr bwMode="auto">
            <a:xfrm>
              <a:off x="9311217" y="2004484"/>
              <a:ext cx="433917" cy="440267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3200">
                <a:solidFill>
                  <a:schemeClr val="bg1"/>
                </a:solidFill>
              </a:endParaRPr>
            </a:p>
          </p:txBody>
        </p:sp>
        <p:sp>
          <p:nvSpPr>
            <p:cNvPr id="29714" name="Freeform 77"/>
            <p:cNvSpPr>
              <a:spLocks noEditPoints="1"/>
            </p:cNvSpPr>
            <p:nvPr/>
          </p:nvSpPr>
          <p:spPr bwMode="auto">
            <a:xfrm>
              <a:off x="9370483" y="2110318"/>
              <a:ext cx="336550" cy="220133"/>
            </a:xfrm>
            <a:custGeom>
              <a:avLst/>
              <a:gdLst>
                <a:gd name="T0" fmla="*/ 86 w 119"/>
                <a:gd name="T1" fmla="*/ 38 h 77"/>
                <a:gd name="T2" fmla="*/ 58 w 119"/>
                <a:gd name="T3" fmla="*/ 65 h 77"/>
                <a:gd name="T4" fmla="*/ 30 w 119"/>
                <a:gd name="T5" fmla="*/ 38 h 77"/>
                <a:gd name="T6" fmla="*/ 58 w 119"/>
                <a:gd name="T7" fmla="*/ 10 h 77"/>
                <a:gd name="T8" fmla="*/ 86 w 119"/>
                <a:gd name="T9" fmla="*/ 38 h 77"/>
                <a:gd name="T10" fmla="*/ 95 w 119"/>
                <a:gd name="T11" fmla="*/ 38 h 77"/>
                <a:gd name="T12" fmla="*/ 58 w 119"/>
                <a:gd name="T13" fmla="*/ 75 h 77"/>
                <a:gd name="T14" fmla="*/ 20 w 119"/>
                <a:gd name="T15" fmla="*/ 38 h 77"/>
                <a:gd name="T16" fmla="*/ 58 w 119"/>
                <a:gd name="T17" fmla="*/ 0 h 77"/>
                <a:gd name="T18" fmla="*/ 95 w 119"/>
                <a:gd name="T19" fmla="*/ 38 h 77"/>
                <a:gd name="T20" fmla="*/ 89 w 119"/>
                <a:gd name="T21" fmla="*/ 38 h 77"/>
                <a:gd name="T22" fmla="*/ 58 w 119"/>
                <a:gd name="T23" fmla="*/ 6 h 77"/>
                <a:gd name="T24" fmla="*/ 27 w 119"/>
                <a:gd name="T25" fmla="*/ 38 h 77"/>
                <a:gd name="T26" fmla="*/ 58 w 119"/>
                <a:gd name="T27" fmla="*/ 69 h 77"/>
                <a:gd name="T28" fmla="*/ 89 w 119"/>
                <a:gd name="T29" fmla="*/ 38 h 77"/>
                <a:gd name="T30" fmla="*/ 100 w 119"/>
                <a:gd name="T31" fmla="*/ 1 h 77"/>
                <a:gd name="T32" fmla="*/ 100 w 119"/>
                <a:gd name="T33" fmla="*/ 77 h 77"/>
                <a:gd name="T34" fmla="*/ 103 w 119"/>
                <a:gd name="T35" fmla="*/ 48 h 77"/>
                <a:gd name="T36" fmla="*/ 100 w 119"/>
                <a:gd name="T37" fmla="*/ 1 h 77"/>
                <a:gd name="T38" fmla="*/ 14 w 119"/>
                <a:gd name="T39" fmla="*/ 15 h 77"/>
                <a:gd name="T40" fmla="*/ 10 w 119"/>
                <a:gd name="T41" fmla="*/ 15 h 77"/>
                <a:gd name="T42" fmla="*/ 10 w 119"/>
                <a:gd name="T43" fmla="*/ 1 h 77"/>
                <a:gd name="T44" fmla="*/ 7 w 119"/>
                <a:gd name="T45" fmla="*/ 1 h 77"/>
                <a:gd name="T46" fmla="*/ 7 w 119"/>
                <a:gd name="T47" fmla="*/ 16 h 77"/>
                <a:gd name="T48" fmla="*/ 3 w 119"/>
                <a:gd name="T49" fmla="*/ 15 h 77"/>
                <a:gd name="T50" fmla="*/ 3 w 119"/>
                <a:gd name="T51" fmla="*/ 1 h 77"/>
                <a:gd name="T52" fmla="*/ 0 w 119"/>
                <a:gd name="T53" fmla="*/ 1 h 77"/>
                <a:gd name="T54" fmla="*/ 0 w 119"/>
                <a:gd name="T55" fmla="*/ 15 h 77"/>
                <a:gd name="T56" fmla="*/ 7 w 119"/>
                <a:gd name="T57" fmla="*/ 24 h 77"/>
                <a:gd name="T58" fmla="*/ 7 w 119"/>
                <a:gd name="T59" fmla="*/ 47 h 77"/>
                <a:gd name="T60" fmla="*/ 5 w 119"/>
                <a:gd name="T61" fmla="*/ 65 h 77"/>
                <a:gd name="T62" fmla="*/ 9 w 119"/>
                <a:gd name="T63" fmla="*/ 76 h 77"/>
                <a:gd name="T64" fmla="*/ 13 w 119"/>
                <a:gd name="T65" fmla="*/ 65 h 77"/>
                <a:gd name="T66" fmla="*/ 10 w 119"/>
                <a:gd name="T67" fmla="*/ 47 h 77"/>
                <a:gd name="T68" fmla="*/ 10 w 119"/>
                <a:gd name="T69" fmla="*/ 24 h 77"/>
                <a:gd name="T70" fmla="*/ 15 w 119"/>
                <a:gd name="T71" fmla="*/ 22 h 77"/>
                <a:gd name="T72" fmla="*/ 18 w 119"/>
                <a:gd name="T73" fmla="*/ 15 h 77"/>
                <a:gd name="T74" fmla="*/ 18 w 119"/>
                <a:gd name="T75" fmla="*/ 1 h 77"/>
                <a:gd name="T76" fmla="*/ 14 w 119"/>
                <a:gd name="T77" fmla="*/ 1 h 77"/>
                <a:gd name="T78" fmla="*/ 14 w 119"/>
                <a:gd name="T79" fmla="*/ 15 h 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19" h="77">
                  <a:moveTo>
                    <a:pt x="86" y="38"/>
                  </a:moveTo>
                  <a:cubicBezTo>
                    <a:pt x="86" y="53"/>
                    <a:pt x="73" y="65"/>
                    <a:pt x="58" y="65"/>
                  </a:cubicBezTo>
                  <a:cubicBezTo>
                    <a:pt x="42" y="65"/>
                    <a:pt x="30" y="53"/>
                    <a:pt x="30" y="38"/>
                  </a:cubicBezTo>
                  <a:cubicBezTo>
                    <a:pt x="30" y="22"/>
                    <a:pt x="42" y="10"/>
                    <a:pt x="58" y="10"/>
                  </a:cubicBezTo>
                  <a:cubicBezTo>
                    <a:pt x="73" y="10"/>
                    <a:pt x="86" y="22"/>
                    <a:pt x="86" y="38"/>
                  </a:cubicBezTo>
                  <a:close/>
                  <a:moveTo>
                    <a:pt x="95" y="38"/>
                  </a:moveTo>
                  <a:cubicBezTo>
                    <a:pt x="95" y="58"/>
                    <a:pt x="79" y="75"/>
                    <a:pt x="58" y="75"/>
                  </a:cubicBezTo>
                  <a:cubicBezTo>
                    <a:pt x="37" y="75"/>
                    <a:pt x="20" y="58"/>
                    <a:pt x="20" y="38"/>
                  </a:cubicBezTo>
                  <a:cubicBezTo>
                    <a:pt x="20" y="17"/>
                    <a:pt x="37" y="0"/>
                    <a:pt x="58" y="0"/>
                  </a:cubicBezTo>
                  <a:cubicBezTo>
                    <a:pt x="79" y="0"/>
                    <a:pt x="95" y="17"/>
                    <a:pt x="95" y="38"/>
                  </a:cubicBezTo>
                  <a:close/>
                  <a:moveTo>
                    <a:pt x="89" y="38"/>
                  </a:moveTo>
                  <a:cubicBezTo>
                    <a:pt x="89" y="20"/>
                    <a:pt x="75" y="6"/>
                    <a:pt x="58" y="6"/>
                  </a:cubicBezTo>
                  <a:cubicBezTo>
                    <a:pt x="41" y="6"/>
                    <a:pt x="27" y="20"/>
                    <a:pt x="27" y="38"/>
                  </a:cubicBezTo>
                  <a:cubicBezTo>
                    <a:pt x="27" y="55"/>
                    <a:pt x="41" y="69"/>
                    <a:pt x="58" y="69"/>
                  </a:cubicBezTo>
                  <a:cubicBezTo>
                    <a:pt x="75" y="69"/>
                    <a:pt x="89" y="55"/>
                    <a:pt x="89" y="38"/>
                  </a:cubicBezTo>
                  <a:close/>
                  <a:moveTo>
                    <a:pt x="100" y="1"/>
                  </a:moveTo>
                  <a:cubicBezTo>
                    <a:pt x="100" y="77"/>
                    <a:pt x="100" y="77"/>
                    <a:pt x="100" y="77"/>
                  </a:cubicBezTo>
                  <a:cubicBezTo>
                    <a:pt x="110" y="77"/>
                    <a:pt x="103" y="48"/>
                    <a:pt x="103" y="48"/>
                  </a:cubicBezTo>
                  <a:cubicBezTo>
                    <a:pt x="119" y="20"/>
                    <a:pt x="100" y="1"/>
                    <a:pt x="100" y="1"/>
                  </a:cubicBezTo>
                  <a:close/>
                  <a:moveTo>
                    <a:pt x="14" y="15"/>
                  </a:moveTo>
                  <a:cubicBezTo>
                    <a:pt x="14" y="15"/>
                    <a:pt x="13" y="15"/>
                    <a:pt x="10" y="1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6"/>
                    <a:pt x="3" y="16"/>
                    <a:pt x="3" y="15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1" y="24"/>
                    <a:pt x="7" y="24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51"/>
                    <a:pt x="5" y="59"/>
                    <a:pt x="5" y="65"/>
                  </a:cubicBezTo>
                  <a:cubicBezTo>
                    <a:pt x="5" y="75"/>
                    <a:pt x="7" y="76"/>
                    <a:pt x="9" y="76"/>
                  </a:cubicBezTo>
                  <a:cubicBezTo>
                    <a:pt x="11" y="76"/>
                    <a:pt x="13" y="75"/>
                    <a:pt x="13" y="65"/>
                  </a:cubicBezTo>
                  <a:cubicBezTo>
                    <a:pt x="13" y="58"/>
                    <a:pt x="11" y="51"/>
                    <a:pt x="10" y="47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2" y="24"/>
                    <a:pt x="14" y="23"/>
                    <a:pt x="15" y="22"/>
                  </a:cubicBezTo>
                  <a:cubicBezTo>
                    <a:pt x="18" y="19"/>
                    <a:pt x="18" y="15"/>
                    <a:pt x="18" y="1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9683749" y="2366963"/>
            <a:ext cx="979983" cy="230886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defRPr/>
            </a:pPr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</a:rPr>
              <a:t>비즈니스 이벤트</a:t>
            </a:r>
          </a:p>
        </p:txBody>
      </p:sp>
      <p:grpSp>
        <p:nvGrpSpPr>
          <p:cNvPr id="29707" name="Group 70"/>
          <p:cNvGrpSpPr/>
          <p:nvPr/>
        </p:nvGrpSpPr>
        <p:grpSpPr>
          <a:xfrm>
            <a:off x="9188450" y="3003550"/>
            <a:ext cx="433388" cy="441325"/>
            <a:chOff x="1468967" y="2004484"/>
            <a:chExt cx="433917" cy="440267"/>
          </a:xfrm>
        </p:grpSpPr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1468967" y="2004484"/>
              <a:ext cx="433917" cy="440267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3200">
                <a:solidFill>
                  <a:schemeClr val="bg1"/>
                </a:solidFill>
              </a:endParaRPr>
            </a:p>
          </p:txBody>
        </p:sp>
        <p:sp>
          <p:nvSpPr>
            <p:cNvPr id="29712" name="Freeform 25"/>
            <p:cNvSpPr>
              <a:spLocks noEditPoints="1"/>
            </p:cNvSpPr>
            <p:nvPr/>
          </p:nvSpPr>
          <p:spPr bwMode="auto">
            <a:xfrm>
              <a:off x="1532467" y="2112434"/>
              <a:ext cx="313267" cy="213783"/>
            </a:xfrm>
            <a:custGeom>
              <a:avLst/>
              <a:gdLst>
                <a:gd name="T0" fmla="*/ 4 w 111"/>
                <a:gd name="T1" fmla="*/ 42 h 75"/>
                <a:gd name="T2" fmla="*/ 13 w 111"/>
                <a:gd name="T3" fmla="*/ 14 h 75"/>
                <a:gd name="T4" fmla="*/ 27 w 111"/>
                <a:gd name="T5" fmla="*/ 1 h 75"/>
                <a:gd name="T6" fmla="*/ 33 w 111"/>
                <a:gd name="T7" fmla="*/ 2 h 75"/>
                <a:gd name="T8" fmla="*/ 28 w 111"/>
                <a:gd name="T9" fmla="*/ 3 h 75"/>
                <a:gd name="T10" fmla="*/ 18 w 111"/>
                <a:gd name="T11" fmla="*/ 14 h 75"/>
                <a:gd name="T12" fmla="*/ 13 w 111"/>
                <a:gd name="T13" fmla="*/ 36 h 75"/>
                <a:gd name="T14" fmla="*/ 4 w 111"/>
                <a:gd name="T15" fmla="*/ 42 h 75"/>
                <a:gd name="T16" fmla="*/ 82 w 111"/>
                <a:gd name="T17" fmla="*/ 3 h 75"/>
                <a:gd name="T18" fmla="*/ 93 w 111"/>
                <a:gd name="T19" fmla="*/ 14 h 75"/>
                <a:gd name="T20" fmla="*/ 98 w 111"/>
                <a:gd name="T21" fmla="*/ 36 h 75"/>
                <a:gd name="T22" fmla="*/ 106 w 111"/>
                <a:gd name="T23" fmla="*/ 42 h 75"/>
                <a:gd name="T24" fmla="*/ 97 w 111"/>
                <a:gd name="T25" fmla="*/ 14 h 75"/>
                <a:gd name="T26" fmla="*/ 83 w 111"/>
                <a:gd name="T27" fmla="*/ 1 h 75"/>
                <a:gd name="T28" fmla="*/ 77 w 111"/>
                <a:gd name="T29" fmla="*/ 2 h 75"/>
                <a:gd name="T30" fmla="*/ 82 w 111"/>
                <a:gd name="T31" fmla="*/ 3 h 75"/>
                <a:gd name="T32" fmla="*/ 85 w 111"/>
                <a:gd name="T33" fmla="*/ 75 h 75"/>
                <a:gd name="T34" fmla="*/ 60 w 111"/>
                <a:gd name="T35" fmla="*/ 50 h 75"/>
                <a:gd name="T36" fmla="*/ 50 w 111"/>
                <a:gd name="T37" fmla="*/ 50 h 75"/>
                <a:gd name="T38" fmla="*/ 25 w 111"/>
                <a:gd name="T39" fmla="*/ 75 h 75"/>
                <a:gd name="T40" fmla="*/ 4 w 111"/>
                <a:gd name="T41" fmla="*/ 47 h 75"/>
                <a:gd name="T42" fmla="*/ 12 w 111"/>
                <a:gd name="T43" fmla="*/ 38 h 75"/>
                <a:gd name="T44" fmla="*/ 51 w 111"/>
                <a:gd name="T45" fmla="*/ 41 h 75"/>
                <a:gd name="T46" fmla="*/ 60 w 111"/>
                <a:gd name="T47" fmla="*/ 41 h 75"/>
                <a:gd name="T48" fmla="*/ 98 w 111"/>
                <a:gd name="T49" fmla="*/ 38 h 75"/>
                <a:gd name="T50" fmla="*/ 107 w 111"/>
                <a:gd name="T51" fmla="*/ 47 h 75"/>
                <a:gd name="T52" fmla="*/ 85 w 111"/>
                <a:gd name="T53" fmla="*/ 75 h 75"/>
                <a:gd name="T54" fmla="*/ 32 w 111"/>
                <a:gd name="T55" fmla="*/ 40 h 75"/>
                <a:gd name="T56" fmla="*/ 15 w 111"/>
                <a:gd name="T57" fmla="*/ 42 h 75"/>
                <a:gd name="T58" fmla="*/ 8 w 111"/>
                <a:gd name="T59" fmla="*/ 49 h 75"/>
                <a:gd name="T60" fmla="*/ 17 w 111"/>
                <a:gd name="T61" fmla="*/ 69 h 75"/>
                <a:gd name="T62" fmla="*/ 16 w 111"/>
                <a:gd name="T63" fmla="*/ 64 h 75"/>
                <a:gd name="T64" fmla="*/ 32 w 111"/>
                <a:gd name="T65" fmla="*/ 40 h 75"/>
                <a:gd name="T66" fmla="*/ 89 w 111"/>
                <a:gd name="T67" fmla="*/ 40 h 75"/>
                <a:gd name="T68" fmla="*/ 64 w 111"/>
                <a:gd name="T69" fmla="*/ 45 h 75"/>
                <a:gd name="T70" fmla="*/ 72 w 111"/>
                <a:gd name="T71" fmla="*/ 67 h 75"/>
                <a:gd name="T72" fmla="*/ 72 w 111"/>
                <a:gd name="T73" fmla="*/ 64 h 75"/>
                <a:gd name="T74" fmla="*/ 89 w 111"/>
                <a:gd name="T75" fmla="*/ 40 h 7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0" h="75">
                  <a:moveTo>
                    <a:pt x="4" y="42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8" y="3"/>
                    <a:pt x="27" y="1"/>
                  </a:cubicBezTo>
                  <a:cubicBezTo>
                    <a:pt x="30" y="0"/>
                    <a:pt x="33" y="1"/>
                    <a:pt x="33" y="2"/>
                  </a:cubicBezTo>
                  <a:cubicBezTo>
                    <a:pt x="32" y="5"/>
                    <a:pt x="31" y="5"/>
                    <a:pt x="28" y="3"/>
                  </a:cubicBezTo>
                  <a:cubicBezTo>
                    <a:pt x="27" y="3"/>
                    <a:pt x="21" y="4"/>
                    <a:pt x="18" y="14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7" y="37"/>
                    <a:pt x="4" y="42"/>
                  </a:cubicBezTo>
                  <a:close/>
                  <a:moveTo>
                    <a:pt x="82" y="3"/>
                  </a:moveTo>
                  <a:cubicBezTo>
                    <a:pt x="83" y="3"/>
                    <a:pt x="90" y="4"/>
                    <a:pt x="93" y="14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104" y="37"/>
                    <a:pt x="106" y="42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4"/>
                    <a:pt x="93" y="3"/>
                    <a:pt x="83" y="1"/>
                  </a:cubicBezTo>
                  <a:cubicBezTo>
                    <a:pt x="80" y="0"/>
                    <a:pt x="77" y="1"/>
                    <a:pt x="77" y="2"/>
                  </a:cubicBezTo>
                  <a:cubicBezTo>
                    <a:pt x="78" y="5"/>
                    <a:pt x="79" y="5"/>
                    <a:pt x="82" y="3"/>
                  </a:cubicBezTo>
                  <a:close/>
                  <a:moveTo>
                    <a:pt x="85" y="75"/>
                  </a:moveTo>
                  <a:cubicBezTo>
                    <a:pt x="66" y="75"/>
                    <a:pt x="61" y="60"/>
                    <a:pt x="60" y="50"/>
                  </a:cubicBezTo>
                  <a:cubicBezTo>
                    <a:pt x="56" y="48"/>
                    <a:pt x="53" y="49"/>
                    <a:pt x="50" y="50"/>
                  </a:cubicBezTo>
                  <a:cubicBezTo>
                    <a:pt x="49" y="60"/>
                    <a:pt x="44" y="75"/>
                    <a:pt x="25" y="75"/>
                  </a:cubicBezTo>
                  <a:cubicBezTo>
                    <a:pt x="0" y="75"/>
                    <a:pt x="4" y="47"/>
                    <a:pt x="4" y="47"/>
                  </a:cubicBezTo>
                  <a:cubicBezTo>
                    <a:pt x="4" y="47"/>
                    <a:pt x="4" y="41"/>
                    <a:pt x="12" y="38"/>
                  </a:cubicBezTo>
                  <a:cubicBezTo>
                    <a:pt x="24" y="33"/>
                    <a:pt x="47" y="37"/>
                    <a:pt x="51" y="41"/>
                  </a:cubicBezTo>
                  <a:cubicBezTo>
                    <a:pt x="53" y="41"/>
                    <a:pt x="56" y="40"/>
                    <a:pt x="60" y="41"/>
                  </a:cubicBezTo>
                  <a:cubicBezTo>
                    <a:pt x="63" y="37"/>
                    <a:pt x="86" y="33"/>
                    <a:pt x="98" y="38"/>
                  </a:cubicBezTo>
                  <a:cubicBezTo>
                    <a:pt x="106" y="41"/>
                    <a:pt x="107" y="47"/>
                    <a:pt x="107" y="47"/>
                  </a:cubicBezTo>
                  <a:cubicBezTo>
                    <a:pt x="107" y="47"/>
                    <a:pt x="111" y="75"/>
                    <a:pt x="85" y="75"/>
                  </a:cubicBezTo>
                  <a:close/>
                  <a:moveTo>
                    <a:pt x="32" y="40"/>
                  </a:moveTo>
                  <a:cubicBezTo>
                    <a:pt x="26" y="40"/>
                    <a:pt x="20" y="40"/>
                    <a:pt x="15" y="42"/>
                  </a:cubicBezTo>
                  <a:cubicBezTo>
                    <a:pt x="8" y="44"/>
                    <a:pt x="8" y="49"/>
                    <a:pt x="8" y="49"/>
                  </a:cubicBezTo>
                  <a:cubicBezTo>
                    <a:pt x="8" y="49"/>
                    <a:pt x="5" y="64"/>
                    <a:pt x="17" y="69"/>
                  </a:cubicBezTo>
                  <a:cubicBezTo>
                    <a:pt x="16" y="67"/>
                    <a:pt x="16" y="66"/>
                    <a:pt x="16" y="64"/>
                  </a:cubicBezTo>
                  <a:cubicBezTo>
                    <a:pt x="16" y="53"/>
                    <a:pt x="23" y="43"/>
                    <a:pt x="32" y="40"/>
                  </a:cubicBezTo>
                  <a:close/>
                  <a:moveTo>
                    <a:pt x="89" y="40"/>
                  </a:moveTo>
                  <a:cubicBezTo>
                    <a:pt x="78" y="39"/>
                    <a:pt x="64" y="42"/>
                    <a:pt x="64" y="45"/>
                  </a:cubicBezTo>
                  <a:cubicBezTo>
                    <a:pt x="64" y="48"/>
                    <a:pt x="64" y="60"/>
                    <a:pt x="72" y="67"/>
                  </a:cubicBezTo>
                  <a:cubicBezTo>
                    <a:pt x="72" y="66"/>
                    <a:pt x="72" y="65"/>
                    <a:pt x="72" y="64"/>
                  </a:cubicBezTo>
                  <a:cubicBezTo>
                    <a:pt x="72" y="53"/>
                    <a:pt x="79" y="43"/>
                    <a:pt x="89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683749" y="3103563"/>
            <a:ext cx="652894" cy="230886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defRPr/>
            </a:pPr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</a:rPr>
              <a:t>팀 디자인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918324" y="3944938"/>
            <a:ext cx="4657725" cy="11245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4000"/>
              </a:lnSpc>
              <a:defRPr/>
            </a:pPr>
            <a:r>
              <a:rPr lang="ko-KO" altLang="ko-KO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</a:rPr>
              <a:t>션 해밀턴</a:t>
            </a:r>
          </a:p>
          <a:p>
            <a:pPr>
              <a:lnSpc>
                <a:spcPct val="104000"/>
              </a:lnSpc>
              <a:defRPr/>
            </a:pPr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</a:rPr>
              <a:t>비즈니스 개발자, 마케팅 부서</a:t>
            </a:r>
          </a:p>
          <a:p>
            <a:pPr>
              <a:lnSpc>
                <a:spcPct val="130000"/>
              </a:lnSpc>
              <a:defRPr/>
            </a:pPr>
            <a:endParaRPr lang="en-US" sz="9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cs typeface="Open Sans" panose="020B0606030504020204" pitchFamily="34" charset="0"/>
              </a:rPr>
              <a:t>지분은 내부 또는 '유기적' 소스에 투자하는 반면 유연한 기술을 적극적으로 활용합니다. 팀 구축 내부 또는 '유기적' 소스를 통해 공동으로 유지 가능한 리더십을 분리합니다. 자기 품질 벡터를 위해 전사적 차원의 볼탈을 전 세계적으로 배포합니다.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2015264-05E8-4F9A-9CC0-1F2BBA24FFE9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프로젝트 주요기능</a:t>
            </a:r>
            <a:endParaRPr lang="ko-KO" altLang="ko-KO" sz="2800" b="1">
              <a:solidFill>
                <a:schemeClr val="bg1"/>
              </a:solidFill>
              <a:latin typeface="NanumGothic"/>
              <a:ea typeface="NanumGothic"/>
              <a:sym typeface="Arial" panose="020B0604020202020204" pitchFamily="34" charset="0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EB2BE2C0-CEF4-406D-9F8E-0961F51EBD0F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AD88370-5625-415D-9D10-AA460B9E73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2" r="9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93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a89d2df-c045-47b9-8691-de29f9901f55"/>
          <p:cNvGrpSpPr>
            <a:grpSpLocks noChangeAspect="1"/>
          </p:cNvGrpSpPr>
          <p:nvPr/>
        </p:nvGrpSpPr>
        <p:grpSpPr>
          <a:xfrm>
            <a:off x="804906" y="798225"/>
            <a:ext cx="9507424" cy="5789717"/>
            <a:chOff x="2018856" y="1168400"/>
            <a:chExt cx="8154287" cy="4965700"/>
          </a:xfrm>
        </p:grpSpPr>
        <p:sp>
          <p:nvSpPr>
            <p:cNvPr id="4" name="Freeform: Shape 2"/>
            <p:cNvSpPr/>
            <p:nvPr/>
          </p:nvSpPr>
          <p:spPr bwMode="auto">
            <a:xfrm>
              <a:off x="4631294" y="1943601"/>
              <a:ext cx="2938083" cy="3185713"/>
            </a:xfrm>
            <a:custGeom>
              <a:avLst/>
              <a:gdLst>
                <a:gd name="T0" fmla="*/ 2015 w 2015"/>
                <a:gd name="T1" fmla="*/ 1007 h 1636"/>
                <a:gd name="T2" fmla="*/ 1385 w 2015"/>
                <a:gd name="T3" fmla="*/ 1636 h 1636"/>
                <a:gd name="T4" fmla="*/ 0 w 2015"/>
                <a:gd name="T5" fmla="*/ 251 h 1636"/>
                <a:gd name="T6" fmla="*/ 1008 w 2015"/>
                <a:gd name="T7" fmla="*/ 0 h 1636"/>
                <a:gd name="T8" fmla="*/ 2015 w 2015"/>
                <a:gd name="T9" fmla="*/ 1007 h 1636"/>
                <a:gd name="connsiteX0" fmla="*/ 7488 w 7488"/>
                <a:gd name="connsiteY0" fmla="*/ 6155 h 10000"/>
                <a:gd name="connsiteX1" fmla="*/ 4361 w 7488"/>
                <a:gd name="connsiteY1" fmla="*/ 10000 h 10000"/>
                <a:gd name="connsiteX2" fmla="*/ 0 w 7488"/>
                <a:gd name="connsiteY2" fmla="*/ 4596 h 10000"/>
                <a:gd name="connsiteX3" fmla="*/ 2490 w 7488"/>
                <a:gd name="connsiteY3" fmla="*/ 0 h 10000"/>
                <a:gd name="connsiteX4" fmla="*/ 7488 w 7488"/>
                <a:gd name="connsiteY4" fmla="*/ 615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8" h="10000">
                  <a:moveTo>
                    <a:pt x="7488" y="6155"/>
                  </a:moveTo>
                  <a:lnTo>
                    <a:pt x="4361" y="10000"/>
                  </a:lnTo>
                  <a:lnTo>
                    <a:pt x="0" y="4596"/>
                  </a:lnTo>
                  <a:lnTo>
                    <a:pt x="2490" y="0"/>
                  </a:lnTo>
                  <a:lnTo>
                    <a:pt x="7488" y="6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r>
                <a:rPr lang="ko-KO" altLang="ko-KO" sz="2400">
                  <a:latin typeface="NanumGothic"/>
                  <a:ea typeface="NanumGothic"/>
                </a:rPr>
                <a:t>V</a:t>
              </a:r>
            </a:p>
          </p:txBody>
        </p:sp>
        <p:sp>
          <p:nvSpPr>
            <p:cNvPr id="5" name="Freeform: Shape 3"/>
            <p:cNvSpPr/>
            <p:nvPr/>
          </p:nvSpPr>
          <p:spPr bwMode="auto">
            <a:xfrm>
              <a:off x="4623460" y="1168400"/>
              <a:ext cx="5549683" cy="2802102"/>
            </a:xfrm>
            <a:custGeom>
              <a:avLst/>
              <a:gdLst>
                <a:gd name="T0" fmla="*/ 2850 w 2850"/>
                <a:gd name="T1" fmla="*/ 719 h 1439"/>
                <a:gd name="T2" fmla="*/ 2027 w 2850"/>
                <a:gd name="T3" fmla="*/ 0 h 1439"/>
                <a:gd name="T4" fmla="*/ 2027 w 2850"/>
                <a:gd name="T5" fmla="*/ 291 h 1439"/>
                <a:gd name="T6" fmla="*/ 0 w 2850"/>
                <a:gd name="T7" fmla="*/ 291 h 1439"/>
                <a:gd name="T8" fmla="*/ 0 w 2850"/>
                <a:gd name="T9" fmla="*/ 1146 h 1439"/>
                <a:gd name="T10" fmla="*/ 2027 w 2850"/>
                <a:gd name="T11" fmla="*/ 1146 h 1439"/>
                <a:gd name="T12" fmla="*/ 2027 w 2850"/>
                <a:gd name="T13" fmla="*/ 1439 h 1439"/>
                <a:gd name="T14" fmla="*/ 2850 w 2850"/>
                <a:gd name="T15" fmla="*/ 71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39">
                  <a:moveTo>
                    <a:pt x="2850" y="719"/>
                  </a:moveTo>
                  <a:lnTo>
                    <a:pt x="2027" y="0"/>
                  </a:lnTo>
                  <a:lnTo>
                    <a:pt x="2027" y="291"/>
                  </a:lnTo>
                  <a:lnTo>
                    <a:pt x="0" y="291"/>
                  </a:lnTo>
                  <a:lnTo>
                    <a:pt x="0" y="1146"/>
                  </a:lnTo>
                  <a:lnTo>
                    <a:pt x="2027" y="1146"/>
                  </a:lnTo>
                  <a:lnTo>
                    <a:pt x="2027" y="1439"/>
                  </a:lnTo>
                  <a:lnTo>
                    <a:pt x="2850" y="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/>
            </a:p>
          </p:txBody>
        </p:sp>
        <p:sp>
          <p:nvSpPr>
            <p:cNvPr id="6" name="Freeform: Shape 4"/>
            <p:cNvSpPr/>
            <p:nvPr/>
          </p:nvSpPr>
          <p:spPr bwMode="auto">
            <a:xfrm>
              <a:off x="2018856" y="3330050"/>
              <a:ext cx="5549683" cy="2804050"/>
            </a:xfrm>
            <a:custGeom>
              <a:avLst/>
              <a:gdLst>
                <a:gd name="T0" fmla="*/ 0 w 2850"/>
                <a:gd name="T1" fmla="*/ 719 h 1440"/>
                <a:gd name="T2" fmla="*/ 823 w 2850"/>
                <a:gd name="T3" fmla="*/ 1440 h 1440"/>
                <a:gd name="T4" fmla="*/ 823 w 2850"/>
                <a:gd name="T5" fmla="*/ 1147 h 1440"/>
                <a:gd name="T6" fmla="*/ 2850 w 2850"/>
                <a:gd name="T7" fmla="*/ 1147 h 1440"/>
                <a:gd name="T8" fmla="*/ 2850 w 2850"/>
                <a:gd name="T9" fmla="*/ 292 h 1440"/>
                <a:gd name="T10" fmla="*/ 823 w 2850"/>
                <a:gd name="T11" fmla="*/ 292 h 1440"/>
                <a:gd name="T12" fmla="*/ 823 w 2850"/>
                <a:gd name="T13" fmla="*/ 0 h 1440"/>
                <a:gd name="T14" fmla="*/ 0 w 2850"/>
                <a:gd name="T15" fmla="*/ 71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40">
                  <a:moveTo>
                    <a:pt x="0" y="719"/>
                  </a:moveTo>
                  <a:lnTo>
                    <a:pt x="823" y="1440"/>
                  </a:lnTo>
                  <a:lnTo>
                    <a:pt x="823" y="1147"/>
                  </a:lnTo>
                  <a:lnTo>
                    <a:pt x="2850" y="1147"/>
                  </a:lnTo>
                  <a:lnTo>
                    <a:pt x="2850" y="292"/>
                  </a:lnTo>
                  <a:lnTo>
                    <a:pt x="823" y="292"/>
                  </a:lnTo>
                  <a:lnTo>
                    <a:pt x="823" y="0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7" name="Group 5"/>
            <p:cNvGrpSpPr/>
            <p:nvPr/>
          </p:nvGrpSpPr>
          <p:grpSpPr>
            <a:xfrm>
              <a:off x="6504568" y="4417245"/>
              <a:ext cx="678025" cy="638908"/>
              <a:chOff x="1049338" y="4976813"/>
              <a:chExt cx="495300" cy="466725"/>
            </a:xfrm>
            <a:solidFill>
              <a:schemeClr val="bg1"/>
            </a:solidFill>
          </p:grpSpPr>
          <p:sp>
            <p:nvSpPr>
              <p:cNvPr id="22" name="Oval 20"/>
              <p:cNvSpPr/>
              <p:nvPr/>
            </p:nvSpPr>
            <p:spPr bwMode="auto">
              <a:xfrm>
                <a:off x="1289050" y="5232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3" name="Freeform: Shape 21"/>
              <p:cNvSpPr/>
              <p:nvPr/>
            </p:nvSpPr>
            <p:spPr bwMode="auto">
              <a:xfrm>
                <a:off x="1049338" y="4976813"/>
                <a:ext cx="495300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>
              <a:off x="5054479" y="2265082"/>
              <a:ext cx="660642" cy="619353"/>
              <a:chOff x="2974975" y="2071688"/>
              <a:chExt cx="482600" cy="452438"/>
            </a:xfrm>
            <a:solidFill>
              <a:schemeClr val="bg1"/>
            </a:solidFill>
          </p:grpSpPr>
          <p:sp>
            <p:nvSpPr>
              <p:cNvPr id="13" name="Freeform: Shape 11"/>
              <p:cNvSpPr/>
              <p:nvPr/>
            </p:nvSpPr>
            <p:spPr bwMode="auto">
              <a:xfrm>
                <a:off x="2974975" y="2071688"/>
                <a:ext cx="482600" cy="452438"/>
              </a:xfrm>
              <a:custGeom>
                <a:avLst/>
                <a:gdLst>
                  <a:gd name="T0" fmla="*/ 126 w 128"/>
                  <a:gd name="T1" fmla="*/ 26 h 120"/>
                  <a:gd name="T2" fmla="*/ 102 w 128"/>
                  <a:gd name="T3" fmla="*/ 2 h 120"/>
                  <a:gd name="T4" fmla="*/ 96 w 128"/>
                  <a:gd name="T5" fmla="*/ 0 h 120"/>
                  <a:gd name="T6" fmla="*/ 12 w 128"/>
                  <a:gd name="T7" fmla="*/ 0 h 120"/>
                  <a:gd name="T8" fmla="*/ 0 w 128"/>
                  <a:gd name="T9" fmla="*/ 12 h 120"/>
                  <a:gd name="T10" fmla="*/ 0 w 128"/>
                  <a:gd name="T11" fmla="*/ 108 h 120"/>
                  <a:gd name="T12" fmla="*/ 12 w 128"/>
                  <a:gd name="T13" fmla="*/ 120 h 120"/>
                  <a:gd name="T14" fmla="*/ 116 w 128"/>
                  <a:gd name="T15" fmla="*/ 120 h 120"/>
                  <a:gd name="T16" fmla="*/ 128 w 128"/>
                  <a:gd name="T17" fmla="*/ 108 h 120"/>
                  <a:gd name="T18" fmla="*/ 128 w 128"/>
                  <a:gd name="T19" fmla="*/ 32 h 120"/>
                  <a:gd name="T20" fmla="*/ 126 w 128"/>
                  <a:gd name="T21" fmla="*/ 26 h 120"/>
                  <a:gd name="T22" fmla="*/ 120 w 128"/>
                  <a:gd name="T23" fmla="*/ 108 h 120"/>
                  <a:gd name="T24" fmla="*/ 116 w 128"/>
                  <a:gd name="T25" fmla="*/ 112 h 120"/>
                  <a:gd name="T26" fmla="*/ 12 w 128"/>
                  <a:gd name="T27" fmla="*/ 112 h 120"/>
                  <a:gd name="T28" fmla="*/ 8 w 128"/>
                  <a:gd name="T29" fmla="*/ 108 h 120"/>
                  <a:gd name="T30" fmla="*/ 8 w 128"/>
                  <a:gd name="T31" fmla="*/ 12 h 120"/>
                  <a:gd name="T32" fmla="*/ 12 w 128"/>
                  <a:gd name="T33" fmla="*/ 8 h 120"/>
                  <a:gd name="T34" fmla="*/ 92 w 128"/>
                  <a:gd name="T35" fmla="*/ 8 h 120"/>
                  <a:gd name="T36" fmla="*/ 92 w 128"/>
                  <a:gd name="T37" fmla="*/ 24 h 120"/>
                  <a:gd name="T38" fmla="*/ 92 w 128"/>
                  <a:gd name="T39" fmla="*/ 24 h 120"/>
                  <a:gd name="T40" fmla="*/ 104 w 128"/>
                  <a:gd name="T41" fmla="*/ 36 h 120"/>
                  <a:gd name="T42" fmla="*/ 108 w 128"/>
                  <a:gd name="T43" fmla="*/ 36 h 120"/>
                  <a:gd name="T44" fmla="*/ 120 w 128"/>
                  <a:gd name="T45" fmla="*/ 36 h 120"/>
                  <a:gd name="T46" fmla="*/ 120 w 128"/>
                  <a:gd name="T47" fmla="*/ 108 h 120"/>
                  <a:gd name="T48" fmla="*/ 108 w 128"/>
                  <a:gd name="T49" fmla="*/ 32 h 120"/>
                  <a:gd name="T50" fmla="*/ 104 w 128"/>
                  <a:gd name="T51" fmla="*/ 32 h 120"/>
                  <a:gd name="T52" fmla="*/ 96 w 128"/>
                  <a:gd name="T53" fmla="*/ 24 h 120"/>
                  <a:gd name="T54" fmla="*/ 96 w 128"/>
                  <a:gd name="T55" fmla="*/ 24 h 120"/>
                  <a:gd name="T56" fmla="*/ 96 w 128"/>
                  <a:gd name="T57" fmla="*/ 8 h 120"/>
                  <a:gd name="T58" fmla="*/ 120 w 128"/>
                  <a:gd name="T59" fmla="*/ 32 h 120"/>
                  <a:gd name="T60" fmla="*/ 108 w 128"/>
                  <a:gd name="T61" fmla="*/ 3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120">
                    <a:moveTo>
                      <a:pt x="126" y="26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0" y="1"/>
                      <a:pt x="98" y="0"/>
                      <a:pt x="9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5"/>
                      <a:pt x="5" y="120"/>
                      <a:pt x="12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23" y="120"/>
                      <a:pt x="128" y="115"/>
                      <a:pt x="128" y="108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0"/>
                      <a:pt x="127" y="28"/>
                      <a:pt x="126" y="26"/>
                    </a:cubicBezTo>
                    <a:close/>
                    <a:moveTo>
                      <a:pt x="120" y="108"/>
                    </a:moveTo>
                    <a:cubicBezTo>
                      <a:pt x="120" y="110"/>
                      <a:pt x="118" y="112"/>
                      <a:pt x="116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0" y="112"/>
                      <a:pt x="8" y="110"/>
                      <a:pt x="8" y="10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31"/>
                      <a:pt x="97" y="36"/>
                      <a:pt x="104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20" y="36"/>
                      <a:pt x="120" y="36"/>
                      <a:pt x="120" y="36"/>
                    </a:cubicBezTo>
                    <a:lnTo>
                      <a:pt x="120" y="108"/>
                    </a:lnTo>
                    <a:close/>
                    <a:moveTo>
                      <a:pt x="108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0" y="32"/>
                      <a:pt x="96" y="28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120" y="32"/>
                      <a:pt x="120" y="32"/>
                      <a:pt x="120" y="32"/>
                    </a:cubicBezTo>
                    <a:lnTo>
                      <a:pt x="1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4" name="Freeform: Shape 12"/>
              <p:cNvSpPr/>
              <p:nvPr/>
            </p:nvSpPr>
            <p:spPr bwMode="auto">
              <a:xfrm>
                <a:off x="3200400" y="2162176"/>
                <a:ext cx="90487" cy="15875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5" name="Freeform: Shape 13"/>
              <p:cNvSpPr/>
              <p:nvPr/>
            </p:nvSpPr>
            <p:spPr bwMode="auto">
              <a:xfrm>
                <a:off x="3200400" y="2208213"/>
                <a:ext cx="90487" cy="14288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6" name="Freeform: Shape 14"/>
              <p:cNvSpPr/>
              <p:nvPr/>
            </p:nvSpPr>
            <p:spPr bwMode="auto">
              <a:xfrm>
                <a:off x="3200400" y="2252663"/>
                <a:ext cx="196850" cy="15875"/>
              </a:xfrm>
              <a:custGeom>
                <a:avLst/>
                <a:gdLst>
                  <a:gd name="T0" fmla="*/ 0 w 52"/>
                  <a:gd name="T1" fmla="*/ 2 h 4"/>
                  <a:gd name="T2" fmla="*/ 2 w 52"/>
                  <a:gd name="T3" fmla="*/ 4 h 4"/>
                  <a:gd name="T4" fmla="*/ 50 w 52"/>
                  <a:gd name="T5" fmla="*/ 4 h 4"/>
                  <a:gd name="T6" fmla="*/ 52 w 52"/>
                  <a:gd name="T7" fmla="*/ 2 h 4"/>
                  <a:gd name="T8" fmla="*/ 50 w 52"/>
                  <a:gd name="T9" fmla="*/ 0 h 4"/>
                  <a:gd name="T10" fmla="*/ 2 w 52"/>
                  <a:gd name="T11" fmla="*/ 0 h 4"/>
                  <a:gd name="T12" fmla="*/ 0 w 5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1" y="4"/>
                      <a:pt x="52" y="3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7" name="Freeform: Shape 15"/>
              <p:cNvSpPr/>
              <p:nvPr/>
            </p:nvSpPr>
            <p:spPr bwMode="auto">
              <a:xfrm>
                <a:off x="3035300" y="2343151"/>
                <a:ext cx="361950" cy="15875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8" name="Freeform: Shape 16"/>
              <p:cNvSpPr/>
              <p:nvPr/>
            </p:nvSpPr>
            <p:spPr bwMode="auto">
              <a:xfrm>
                <a:off x="3035300" y="238918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9" name="Freeform: Shape 17"/>
              <p:cNvSpPr/>
              <p:nvPr/>
            </p:nvSpPr>
            <p:spPr bwMode="auto">
              <a:xfrm>
                <a:off x="3035300" y="243363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0" name="Freeform: Shape 18"/>
              <p:cNvSpPr/>
              <p:nvPr/>
            </p:nvSpPr>
            <p:spPr bwMode="auto">
              <a:xfrm>
                <a:off x="3035300" y="2298701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1" name="Freeform: Shape 19"/>
              <p:cNvSpPr/>
              <p:nvPr/>
            </p:nvSpPr>
            <p:spPr bwMode="auto">
              <a:xfrm>
                <a:off x="3035300" y="2147888"/>
                <a:ext cx="134937" cy="120650"/>
              </a:xfrm>
              <a:custGeom>
                <a:avLst/>
                <a:gdLst>
                  <a:gd name="T0" fmla="*/ 4 w 36"/>
                  <a:gd name="T1" fmla="*/ 32 h 32"/>
                  <a:gd name="T2" fmla="*/ 32 w 36"/>
                  <a:gd name="T3" fmla="*/ 32 h 32"/>
                  <a:gd name="T4" fmla="*/ 36 w 36"/>
                  <a:gd name="T5" fmla="*/ 28 h 32"/>
                  <a:gd name="T6" fmla="*/ 36 w 36"/>
                  <a:gd name="T7" fmla="*/ 4 h 32"/>
                  <a:gd name="T8" fmla="*/ 32 w 36"/>
                  <a:gd name="T9" fmla="*/ 0 h 32"/>
                  <a:gd name="T10" fmla="*/ 4 w 36"/>
                  <a:gd name="T11" fmla="*/ 0 h 32"/>
                  <a:gd name="T12" fmla="*/ 0 w 36"/>
                  <a:gd name="T13" fmla="*/ 4 h 32"/>
                  <a:gd name="T14" fmla="*/ 0 w 36"/>
                  <a:gd name="T15" fmla="*/ 28 h 32"/>
                  <a:gd name="T16" fmla="*/ 4 w 36"/>
                  <a:gd name="T17" fmla="*/ 32 h 32"/>
                  <a:gd name="T18" fmla="*/ 8 w 36"/>
                  <a:gd name="T19" fmla="*/ 8 h 32"/>
                  <a:gd name="T20" fmla="*/ 28 w 36"/>
                  <a:gd name="T21" fmla="*/ 8 h 32"/>
                  <a:gd name="T22" fmla="*/ 28 w 36"/>
                  <a:gd name="T23" fmla="*/ 24 h 32"/>
                  <a:gd name="T24" fmla="*/ 8 w 36"/>
                  <a:gd name="T25" fmla="*/ 24 h 32"/>
                  <a:gd name="T26" fmla="*/ 8 w 36"/>
                  <a:gd name="T27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2">
                    <a:moveTo>
                      <a:pt x="4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2"/>
                      <a:pt x="36" y="30"/>
                      <a:pt x="36" y="2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8" y="24"/>
                      <a:pt x="8" y="24"/>
                      <a:pt x="8" y="24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9" name="TextBox 7"/>
            <p:cNvSpPr txBox="1"/>
            <p:nvPr/>
          </p:nvSpPr>
          <p:spPr>
            <a:xfrm>
              <a:off x="6045200" y="1999092"/>
              <a:ext cx="1723549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NanumGothic"/>
                  <a:ea typeface="NanumGothic"/>
                </a:rPr>
                <a:t>문제점 </a:t>
              </a:r>
              <a:r>
                <a:rPr lang="en-US" altLang="ko-KR" sz="1400" b="1" dirty="0">
                  <a:solidFill>
                    <a:schemeClr val="bg1"/>
                  </a:solidFill>
                  <a:latin typeface="NanumGothic"/>
                  <a:ea typeface="NanumGothic"/>
                </a:rPr>
                <a:t>1</a:t>
              </a:r>
              <a:endParaRPr lang="ko-KO" altLang="ko-KO" sz="1400" b="1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6045200" y="2452834"/>
              <a:ext cx="2806700" cy="60016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1467" dirty="0">
                  <a:solidFill>
                    <a:schemeClr val="bg1"/>
                  </a:solidFill>
                  <a:latin typeface="NanumGothic"/>
                  <a:ea typeface="NanumGothic"/>
                </a:rPr>
                <a:t>해결방법</a:t>
              </a:r>
              <a:endParaRPr lang="ko-KO" altLang="ko-KO" sz="1467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4512151" y="4107292"/>
              <a:ext cx="1723549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r"/>
              <a:r>
                <a:rPr lang="ko-KR" altLang="en-US" sz="1400" b="1" dirty="0">
                  <a:solidFill>
                    <a:schemeClr val="bg1"/>
                  </a:solidFill>
                  <a:latin typeface="NanumGothic"/>
                  <a:ea typeface="NanumGothic"/>
                </a:rPr>
                <a:t>문제점</a:t>
              </a:r>
              <a:r>
                <a:rPr lang="en-US" altLang="ko-KR" sz="1400" b="1" dirty="0">
                  <a:solidFill>
                    <a:schemeClr val="bg1"/>
                  </a:solidFill>
                  <a:latin typeface="NanumGothic"/>
                  <a:ea typeface="NanumGothic"/>
                </a:rPr>
                <a:t>2</a:t>
              </a:r>
              <a:endParaRPr lang="ko-KO" altLang="ko-KO" sz="1400" b="1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3429000" y="4561034"/>
              <a:ext cx="2806700" cy="60016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ko-KR" altLang="en-US" sz="1467" dirty="0">
                  <a:solidFill>
                    <a:schemeClr val="bg1"/>
                  </a:solidFill>
                  <a:latin typeface="NanumGothic"/>
                  <a:ea typeface="NanumGothic"/>
                </a:rPr>
                <a:t>해결방법</a:t>
              </a:r>
              <a:endParaRPr lang="ko-KO" altLang="ko-KO" sz="1467">
                <a:solidFill>
                  <a:schemeClr val="bg1"/>
                </a:solidFill>
                <a:latin typeface="NanumGothic"/>
                <a:ea typeface="NanumGothic"/>
              </a:endParaRPr>
            </a:p>
          </p:txBody>
        </p:sp>
      </p:grpSp>
      <p:sp>
        <p:nvSpPr>
          <p:cNvPr id="24" name="TextBox 8">
            <a:extLst>
              <a:ext uri="{FF2B5EF4-FFF2-40B4-BE49-F238E27FC236}">
                <a16:creationId xmlns:a16="http://schemas.microsoft.com/office/drawing/2014/main" id="{5F7C80F9-D899-4F40-B78B-A91C6921E1C5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문제점</a:t>
            </a:r>
            <a:endParaRPr lang="ko-KO" altLang="ko-KO" sz="2800" b="1">
              <a:solidFill>
                <a:schemeClr val="bg1"/>
              </a:solidFill>
              <a:latin typeface="NanumGothic"/>
              <a:ea typeface="NanumGothic"/>
              <a:sym typeface="Arial" panose="020B0604020202020204" pitchFamily="34" charset="0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E5F05970-BEB6-4BEE-80AB-BC52A351C4CE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/>
          <p:nvPr/>
        </p:nvGrpSpPr>
        <p:grpSpPr>
          <a:xfrm>
            <a:off x="1706136" y="4437628"/>
            <a:ext cx="4837237" cy="642479"/>
            <a:chOff x="5831273" y="4278292"/>
            <a:chExt cx="4837237" cy="642478"/>
          </a:xfrm>
        </p:grpSpPr>
        <p:grpSp>
          <p:nvGrpSpPr>
            <p:cNvPr id="34" name="Group 67"/>
            <p:cNvGrpSpPr/>
            <p:nvPr/>
          </p:nvGrpSpPr>
          <p:grpSpPr>
            <a:xfrm>
              <a:off x="5831273" y="4294731"/>
              <a:ext cx="609600" cy="609600"/>
              <a:chOff x="5831273" y="5140838"/>
              <a:chExt cx="609600" cy="609600"/>
            </a:xfrm>
          </p:grpSpPr>
          <p:sp>
            <p:nvSpPr>
              <p:cNvPr id="38" name="Oval 68"/>
              <p:cNvSpPr/>
              <p:nvPr/>
            </p:nvSpPr>
            <p:spPr>
              <a:xfrm>
                <a:off x="5831273" y="5140838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69"/>
              <p:cNvSpPr/>
              <p:nvPr/>
            </p:nvSpPr>
            <p:spPr>
              <a:xfrm>
                <a:off x="5917446" y="5227013"/>
                <a:ext cx="437252" cy="43725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Group 70"/>
            <p:cNvGrpSpPr/>
            <p:nvPr/>
          </p:nvGrpSpPr>
          <p:grpSpPr>
            <a:xfrm>
              <a:off x="6440873" y="4278292"/>
              <a:ext cx="4227637" cy="642478"/>
              <a:chOff x="7284132" y="5074715"/>
              <a:chExt cx="2262955" cy="642478"/>
            </a:xfrm>
          </p:grpSpPr>
          <p:sp>
            <p:nvSpPr>
              <p:cNvPr id="36" name="TextBox 71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480000" tIns="0" rIns="384000" bIns="0" anchor="t" anchorCtr="0">
                <a:normAutofit fontScale="92500" lnSpcReduction="10000"/>
              </a:bodyPr>
              <a:lstStyle/>
              <a:p>
                <a:r>
                  <a:rPr lang="ko-KO" altLang="ko-KO" sz="2133" b="1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37" name="TextBox 72"/>
              <p:cNvSpPr txBox="1"/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480000" tIns="0" rIns="384000" bIns="0" anchor="t" anchorCtr="0"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</p:grpSp>
      <p:grpSp>
        <p:nvGrpSpPr>
          <p:cNvPr id="6" name="Group 90"/>
          <p:cNvGrpSpPr/>
          <p:nvPr/>
        </p:nvGrpSpPr>
        <p:grpSpPr>
          <a:xfrm>
            <a:off x="1706136" y="3543248"/>
            <a:ext cx="4837237" cy="642479"/>
            <a:chOff x="5831273" y="3477735"/>
            <a:chExt cx="4837237" cy="642478"/>
          </a:xfrm>
        </p:grpSpPr>
        <p:grpSp>
          <p:nvGrpSpPr>
            <p:cNvPr id="28" name="Group 64"/>
            <p:cNvGrpSpPr/>
            <p:nvPr/>
          </p:nvGrpSpPr>
          <p:grpSpPr>
            <a:xfrm>
              <a:off x="5831273" y="3494174"/>
              <a:ext cx="609600" cy="609600"/>
              <a:chOff x="5831273" y="4138950"/>
              <a:chExt cx="609600" cy="609600"/>
            </a:xfrm>
          </p:grpSpPr>
          <p:sp>
            <p:nvSpPr>
              <p:cNvPr id="32" name="Oval 65"/>
              <p:cNvSpPr/>
              <p:nvPr/>
            </p:nvSpPr>
            <p:spPr>
              <a:xfrm>
                <a:off x="5831273" y="413895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66"/>
              <p:cNvSpPr/>
              <p:nvPr/>
            </p:nvSpPr>
            <p:spPr>
              <a:xfrm>
                <a:off x="5917446" y="4225125"/>
                <a:ext cx="437252" cy="437252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73"/>
            <p:cNvGrpSpPr/>
            <p:nvPr/>
          </p:nvGrpSpPr>
          <p:grpSpPr>
            <a:xfrm>
              <a:off x="6440873" y="3477735"/>
              <a:ext cx="4227637" cy="642478"/>
              <a:chOff x="7284132" y="5074715"/>
              <a:chExt cx="2262955" cy="642478"/>
            </a:xfrm>
          </p:grpSpPr>
          <p:sp>
            <p:nvSpPr>
              <p:cNvPr id="30" name="TextBox 74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480000" tIns="0" rIns="384000" bIns="0" anchor="t" anchorCtr="0">
                <a:normAutofit fontScale="92500" lnSpcReduction="10000"/>
              </a:bodyPr>
              <a:lstStyle/>
              <a:p>
                <a:r>
                  <a:rPr lang="ko-KO" altLang="ko-KO" sz="2133" b="1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31" name="TextBox 75"/>
              <p:cNvSpPr txBox="1"/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480000" tIns="0" rIns="384000" bIns="0" anchor="t" anchorCtr="0"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</p:grpSp>
      <p:grpSp>
        <p:nvGrpSpPr>
          <p:cNvPr id="7" name="Group 91"/>
          <p:cNvGrpSpPr/>
          <p:nvPr/>
        </p:nvGrpSpPr>
        <p:grpSpPr>
          <a:xfrm>
            <a:off x="1706136" y="2648868"/>
            <a:ext cx="4837237" cy="642479"/>
            <a:chOff x="5831273" y="2307867"/>
            <a:chExt cx="4837237" cy="642478"/>
          </a:xfrm>
        </p:grpSpPr>
        <p:grpSp>
          <p:nvGrpSpPr>
            <p:cNvPr id="22" name="Group 61"/>
            <p:cNvGrpSpPr/>
            <p:nvPr/>
          </p:nvGrpSpPr>
          <p:grpSpPr>
            <a:xfrm>
              <a:off x="5831273" y="2324306"/>
              <a:ext cx="609600" cy="609600"/>
              <a:chOff x="5831273" y="3137061"/>
              <a:chExt cx="609600" cy="609600"/>
            </a:xfrm>
          </p:grpSpPr>
          <p:sp>
            <p:nvSpPr>
              <p:cNvPr id="26" name="Oval 62"/>
              <p:cNvSpPr/>
              <p:nvPr/>
            </p:nvSpPr>
            <p:spPr>
              <a:xfrm>
                <a:off x="5831273" y="3137061"/>
                <a:ext cx="609600" cy="6096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63"/>
              <p:cNvSpPr/>
              <p:nvPr/>
            </p:nvSpPr>
            <p:spPr>
              <a:xfrm>
                <a:off x="5917446" y="3223236"/>
                <a:ext cx="437252" cy="43725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76"/>
            <p:cNvGrpSpPr/>
            <p:nvPr/>
          </p:nvGrpSpPr>
          <p:grpSpPr>
            <a:xfrm>
              <a:off x="6440873" y="2307867"/>
              <a:ext cx="4227637" cy="642478"/>
              <a:chOff x="7284132" y="5074715"/>
              <a:chExt cx="2262955" cy="642478"/>
            </a:xfrm>
          </p:grpSpPr>
          <p:sp>
            <p:nvSpPr>
              <p:cNvPr id="24" name="TextBox 77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480000" tIns="0" rIns="384000" bIns="0" anchor="t" anchorCtr="0">
                <a:normAutofit fontScale="92500" lnSpcReduction="10000"/>
              </a:bodyPr>
              <a:lstStyle/>
              <a:p>
                <a:r>
                  <a:rPr lang="ko-KO" altLang="ko-KO" sz="2133" b="1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25" name="TextBox 78"/>
              <p:cNvSpPr txBox="1"/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480000" tIns="0" rIns="384000" bIns="0" anchor="t" anchorCtr="0"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</p:grpSp>
      <p:grpSp>
        <p:nvGrpSpPr>
          <p:cNvPr id="8" name="Group 92"/>
          <p:cNvGrpSpPr/>
          <p:nvPr/>
        </p:nvGrpSpPr>
        <p:grpSpPr>
          <a:xfrm>
            <a:off x="1706136" y="1754488"/>
            <a:ext cx="4837237" cy="642479"/>
            <a:chOff x="5831273" y="1576357"/>
            <a:chExt cx="4837237" cy="642478"/>
          </a:xfrm>
        </p:grpSpPr>
        <p:grpSp>
          <p:nvGrpSpPr>
            <p:cNvPr id="16" name="Group 58"/>
            <p:cNvGrpSpPr/>
            <p:nvPr/>
          </p:nvGrpSpPr>
          <p:grpSpPr>
            <a:xfrm>
              <a:off x="5831273" y="1592796"/>
              <a:ext cx="609600" cy="609600"/>
              <a:chOff x="5831273" y="2135171"/>
              <a:chExt cx="609600" cy="609600"/>
            </a:xfrm>
          </p:grpSpPr>
          <p:sp>
            <p:nvSpPr>
              <p:cNvPr id="20" name="Oval 59"/>
              <p:cNvSpPr/>
              <p:nvPr/>
            </p:nvSpPr>
            <p:spPr>
              <a:xfrm>
                <a:off x="5831273" y="2135171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60"/>
              <p:cNvSpPr/>
              <p:nvPr/>
            </p:nvSpPr>
            <p:spPr>
              <a:xfrm>
                <a:off x="5917446" y="2221346"/>
                <a:ext cx="437252" cy="43725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79"/>
            <p:cNvGrpSpPr/>
            <p:nvPr/>
          </p:nvGrpSpPr>
          <p:grpSpPr>
            <a:xfrm>
              <a:off x="6440873" y="1576357"/>
              <a:ext cx="4227637" cy="642478"/>
              <a:chOff x="7284132" y="5074715"/>
              <a:chExt cx="2262955" cy="642478"/>
            </a:xfrm>
          </p:grpSpPr>
          <p:sp>
            <p:nvSpPr>
              <p:cNvPr id="18" name="TextBox 80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480000" tIns="0" rIns="384000" bIns="0" anchor="t" anchorCtr="0">
                <a:normAutofit fontScale="92500" lnSpcReduction="10000"/>
              </a:bodyPr>
              <a:lstStyle/>
              <a:p>
                <a:r>
                  <a:rPr lang="ko-KO" altLang="ko-KO" sz="2133" b="1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9" name="TextBox 81"/>
              <p:cNvSpPr txBox="1"/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480000" tIns="0" rIns="384000" bIns="0" anchor="t" anchorCtr="0"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</p:grpSp>
      <p:grpSp>
        <p:nvGrpSpPr>
          <p:cNvPr id="9" name="Group 88"/>
          <p:cNvGrpSpPr/>
          <p:nvPr/>
        </p:nvGrpSpPr>
        <p:grpSpPr>
          <a:xfrm>
            <a:off x="1706136" y="5332007"/>
            <a:ext cx="4837237" cy="642479"/>
            <a:chOff x="5831273" y="5153876"/>
            <a:chExt cx="4837237" cy="642478"/>
          </a:xfrm>
        </p:grpSpPr>
        <p:grpSp>
          <p:nvGrpSpPr>
            <p:cNvPr id="10" name="Group 82"/>
            <p:cNvGrpSpPr/>
            <p:nvPr/>
          </p:nvGrpSpPr>
          <p:grpSpPr>
            <a:xfrm>
              <a:off x="5831273" y="5170315"/>
              <a:ext cx="609600" cy="609600"/>
              <a:chOff x="5831273" y="5140838"/>
              <a:chExt cx="609600" cy="609600"/>
            </a:xfrm>
          </p:grpSpPr>
          <p:sp>
            <p:nvSpPr>
              <p:cNvPr id="14" name="Oval 83"/>
              <p:cNvSpPr/>
              <p:nvPr/>
            </p:nvSpPr>
            <p:spPr>
              <a:xfrm>
                <a:off x="5831273" y="5140838"/>
                <a:ext cx="609600" cy="6096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5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100000"/>
                      </a:schemeClr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84"/>
              <p:cNvSpPr/>
              <p:nvPr/>
            </p:nvSpPr>
            <p:spPr>
              <a:xfrm>
                <a:off x="5917446" y="5227013"/>
                <a:ext cx="437252" cy="437252"/>
              </a:xfrm>
              <a:prstGeom prst="ellipse">
                <a:avLst/>
              </a:prstGeom>
              <a:solidFill>
                <a:schemeClr val="accent5">
                  <a:lumMod val="100000"/>
                </a:schemeClr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5">
                        <a:lumMod val="10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85"/>
            <p:cNvGrpSpPr/>
            <p:nvPr/>
          </p:nvGrpSpPr>
          <p:grpSpPr>
            <a:xfrm>
              <a:off x="6440873" y="5153876"/>
              <a:ext cx="4227637" cy="642478"/>
              <a:chOff x="7284132" y="5074715"/>
              <a:chExt cx="2262955" cy="642478"/>
            </a:xfrm>
          </p:grpSpPr>
          <p:sp>
            <p:nvSpPr>
              <p:cNvPr id="12" name="TextBox 86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480000" tIns="0" rIns="384000" bIns="0" anchor="t" anchorCtr="0">
                <a:normAutofit fontScale="92500" lnSpcReduction="10000"/>
              </a:bodyPr>
              <a:lstStyle/>
              <a:p>
                <a:r>
                  <a:rPr lang="ko-KO" altLang="ko-KO" sz="2133" b="1">
                    <a:solidFill>
                      <a:schemeClr val="bg1"/>
                    </a:solidFill>
                    <a:latin typeface="NanumGothic"/>
                    <a:ea typeface="NanumGothic"/>
                  </a:rPr>
                  <a:t>제목 텍스트 사전 설정</a:t>
                </a:r>
              </a:p>
            </p:txBody>
          </p:sp>
          <p:sp>
            <p:nvSpPr>
              <p:cNvPr id="13" name="TextBox 87"/>
              <p:cNvSpPr txBox="1"/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480000" tIns="0" rIns="384000" bIns="0" anchor="t" anchorCtr="0"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ko-KO" altLang="ko-KO" sz="900">
                    <a:solidFill>
                      <a:schemeClr val="bg1"/>
                    </a:solidFill>
                    <a:latin typeface="NanumGothic"/>
                    <a:ea typeface="NanumGothic"/>
                  </a:rPr>
                  <a:t>콘텐츠의 이 부분은 텍스트 레이아웃의 자리 표시자로 표시됩니다.</a:t>
                </a:r>
              </a:p>
            </p:txBody>
          </p:sp>
        </p:grpSp>
      </p:grpSp>
      <p:sp>
        <p:nvSpPr>
          <p:cNvPr id="75" name="TextBox 8">
            <a:extLst>
              <a:ext uri="{FF2B5EF4-FFF2-40B4-BE49-F238E27FC236}">
                <a16:creationId xmlns:a16="http://schemas.microsoft.com/office/drawing/2014/main" id="{A4D39D6D-C7D7-4D51-8F56-39E74B4462FF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느낀점</a:t>
            </a:r>
            <a:endParaRPr lang="ko-KO" altLang="ko-KO" sz="2800" b="1">
              <a:solidFill>
                <a:schemeClr val="bg1"/>
              </a:solidFill>
              <a:latin typeface="NanumGothic"/>
              <a:ea typeface="NanumGothic"/>
              <a:sym typeface="Arial" panose="020B0604020202020204" pitchFamily="34" charset="0"/>
            </a:endParaRP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992ABD85-D5C3-4C80-8CB3-2B77AC5EAC9F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>
            <a:off x="1420191" y="4434539"/>
            <a:ext cx="4044797" cy="1339381"/>
          </a:xfrm>
          <a:custGeom>
            <a:avLst/>
            <a:gdLst>
              <a:gd name="connsiteX0" fmla="*/ 914400 w 2760453"/>
              <a:gd name="connsiteY0" fmla="*/ 0 h 956195"/>
              <a:gd name="connsiteX1" fmla="*/ 2760453 w 2760453"/>
              <a:gd name="connsiteY1" fmla="*/ 17253 h 956195"/>
              <a:gd name="connsiteX2" fmla="*/ 1861923 w 2760453"/>
              <a:gd name="connsiteY2" fmla="*/ 956195 h 956195"/>
              <a:gd name="connsiteX3" fmla="*/ 0 w 2760453"/>
              <a:gd name="connsiteY3" fmla="*/ 931653 h 956195"/>
              <a:gd name="connsiteX4" fmla="*/ 914400 w 2760453"/>
              <a:gd name="connsiteY4" fmla="*/ 0 h 9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453" h="956194">
                <a:moveTo>
                  <a:pt x="914400" y="0"/>
                </a:moveTo>
                <a:lnTo>
                  <a:pt x="2760453" y="17253"/>
                </a:lnTo>
                <a:lnTo>
                  <a:pt x="1861923" y="956195"/>
                </a:lnTo>
                <a:lnTo>
                  <a:pt x="0" y="931653"/>
                </a:lnTo>
                <a:lnTo>
                  <a:pt x="914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t">
            <a:normAutofit/>
          </a:bodyPr>
          <a:lstStyle/>
          <a:p>
            <a:pPr algn="ctr"/>
            <a:r>
              <a:rPr lang="ko-KO" altLang="ko-KO" sz="2400">
                <a:solidFill>
                  <a:schemeClr val="bg1"/>
                </a:solidFill>
                <a:latin typeface="NanumGothic"/>
                <a:ea typeface="NanumGothic"/>
              </a:rPr>
              <a:t>제목 텍스트 사전 설정</a:t>
            </a:r>
          </a:p>
        </p:txBody>
      </p:sp>
      <p:sp>
        <p:nvSpPr>
          <p:cNvPr id="5" name="Freeform: Shape 3"/>
          <p:cNvSpPr/>
          <p:nvPr/>
        </p:nvSpPr>
        <p:spPr>
          <a:xfrm>
            <a:off x="4116405" y="1825114"/>
            <a:ext cx="1356151" cy="3924876"/>
          </a:xfrm>
          <a:custGeom>
            <a:avLst/>
            <a:gdLst>
              <a:gd name="connsiteX0" fmla="*/ 19758 w 925532"/>
              <a:gd name="connsiteY0" fmla="*/ 2725947 h 2725947"/>
              <a:gd name="connsiteX1" fmla="*/ 0 w 925532"/>
              <a:gd name="connsiteY1" fmla="*/ 879894 h 2725947"/>
              <a:gd name="connsiteX2" fmla="*/ 925532 w 925532"/>
              <a:gd name="connsiteY2" fmla="*/ 0 h 2725947"/>
              <a:gd name="connsiteX3" fmla="*/ 918946 w 925532"/>
              <a:gd name="connsiteY3" fmla="*/ 1822098 h 2725947"/>
              <a:gd name="connsiteX4" fmla="*/ 19758 w 925532"/>
              <a:gd name="connsiteY4" fmla="*/ 2725947 h 272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32" h="2725947">
                <a:moveTo>
                  <a:pt x="19758" y="2725947"/>
                </a:moveTo>
                <a:lnTo>
                  <a:pt x="0" y="879894"/>
                </a:lnTo>
                <a:lnTo>
                  <a:pt x="925532" y="0"/>
                </a:lnTo>
                <a:cubicBezTo>
                  <a:pt x="923337" y="607366"/>
                  <a:pt x="921141" y="1214732"/>
                  <a:pt x="918946" y="1822098"/>
                </a:cubicBezTo>
                <a:lnTo>
                  <a:pt x="19758" y="272594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8" name="Freeform: Shape 6"/>
          <p:cNvSpPr/>
          <p:nvPr/>
        </p:nvSpPr>
        <p:spPr>
          <a:xfrm>
            <a:off x="6788890" y="1812693"/>
            <a:ext cx="1390399" cy="3962139"/>
          </a:xfrm>
          <a:custGeom>
            <a:avLst/>
            <a:gdLst>
              <a:gd name="connsiteX0" fmla="*/ 0 w 948906"/>
              <a:gd name="connsiteY0" fmla="*/ 2751826 h 2751826"/>
              <a:gd name="connsiteX1" fmla="*/ 8626 w 948906"/>
              <a:gd name="connsiteY1" fmla="*/ 879894 h 2751826"/>
              <a:gd name="connsiteX2" fmla="*/ 914400 w 948906"/>
              <a:gd name="connsiteY2" fmla="*/ 0 h 2751826"/>
              <a:gd name="connsiteX3" fmla="*/ 948906 w 948906"/>
              <a:gd name="connsiteY3" fmla="*/ 1811547 h 2751826"/>
              <a:gd name="connsiteX4" fmla="*/ 0 w 948906"/>
              <a:gd name="connsiteY4" fmla="*/ 2751826 h 27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906" h="2751826">
                <a:moveTo>
                  <a:pt x="0" y="2751826"/>
                </a:moveTo>
                <a:cubicBezTo>
                  <a:pt x="2875" y="2127849"/>
                  <a:pt x="5751" y="1503871"/>
                  <a:pt x="8626" y="879894"/>
                </a:cubicBezTo>
                <a:lnTo>
                  <a:pt x="914400" y="0"/>
                </a:lnTo>
                <a:lnTo>
                  <a:pt x="948906" y="1811547"/>
                </a:lnTo>
                <a:lnTo>
                  <a:pt x="0" y="275182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solidFill>
                <a:schemeClr val="bg1"/>
              </a:solidFill>
            </a:endParaRPr>
          </a:p>
        </p:txBody>
      </p:sp>
      <p:sp>
        <p:nvSpPr>
          <p:cNvPr id="9" name="Freeform: Shape 7"/>
          <p:cNvSpPr/>
          <p:nvPr/>
        </p:nvSpPr>
        <p:spPr>
          <a:xfrm>
            <a:off x="6797093" y="1796819"/>
            <a:ext cx="3974715" cy="1299533"/>
          </a:xfrm>
          <a:custGeom>
            <a:avLst/>
            <a:gdLst>
              <a:gd name="connsiteX0" fmla="*/ 882390 w 2712624"/>
              <a:gd name="connsiteY0" fmla="*/ 2 h 933720"/>
              <a:gd name="connsiteX1" fmla="*/ 2712624 w 2712624"/>
              <a:gd name="connsiteY1" fmla="*/ 0 h 933720"/>
              <a:gd name="connsiteX2" fmla="*/ 1817438 w 2712624"/>
              <a:gd name="connsiteY2" fmla="*/ 928871 h 933720"/>
              <a:gd name="connsiteX3" fmla="*/ 0 w 2712624"/>
              <a:gd name="connsiteY3" fmla="*/ 933720 h 933720"/>
              <a:gd name="connsiteX4" fmla="*/ 882390 w 2712624"/>
              <a:gd name="connsiteY4" fmla="*/ 2 h 93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624" h="933720">
                <a:moveTo>
                  <a:pt x="882390" y="2"/>
                </a:moveTo>
                <a:lnTo>
                  <a:pt x="2712624" y="0"/>
                </a:lnTo>
                <a:lnTo>
                  <a:pt x="1817438" y="928871"/>
                </a:lnTo>
                <a:lnTo>
                  <a:pt x="0" y="933720"/>
                </a:lnTo>
                <a:lnTo>
                  <a:pt x="882390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t">
            <a:normAutofit/>
          </a:bodyPr>
          <a:lstStyle/>
          <a:p>
            <a:pPr algn="ctr"/>
            <a:r>
              <a:rPr lang="ko-KO" altLang="ko-KO" sz="2400">
                <a:solidFill>
                  <a:schemeClr val="bg1"/>
                </a:solidFill>
                <a:latin typeface="NanumGothic"/>
                <a:ea typeface="NanumGothic"/>
              </a:rPr>
              <a:t>제목 텍스트 사전 설정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122615" y="1796823"/>
            <a:ext cx="4072479" cy="1299855"/>
            <a:chOff x="3091961" y="1347617"/>
            <a:chExt cx="3054359" cy="974891"/>
          </a:xfrm>
        </p:grpSpPr>
        <p:sp>
          <p:nvSpPr>
            <p:cNvPr id="6" name="Freeform: Shape 4"/>
            <p:cNvSpPr/>
            <p:nvPr/>
          </p:nvSpPr>
          <p:spPr>
            <a:xfrm>
              <a:off x="3091961" y="1347617"/>
              <a:ext cx="3054359" cy="974891"/>
            </a:xfrm>
            <a:custGeom>
              <a:avLst/>
              <a:gdLst>
                <a:gd name="connsiteX0" fmla="*/ 905774 w 2751827"/>
                <a:gd name="connsiteY0" fmla="*/ 0 h 914400"/>
                <a:gd name="connsiteX1" fmla="*/ 2751827 w 2751827"/>
                <a:gd name="connsiteY1" fmla="*/ 0 h 914400"/>
                <a:gd name="connsiteX2" fmla="*/ 1811547 w 2751827"/>
                <a:gd name="connsiteY2" fmla="*/ 914400 h 914400"/>
                <a:gd name="connsiteX3" fmla="*/ 0 w 2751827"/>
                <a:gd name="connsiteY3" fmla="*/ 909622 h 914400"/>
                <a:gd name="connsiteX4" fmla="*/ 905774 w 2751827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1827" h="914400">
                  <a:moveTo>
                    <a:pt x="905774" y="0"/>
                  </a:moveTo>
                  <a:lnTo>
                    <a:pt x="2751827" y="0"/>
                  </a:lnTo>
                  <a:lnTo>
                    <a:pt x="1811547" y="914400"/>
                  </a:lnTo>
                  <a:lnTo>
                    <a:pt x="0" y="909622"/>
                  </a:lnTo>
                  <a:lnTo>
                    <a:pt x="905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" name="Freeform: Shape 8"/>
            <p:cNvSpPr/>
            <p:nvPr/>
          </p:nvSpPr>
          <p:spPr>
            <a:xfrm flipH="1">
              <a:off x="4378874" y="1738917"/>
              <a:ext cx="480534" cy="331823"/>
            </a:xfrm>
            <a:custGeom>
              <a:avLst/>
              <a:gdLst>
                <a:gd name="connsiteX0" fmla="*/ 271991 w 429543"/>
                <a:gd name="connsiteY0" fmla="*/ 270474 h 296612"/>
                <a:gd name="connsiteX1" fmla="*/ 271991 w 429543"/>
                <a:gd name="connsiteY1" fmla="*/ 287322 h 296612"/>
                <a:gd name="connsiteX2" fmla="*/ 157552 w 429543"/>
                <a:gd name="connsiteY2" fmla="*/ 287322 h 296612"/>
                <a:gd name="connsiteX3" fmla="*/ 157552 w 429543"/>
                <a:gd name="connsiteY3" fmla="*/ 270474 h 296612"/>
                <a:gd name="connsiteX4" fmla="*/ 429543 w 429543"/>
                <a:gd name="connsiteY4" fmla="*/ 261184 h 296612"/>
                <a:gd name="connsiteX5" fmla="*/ 0 w 429543"/>
                <a:gd name="connsiteY5" fmla="*/ 261184 h 296612"/>
                <a:gd name="connsiteX6" fmla="*/ 0 w 429543"/>
                <a:gd name="connsiteY6" fmla="*/ 278529 h 296612"/>
                <a:gd name="connsiteX7" fmla="*/ 13797 w 429543"/>
                <a:gd name="connsiteY7" fmla="*/ 296612 h 296612"/>
                <a:gd name="connsiteX8" fmla="*/ 415746 w 429543"/>
                <a:gd name="connsiteY8" fmla="*/ 296612 h 296612"/>
                <a:gd name="connsiteX9" fmla="*/ 429543 w 429543"/>
                <a:gd name="connsiteY9" fmla="*/ 278529 h 296612"/>
                <a:gd name="connsiteX10" fmla="*/ 335569 w 429543"/>
                <a:gd name="connsiteY10" fmla="*/ 29969 h 296612"/>
                <a:gd name="connsiteX11" fmla="*/ 335569 w 429543"/>
                <a:gd name="connsiteY11" fmla="*/ 212601 h 296612"/>
                <a:gd name="connsiteX12" fmla="*/ 93975 w 429543"/>
                <a:gd name="connsiteY12" fmla="*/ 212601 h 296612"/>
                <a:gd name="connsiteX13" fmla="*/ 93975 w 429543"/>
                <a:gd name="connsiteY13" fmla="*/ 29969 h 296612"/>
                <a:gd name="connsiteX14" fmla="*/ 331697 w 429543"/>
                <a:gd name="connsiteY14" fmla="*/ 0 h 296612"/>
                <a:gd name="connsiteX15" fmla="*/ 97847 w 429543"/>
                <a:gd name="connsiteY15" fmla="*/ 0 h 296612"/>
                <a:gd name="connsiteX16" fmla="*/ 57418 w 429543"/>
                <a:gd name="connsiteY16" fmla="*/ 40429 h 296612"/>
                <a:gd name="connsiteX17" fmla="*/ 57418 w 429543"/>
                <a:gd name="connsiteY17" fmla="*/ 202142 h 296612"/>
                <a:gd name="connsiteX18" fmla="*/ 97847 w 429543"/>
                <a:gd name="connsiteY18" fmla="*/ 242571 h 296612"/>
                <a:gd name="connsiteX19" fmla="*/ 331697 w 429543"/>
                <a:gd name="connsiteY19" fmla="*/ 242571 h 296612"/>
                <a:gd name="connsiteX20" fmla="*/ 372126 w 429543"/>
                <a:gd name="connsiteY20" fmla="*/ 202142 h 296612"/>
                <a:gd name="connsiteX21" fmla="*/ 372126 w 429543"/>
                <a:gd name="connsiteY21" fmla="*/ 40429 h 296612"/>
                <a:gd name="connsiteX22" fmla="*/ 331697 w 429543"/>
                <a:gd name="connsiteY22" fmla="*/ 0 h 29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9543" h="296612">
                  <a:moveTo>
                    <a:pt x="271991" y="270474"/>
                  </a:moveTo>
                  <a:lnTo>
                    <a:pt x="271991" y="287322"/>
                  </a:lnTo>
                  <a:lnTo>
                    <a:pt x="157552" y="287322"/>
                  </a:lnTo>
                  <a:lnTo>
                    <a:pt x="157552" y="270474"/>
                  </a:lnTo>
                  <a:close/>
                  <a:moveTo>
                    <a:pt x="429543" y="261184"/>
                  </a:moveTo>
                  <a:lnTo>
                    <a:pt x="0" y="261184"/>
                  </a:lnTo>
                  <a:lnTo>
                    <a:pt x="0" y="278529"/>
                  </a:lnTo>
                  <a:cubicBezTo>
                    <a:pt x="0" y="288516"/>
                    <a:pt x="6177" y="296612"/>
                    <a:pt x="13797" y="296612"/>
                  </a:cubicBezTo>
                  <a:lnTo>
                    <a:pt x="415746" y="296612"/>
                  </a:lnTo>
                  <a:cubicBezTo>
                    <a:pt x="423366" y="296612"/>
                    <a:pt x="429543" y="288516"/>
                    <a:pt x="429543" y="278529"/>
                  </a:cubicBezTo>
                  <a:close/>
                  <a:moveTo>
                    <a:pt x="335569" y="29969"/>
                  </a:moveTo>
                  <a:lnTo>
                    <a:pt x="335569" y="212601"/>
                  </a:lnTo>
                  <a:lnTo>
                    <a:pt x="93975" y="212601"/>
                  </a:lnTo>
                  <a:lnTo>
                    <a:pt x="93975" y="29969"/>
                  </a:lnTo>
                  <a:close/>
                  <a:moveTo>
                    <a:pt x="331697" y="0"/>
                  </a:moveTo>
                  <a:lnTo>
                    <a:pt x="97847" y="0"/>
                  </a:lnTo>
                  <a:cubicBezTo>
                    <a:pt x="75519" y="0"/>
                    <a:pt x="57418" y="18101"/>
                    <a:pt x="57418" y="40429"/>
                  </a:cubicBezTo>
                  <a:lnTo>
                    <a:pt x="57418" y="202142"/>
                  </a:lnTo>
                  <a:cubicBezTo>
                    <a:pt x="57418" y="224470"/>
                    <a:pt x="75519" y="242571"/>
                    <a:pt x="97847" y="242571"/>
                  </a:cubicBezTo>
                  <a:lnTo>
                    <a:pt x="331697" y="242571"/>
                  </a:lnTo>
                  <a:cubicBezTo>
                    <a:pt x="354025" y="242571"/>
                    <a:pt x="372126" y="224470"/>
                    <a:pt x="372126" y="202142"/>
                  </a:cubicBezTo>
                  <a:lnTo>
                    <a:pt x="372126" y="40429"/>
                  </a:lnTo>
                  <a:cubicBezTo>
                    <a:pt x="372126" y="18101"/>
                    <a:pt x="354025" y="0"/>
                    <a:pt x="331697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34494" y="4408578"/>
            <a:ext cx="4006876" cy="1366253"/>
            <a:chOff x="3100870" y="3306433"/>
            <a:chExt cx="3005157" cy="1024690"/>
          </a:xfrm>
        </p:grpSpPr>
        <p:sp>
          <p:nvSpPr>
            <p:cNvPr id="7" name="Freeform: Shape 5"/>
            <p:cNvSpPr/>
            <p:nvPr/>
          </p:nvSpPr>
          <p:spPr>
            <a:xfrm>
              <a:off x="3100870" y="3306433"/>
              <a:ext cx="3005157" cy="1024690"/>
            </a:xfrm>
            <a:custGeom>
              <a:avLst/>
              <a:gdLst>
                <a:gd name="connsiteX0" fmla="*/ 905773 w 2734573"/>
                <a:gd name="connsiteY0" fmla="*/ 25879 h 948905"/>
                <a:gd name="connsiteX1" fmla="*/ 2734573 w 2734573"/>
                <a:gd name="connsiteY1" fmla="*/ 0 h 948905"/>
                <a:gd name="connsiteX2" fmla="*/ 1820173 w 2734573"/>
                <a:gd name="connsiteY2" fmla="*/ 948905 h 948905"/>
                <a:gd name="connsiteX3" fmla="*/ 0 w 2734573"/>
                <a:gd name="connsiteY3" fmla="*/ 940279 h 948905"/>
                <a:gd name="connsiteX4" fmla="*/ 905773 w 2734573"/>
                <a:gd name="connsiteY4" fmla="*/ 25879 h 94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573" h="948905">
                  <a:moveTo>
                    <a:pt x="905773" y="25879"/>
                  </a:moveTo>
                  <a:lnTo>
                    <a:pt x="2734573" y="0"/>
                  </a:lnTo>
                  <a:lnTo>
                    <a:pt x="1820173" y="948905"/>
                  </a:lnTo>
                  <a:lnTo>
                    <a:pt x="0" y="940279"/>
                  </a:lnTo>
                  <a:lnTo>
                    <a:pt x="905773" y="258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7"/>
            <p:cNvSpPr/>
            <p:nvPr/>
          </p:nvSpPr>
          <p:spPr bwMode="auto">
            <a:xfrm>
              <a:off x="4268240" y="3595513"/>
              <a:ext cx="523849" cy="388429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  <a:cxn ang="0">
                  <a:pos x="45" y="25"/>
                </a:cxn>
                <a:cxn ang="0">
                  <a:pos x="33" y="13"/>
                </a:cxn>
                <a:cxn ang="0">
                  <a:pos x="32" y="12"/>
                </a:cxn>
                <a:cxn ang="0">
                  <a:pos x="31" y="13"/>
                </a:cxn>
                <a:cxn ang="0">
                  <a:pos x="18" y="25"/>
                </a:cxn>
                <a:cxn ang="0">
                  <a:pos x="18" y="26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40"/>
                </a:cxn>
                <a:cxn ang="0">
                  <a:pos x="28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27"/>
                </a:cxn>
                <a:cxn ang="0">
                  <a:pos x="44" y="27"/>
                </a:cxn>
                <a:cxn ang="0">
                  <a:pos x="45" y="26"/>
                </a:cxn>
                <a:cxn ang="0">
                  <a:pos x="45" y="25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3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4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  <a:moveTo>
                    <a:pt x="45" y="25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1"/>
                    <a:pt x="36" y="40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5" y="27"/>
                    <a:pt x="45" y="26"/>
                  </a:cubicBezTo>
                  <a:cubicBezTo>
                    <a:pt x="45" y="26"/>
                    <a:pt x="45" y="26"/>
                    <a:pt x="45" y="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5139" y="4612226"/>
            <a:ext cx="2493045" cy="942071"/>
            <a:chOff x="6131354" y="3459169"/>
            <a:chExt cx="1869784" cy="706553"/>
          </a:xfrm>
        </p:grpSpPr>
        <p:sp>
          <p:nvSpPr>
            <p:cNvPr id="12" name="TextBox 23"/>
            <p:cNvSpPr txBox="1"/>
            <p:nvPr/>
          </p:nvSpPr>
          <p:spPr>
            <a:xfrm>
              <a:off x="6131354" y="3802161"/>
              <a:ext cx="1869784" cy="363561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rmAutofit fontScale="92500"/>
            </a:bodyPr>
            <a:lstStyle/>
            <a:p>
              <a:pPr>
                <a:lnSpc>
                  <a:spcPct val="100000"/>
                </a:lnSpc>
              </a:pPr>
              <a:r>
                <a:rPr lang="ko-KO" altLang="ko-KO" sz="1400">
                  <a:solidFill>
                    <a:schemeClr val="bg1"/>
                  </a:solidFill>
                  <a:latin typeface="NanumGothic"/>
                  <a:ea typeface="NanumGothic"/>
                </a:rPr>
                <a:t>콘텐츠의 이 부분은 텍스트 레이아웃의 자리 표시자로 표시됩니다.</a:t>
              </a:r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6131354" y="3459169"/>
              <a:ext cx="1869784" cy="342992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/>
            </a:bodyPr>
            <a:lstStyle/>
            <a:p>
              <a:r>
                <a:rPr lang="ko-KO" altLang="ko-KO" sz="13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1450" y="1800210"/>
            <a:ext cx="2493045" cy="942071"/>
            <a:chOff x="1231087" y="1350157"/>
            <a:chExt cx="1869784" cy="706553"/>
          </a:xfrm>
        </p:grpSpPr>
        <p:sp>
          <p:nvSpPr>
            <p:cNvPr id="14" name="TextBox 25"/>
            <p:cNvSpPr txBox="1"/>
            <p:nvPr/>
          </p:nvSpPr>
          <p:spPr>
            <a:xfrm>
              <a:off x="1231087" y="1693149"/>
              <a:ext cx="1869784" cy="363561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rmAutofit fontScale="92500"/>
            </a:bodyPr>
            <a:lstStyle/>
            <a:p>
              <a:pPr algn="r">
                <a:lnSpc>
                  <a:spcPct val="100000"/>
                </a:lnSpc>
              </a:pPr>
              <a:r>
                <a:rPr lang="ko-KO" altLang="ko-KO" sz="1400">
                  <a:solidFill>
                    <a:schemeClr val="bg1"/>
                  </a:solidFill>
                  <a:latin typeface="NanumGothic"/>
                  <a:ea typeface="NanumGothic"/>
                </a:rPr>
                <a:t>콘텐츠의 이 부분은 텍스트 레이아웃의 자리 표시자로 표시됩니다.</a:t>
              </a:r>
            </a:p>
          </p:txBody>
        </p:sp>
        <p:sp>
          <p:nvSpPr>
            <p:cNvPr id="15" name="TextBox 26"/>
            <p:cNvSpPr txBox="1"/>
            <p:nvPr/>
          </p:nvSpPr>
          <p:spPr>
            <a:xfrm>
              <a:off x="1231087" y="1350157"/>
              <a:ext cx="1869784" cy="342992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/>
            </a:bodyPr>
            <a:lstStyle/>
            <a:p>
              <a:pPr algn="r"/>
              <a:r>
                <a:rPr lang="ko-KO" altLang="ko-KO" sz="1300" b="1">
                  <a:solidFill>
                    <a:schemeClr val="bg1"/>
                  </a:solidFill>
                  <a:latin typeface="NanumGothic"/>
                  <a:ea typeface="NanumGothic"/>
                </a:rPr>
                <a:t>제목 텍스트 사전 설정</a:t>
              </a:r>
            </a:p>
          </p:txBody>
        </p:sp>
      </p:grpSp>
      <p:sp>
        <p:nvSpPr>
          <p:cNvPr id="20" name="TextBox 8">
            <a:extLst>
              <a:ext uri="{FF2B5EF4-FFF2-40B4-BE49-F238E27FC236}">
                <a16:creationId xmlns:a16="http://schemas.microsoft.com/office/drawing/2014/main" id="{DF451097-1A8B-4134-8196-AABB4517949F}"/>
              </a:ext>
            </a:extLst>
          </p:cNvPr>
          <p:cNvSpPr txBox="1"/>
          <p:nvPr/>
        </p:nvSpPr>
        <p:spPr>
          <a:xfrm>
            <a:off x="668090" y="584865"/>
            <a:ext cx="2810744" cy="4267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2800" b="1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개인 이력서 소개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93D73837-9E52-454D-8D7B-EAFD157D728E}"/>
              </a:ext>
            </a:extLst>
          </p:cNvPr>
          <p:cNvSpPr txBox="1"/>
          <p:nvPr/>
        </p:nvSpPr>
        <p:spPr>
          <a:xfrm>
            <a:off x="804906" y="1155775"/>
            <a:ext cx="2191337" cy="1371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ko-KO" altLang="ko-KO" sz="900">
                <a:solidFill>
                  <a:schemeClr val="bg1"/>
                </a:solidFill>
                <a:latin typeface="NanumGothic"/>
                <a:ea typeface="NanumGothic"/>
                <a:sym typeface="Arial" panose="020B0604020202020204" pitchFamily="34" charset="0"/>
              </a:rPr>
              <a:t>캡션 텍스트를 추가하려면 클릭하세요.</a:t>
            </a:r>
            <a:endParaRPr lang="zh-CN" altLang="en-US" sz="132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自定义 4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C000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1173</Words>
  <Application>Microsoft Macintosh PowerPoint</Application>
  <PresentationFormat>와이드스크린</PresentationFormat>
  <Paragraphs>235</Paragraphs>
  <Slides>22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Adobe 黑体 Std R</vt:lpstr>
      <vt:lpstr>等线</vt:lpstr>
      <vt:lpstr>Lato Hairline</vt:lpstr>
      <vt:lpstr>Lato Regular</vt:lpstr>
      <vt:lpstr>微软雅黑</vt:lpstr>
      <vt:lpstr>NanumGothic</vt:lpstr>
      <vt:lpstr>NanumGothicExtraBold</vt:lpstr>
      <vt:lpstr>Agency FB</vt:lpstr>
      <vt:lpstr>Arial</vt:lpstr>
      <vt:lpstr>Lato Light</vt:lpstr>
      <vt:lpstr>Open Sans</vt:lpstr>
      <vt:lpstr>Office 主题​​</vt:lpstr>
      <vt:lpstr>千图网海量PPT模板www.58pic.com​​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지명 유</cp:lastModifiedBy>
  <cp:revision>12</cp:revision>
  <dcterms:created xsi:type="dcterms:W3CDTF">2018-06-09T08:24:34Z</dcterms:created>
  <dcterms:modified xsi:type="dcterms:W3CDTF">2024-05-08T06:05:05Z</dcterms:modified>
</cp:coreProperties>
</file>