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6" autoAdjust="0"/>
    <p:restoredTop sz="92980" autoAdjust="0"/>
  </p:normalViewPr>
  <p:slideViewPr>
    <p:cSldViewPr snapToObjects="1">
      <p:cViewPr>
        <p:scale>
          <a:sx n="75" d="100"/>
          <a:sy n="75" d="100"/>
        </p:scale>
        <p:origin x="2886" y="870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5B964F-E492-492F-9C30-EB42BBB8B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18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447CA2B-2AFA-4C02-A580-8E7AC119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1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999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732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 </a:t>
            </a:r>
            <a:r>
              <a:rPr lang="zh-TW" altLang="en-US" sz="12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12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12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5241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8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 sz="12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br>
              <a:rPr lang="en-US" altLang="zh-TW" sz="12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12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12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12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913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7386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8096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28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2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655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081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95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63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168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029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98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62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84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31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5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1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1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4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3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4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5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0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>
                <a:solidFill>
                  <a:srgbClr val="FF0080"/>
                </a:solidFill>
              </a:rPr>
              <a:t>WINTER</a:t>
            </a:r>
            <a:endParaRPr lang="en-US" altLang="en-US" sz="960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5131" name="Text Box 108"/>
          <p:cNvSpPr txBox="1">
            <a:spLocks noChangeArrowheads="1"/>
          </p:cNvSpPr>
          <p:nvPr/>
        </p:nvSpPr>
        <p:spPr bwMode="auto">
          <a:xfrm>
            <a:off x="2843808" y="166688"/>
            <a:ext cx="48523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dirty="0">
                <a:solidFill>
                  <a:srgbClr val="F2FDF7"/>
                </a:solidFill>
              </a:rPr>
              <a:t>前端技術介紹</a:t>
            </a:r>
            <a:endParaRPr lang="en-US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587B131-2FD8-42DE-B30B-68289C60C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90837" y="2366173"/>
            <a:ext cx="2396932" cy="239693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97A4A56-17A9-4655-87EB-468CCA062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5622571" y="2540256"/>
            <a:ext cx="2374403" cy="237440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7F328EA-8A0D-4EDB-BD54-2F7BC08EAE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7" y="2888940"/>
            <a:ext cx="1982863" cy="14537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2699792" y="166688"/>
            <a:ext cx="57647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程式的執行順序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BDF9E8-E507-4679-9F4E-7E90FF540096}"/>
              </a:ext>
            </a:extLst>
          </p:cNvPr>
          <p:cNvSpPr/>
          <p:nvPr/>
        </p:nvSpPr>
        <p:spPr>
          <a:xfrm>
            <a:off x="2123728" y="1792286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86DC1A-D2C1-4E75-B374-27C85D873E1E}"/>
              </a:ext>
            </a:extLst>
          </p:cNvPr>
          <p:cNvSpPr/>
          <p:nvPr/>
        </p:nvSpPr>
        <p:spPr>
          <a:xfrm>
            <a:off x="3215928" y="2182502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>
                <a:solidFill>
                  <a:srgbClr val="FF0080"/>
                </a:solidFill>
              </a:rPr>
              <a:t>WINTER</a:t>
            </a:r>
            <a:endParaRPr lang="en-US" altLang="en-US" sz="960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B5DA91-B2DA-4CB7-9F9B-26D331CD319D}"/>
              </a:ext>
            </a:extLst>
          </p:cNvPr>
          <p:cNvSpPr/>
          <p:nvPr/>
        </p:nvSpPr>
        <p:spPr>
          <a:xfrm>
            <a:off x="1375451" y="377537"/>
            <a:ext cx="6393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8744F3-C13F-49E2-8126-C5F9753DA33E}"/>
              </a:ext>
            </a:extLst>
          </p:cNvPr>
          <p:cNvSpPr/>
          <p:nvPr/>
        </p:nvSpPr>
        <p:spPr>
          <a:xfrm>
            <a:off x="1571353" y="188883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DC2C4B-FC3A-4AD9-AE17-A51A9C1C03CD}"/>
              </a:ext>
            </a:extLst>
          </p:cNvPr>
          <p:cNvSpPr/>
          <p:nvPr/>
        </p:nvSpPr>
        <p:spPr>
          <a:xfrm>
            <a:off x="1911077" y="226405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506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2519772" y="166688"/>
            <a:ext cx="52526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en-US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099DD9-DBBC-4418-A1BB-C11040D9B39D}"/>
              </a:ext>
            </a:extLst>
          </p:cNvPr>
          <p:cNvSpPr/>
          <p:nvPr/>
        </p:nvSpPr>
        <p:spPr>
          <a:xfrm>
            <a:off x="2231740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D40D86-25BF-43AE-A1A4-B43C3DB2D543}"/>
              </a:ext>
            </a:extLst>
          </p:cNvPr>
          <p:cNvSpPr/>
          <p:nvPr/>
        </p:nvSpPr>
        <p:spPr>
          <a:xfrm>
            <a:off x="2561940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1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3393E5EC-8A69-4927-970C-8DF3EA74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變數與表留字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470FE2-EBFA-412E-81F6-1DCE12225FE8}"/>
              </a:ext>
            </a:extLst>
          </p:cNvPr>
          <p:cNvSpPr/>
          <p:nvPr/>
        </p:nvSpPr>
        <p:spPr>
          <a:xfrm>
            <a:off x="1114984" y="1460703"/>
            <a:ext cx="4330700" cy="24919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4206C-53DE-4DE2-8AD0-A1DFD51D1ABD}"/>
              </a:ext>
            </a:extLst>
          </p:cNvPr>
          <p:cNvSpPr/>
          <p:nvPr/>
        </p:nvSpPr>
        <p:spPr>
          <a:xfrm>
            <a:off x="1114983" y="1582829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DDFD8F0E-D720-4358-9CB7-A95A977DB93C}"/>
              </a:ext>
            </a:extLst>
          </p:cNvPr>
          <p:cNvSpPr txBox="1">
            <a:spLocks/>
          </p:cNvSpPr>
          <p:nvPr/>
        </p:nvSpPr>
        <p:spPr>
          <a:xfrm>
            <a:off x="3354108" y="4043311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8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4824028" y="166688"/>
            <a:ext cx="34055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變數型別</a:t>
            </a:r>
            <a:endParaRPr lang="en-US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34F0B5-7B70-419F-B630-189E38AC7E5C}"/>
              </a:ext>
            </a:extLst>
          </p:cNvPr>
          <p:cNvSpPr/>
          <p:nvPr/>
        </p:nvSpPr>
        <p:spPr>
          <a:xfrm>
            <a:off x="1276026" y="1392207"/>
            <a:ext cx="7362404" cy="486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A8E8D6-DCA5-4310-8747-296AB2A75FF0}"/>
              </a:ext>
            </a:extLst>
          </p:cNvPr>
          <p:cNvSpPr/>
          <p:nvPr/>
        </p:nvSpPr>
        <p:spPr>
          <a:xfrm>
            <a:off x="1192544" y="1562099"/>
            <a:ext cx="9716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Undefined;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"123";</a:t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1871700" y="166688"/>
            <a:ext cx="6592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運算子（加減乘除）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B1E334-8F8D-4E7A-B27E-3EE3C182FE7C}"/>
              </a:ext>
            </a:extLst>
          </p:cNvPr>
          <p:cNvSpPr/>
          <p:nvPr/>
        </p:nvSpPr>
        <p:spPr>
          <a:xfrm>
            <a:off x="2525570" y="1225694"/>
            <a:ext cx="5769260" cy="525647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C40446-462C-4B8A-BCC3-E683227AC39C}"/>
              </a:ext>
            </a:extLst>
          </p:cNvPr>
          <p:cNvSpPr/>
          <p:nvPr/>
        </p:nvSpPr>
        <p:spPr>
          <a:xfrm>
            <a:off x="3287570" y="1225694"/>
            <a:ext cx="42788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8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>
                <a:solidFill>
                  <a:srgbClr val="FF0080"/>
                </a:solidFill>
              </a:rPr>
              <a:t>WINTER</a:t>
            </a:r>
            <a:endParaRPr lang="en-US" altLang="en-US" sz="960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B5DA91-B2DA-4CB7-9F9B-26D331CD319D}"/>
              </a:ext>
            </a:extLst>
          </p:cNvPr>
          <p:cNvSpPr/>
          <p:nvPr/>
        </p:nvSpPr>
        <p:spPr>
          <a:xfrm>
            <a:off x="1375451" y="377537"/>
            <a:ext cx="6393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73084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49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7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1187624" y="189737"/>
            <a:ext cx="7353436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Javascript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78A3C2-AECA-4425-B8D3-6172FC23BCDC}"/>
              </a:ext>
            </a:extLst>
          </p:cNvPr>
          <p:cNvSpPr txBox="1"/>
          <p:nvPr/>
        </p:nvSpPr>
        <p:spPr>
          <a:xfrm>
            <a:off x="2771800" y="2981622"/>
            <a:ext cx="587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駕照比雞腿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05</a:t>
            </a:r>
            <a:endParaRPr lang="en-US" altLang="en-US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88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2">
            <a:extLst>
              <a:ext uri="{FF2B5EF4-FFF2-40B4-BE49-F238E27FC236}">
                <a16:creationId xmlns:a16="http://schemas.microsoft.com/office/drawing/2014/main" id="{93E46915-9215-46E9-8EC2-F756C19E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828" y="296652"/>
            <a:ext cx="82201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4800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4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vs  Javascript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75EF07-C843-4A6B-B78F-7DAA2CCA62F1}"/>
              </a:ext>
            </a:extLst>
          </p:cNvPr>
          <p:cNvSpPr txBox="1"/>
          <p:nvPr/>
        </p:nvSpPr>
        <p:spPr>
          <a:xfrm>
            <a:off x="2555776" y="1592796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JavaScript</a:t>
            </a:r>
            <a:r>
              <a:rPr lang="zh-TW" altLang="en-US" sz="3600" dirty="0"/>
              <a:t>是本源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5976156" y="166688"/>
            <a:ext cx="22534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/>
              <a:t>W3C</a:t>
            </a:r>
            <a:endParaRPr lang="en-US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7C0CBD-2D5E-4463-B935-840AAFDDBADD}"/>
              </a:ext>
            </a:extLst>
          </p:cNvPr>
          <p:cNvSpPr/>
          <p:nvPr/>
        </p:nvSpPr>
        <p:spPr>
          <a:xfrm>
            <a:off x="1330408" y="1916832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3563888" y="166688"/>
            <a:ext cx="49006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原始碼與程式</a:t>
            </a:r>
            <a:endParaRPr lang="en-US" altLang="en-US" sz="6000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67490B17-64A5-46AF-BB4E-B0CAEE0B9472}"/>
              </a:ext>
            </a:extLst>
          </p:cNvPr>
          <p:cNvSpPr txBox="1">
            <a:spLocks/>
          </p:cNvSpPr>
          <p:nvPr/>
        </p:nvSpPr>
        <p:spPr>
          <a:xfrm>
            <a:off x="1324866" y="1402546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D625B6CE-1B76-4F34-9B61-C9AD11DF2A33}"/>
              </a:ext>
            </a:extLst>
          </p:cNvPr>
          <p:cNvSpPr txBox="1">
            <a:spLocks/>
          </p:cNvSpPr>
          <p:nvPr/>
        </p:nvSpPr>
        <p:spPr>
          <a:xfrm>
            <a:off x="1384341" y="2064105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34A9B326-15D7-4C15-8121-B2BA6D984169}"/>
              </a:ext>
            </a:extLst>
          </p:cNvPr>
          <p:cNvSpPr txBox="1">
            <a:spLocks/>
          </p:cNvSpPr>
          <p:nvPr/>
        </p:nvSpPr>
        <p:spPr>
          <a:xfrm>
            <a:off x="5349817" y="1434675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AFD3F7B6-E240-499A-8147-9692FF287D35}"/>
              </a:ext>
            </a:extLst>
          </p:cNvPr>
          <p:cNvSpPr txBox="1">
            <a:spLocks/>
          </p:cNvSpPr>
          <p:nvPr/>
        </p:nvSpPr>
        <p:spPr>
          <a:xfrm>
            <a:off x="5776383" y="1903666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2A807AEC-7390-402E-8797-107B8310581B}"/>
              </a:ext>
            </a:extLst>
          </p:cNvPr>
          <p:cNvSpPr txBox="1">
            <a:spLocks/>
          </p:cNvSpPr>
          <p:nvPr/>
        </p:nvSpPr>
        <p:spPr>
          <a:xfrm>
            <a:off x="1331807" y="3830153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5B86DB01-AC21-4631-A161-043DABDD80A6}"/>
              </a:ext>
            </a:extLst>
          </p:cNvPr>
          <p:cNvSpPr txBox="1">
            <a:spLocks/>
          </p:cNvSpPr>
          <p:nvPr/>
        </p:nvSpPr>
        <p:spPr>
          <a:xfrm>
            <a:off x="1638300" y="4190609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>
                <a:solidFill>
                  <a:srgbClr val="FF0080"/>
                </a:solidFill>
              </a:rPr>
              <a:t>WINTER</a:t>
            </a:r>
            <a:endParaRPr lang="en-US" altLang="en-US" sz="960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5131" name="Text Box 108"/>
          <p:cNvSpPr txBox="1">
            <a:spLocks noChangeArrowheads="1"/>
          </p:cNvSpPr>
          <p:nvPr/>
        </p:nvSpPr>
        <p:spPr bwMode="auto">
          <a:xfrm>
            <a:off x="1981200" y="166688"/>
            <a:ext cx="5715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程式執行與環境</a:t>
            </a:r>
            <a:endParaRPr lang="en-US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A1CDE8F-CDC0-4E68-B174-7CEC19767C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7603" b="16708"/>
          <a:stretch/>
        </p:blipFill>
        <p:spPr>
          <a:xfrm>
            <a:off x="781997" y="1677988"/>
            <a:ext cx="7275206" cy="40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393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CB44E1B-F22D-4BA1-AA5F-DD55405BFC7E}"/>
              </a:ext>
            </a:extLst>
          </p:cNvPr>
          <p:cNvGrpSpPr/>
          <p:nvPr/>
        </p:nvGrpSpPr>
        <p:grpSpPr>
          <a:xfrm>
            <a:off x="5945642" y="1667632"/>
            <a:ext cx="2176088" cy="3551310"/>
            <a:chOff x="7973083" y="1674775"/>
            <a:chExt cx="2176088" cy="355131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C089DA-7AE4-4A4E-8DFB-F599835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A0A51A0-29EF-4EA3-B7BE-06D5BCBB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AEB7D94-5A43-422D-8CBD-1C3C1483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BB79453-D5DA-4C00-8224-FFA61075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CCCC70B-DBC9-413E-B187-59C666C68197}"/>
                </a:ext>
              </a:extLst>
            </p:cNvPr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1D4F6DB7-3A6C-4E10-A092-22761DFF4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5" name="標題 1">
                <a:extLst>
                  <a:ext uri="{FF2B5EF4-FFF2-40B4-BE49-F238E27FC236}">
                    <a16:creationId xmlns:a16="http://schemas.microsoft.com/office/drawing/2014/main" id="{A3146A6C-95EB-4A67-9DA8-17B57902E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6CA9FCBB-A2EC-492E-AE69-47FEDB1412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42" y="2391919"/>
            <a:ext cx="4420966" cy="23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398C35-7EBB-4C29-BF3A-4964C93EB22A}"/>
              </a:ext>
            </a:extLst>
          </p:cNvPr>
          <p:cNvSpPr txBox="1"/>
          <p:nvPr/>
        </p:nvSpPr>
        <p:spPr>
          <a:xfrm>
            <a:off x="2856436" y="195283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前端與後端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305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292913CE-38C2-44FA-B954-A586753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0648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1562188E-1162-4835-B85B-55B981B57310}"/>
              </a:ext>
            </a:extLst>
          </p:cNvPr>
          <p:cNvSpPr txBox="1">
            <a:spLocks/>
          </p:cNvSpPr>
          <p:nvPr/>
        </p:nvSpPr>
        <p:spPr>
          <a:xfrm>
            <a:off x="2871130" y="2922694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標題 1">
            <a:extLst>
              <a:ext uri="{FF2B5EF4-FFF2-40B4-BE49-F238E27FC236}">
                <a16:creationId xmlns:a16="http://schemas.microsoft.com/office/drawing/2014/main" id="{228C336E-6B28-493D-8305-2F1C0DEFB6DF}"/>
              </a:ext>
            </a:extLst>
          </p:cNvPr>
          <p:cNvSpPr txBox="1">
            <a:spLocks/>
          </p:cNvSpPr>
          <p:nvPr/>
        </p:nvSpPr>
        <p:spPr>
          <a:xfrm>
            <a:off x="1943708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16C03FEA-8DD1-4B1F-B8D1-330FC1A0C11A}"/>
              </a:ext>
            </a:extLst>
          </p:cNvPr>
          <p:cNvSpPr txBox="1">
            <a:spLocks/>
          </p:cNvSpPr>
          <p:nvPr/>
        </p:nvSpPr>
        <p:spPr>
          <a:xfrm>
            <a:off x="3812480" y="3046520"/>
            <a:ext cx="1790700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目前通用</a:t>
            </a:r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EF429FA2-8B01-492B-BA87-FFC3EE08CEC1}"/>
              </a:ext>
            </a:extLst>
          </p:cNvPr>
          <p:cNvSpPr txBox="1">
            <a:spLocks/>
          </p:cNvSpPr>
          <p:nvPr/>
        </p:nvSpPr>
        <p:spPr>
          <a:xfrm>
            <a:off x="1929780" y="36671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8C8F101F-175F-49CB-A308-B84CFDF9276E}"/>
              </a:ext>
            </a:extLst>
          </p:cNvPr>
          <p:cNvSpPr txBox="1">
            <a:spLocks/>
          </p:cNvSpPr>
          <p:nvPr/>
        </p:nvSpPr>
        <p:spPr>
          <a:xfrm>
            <a:off x="2871130" y="35481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845CE423-1C93-4384-AE82-E43A2CE51F6C}"/>
              </a:ext>
            </a:extLst>
          </p:cNvPr>
          <p:cNvSpPr txBox="1">
            <a:spLocks/>
          </p:cNvSpPr>
          <p:nvPr/>
        </p:nvSpPr>
        <p:spPr>
          <a:xfrm>
            <a:off x="1929780" y="4301597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CD91A540-62FA-4DA4-BBFD-51AD756FEFD9}"/>
              </a:ext>
            </a:extLst>
          </p:cNvPr>
          <p:cNvSpPr txBox="1">
            <a:spLocks/>
          </p:cNvSpPr>
          <p:nvPr/>
        </p:nvSpPr>
        <p:spPr>
          <a:xfrm>
            <a:off x="2857202" y="4163898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401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544</Words>
  <Application>Microsoft Office PowerPoint</Application>
  <PresentationFormat>如螢幕大小 (4:3)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Microsoft YaHei UI</vt:lpstr>
      <vt:lpstr>微軟正黑體</vt:lpstr>
      <vt:lpstr>Arial</vt:lpstr>
      <vt:lpstr>Consolas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# ECMAScript</vt:lpstr>
      <vt:lpstr>PowerPoint 簡報</vt:lpstr>
      <vt:lpstr>PowerPoint 簡報</vt:lpstr>
      <vt:lpstr>PowerPoint 簡報</vt:lpstr>
      <vt:lpstr>變數與表留字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蔡仲廸</cp:lastModifiedBy>
  <cp:revision>137</cp:revision>
  <dcterms:modified xsi:type="dcterms:W3CDTF">2020-08-26T08:51:20Z</dcterms:modified>
</cp:coreProperties>
</file>