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7"/>
    <p:restoredTop sz="63964" autoAdjust="0"/>
  </p:normalViewPr>
  <p:slideViewPr>
    <p:cSldViewPr snapToObjects="1">
      <p:cViewPr varScale="1">
        <p:scale>
          <a:sx n="67" d="100"/>
          <a:sy n="67" d="100"/>
        </p:scale>
        <p:origin x="-1408" y="-76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2017-11-12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2017-11-12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2017-11-12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2017-11-12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2017-11-12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2017-11-12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sz="5400" b="1" dirty="0" smtClean="0"/>
              <a:t> </a:t>
            </a:r>
            <a:r>
              <a:rPr lang="ko-KR" altLang="en-US" sz="5400" b="1" dirty="0" err="1"/>
              <a:t>미아찾기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이예지</a:t>
            </a:r>
            <a:r>
              <a:rPr lang="ko-KR" altLang="en-US" smtClean="0"/>
              <a:t>,</a:t>
            </a:r>
            <a:r>
              <a:rPr lang="ko-KR" altLang="en-US" smtClean="0"/>
              <a:t>김진</a:t>
            </a:r>
            <a:r>
              <a:rPr lang="ko-KR" altLang="en-US"/>
              <a:t>혁</a:t>
            </a:r>
            <a:r>
              <a:rPr lang="ko-KR" altLang="en-US" smtClean="0"/>
              <a:t>,</a:t>
            </a:r>
            <a:r>
              <a:rPr lang="ko-KR" altLang="en-US" dirty="0" err="1"/>
              <a:t>최운지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 lang="ko-KR" altLang="en-US"/>
            </a:pPr>
            <a:r>
              <a:rPr lang="en-US" altLang="ko-KR" b="1"/>
              <a:t>INDEX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6000"/>
          </a:xfrm>
        </p:spPr>
        <p:txBody>
          <a:bodyPr/>
          <a:lstStyle/>
          <a:p>
            <a:pPr marL="592000" indent="-592000">
              <a:buAutoNum type="romanUcPeriod"/>
              <a:defRPr lang="ko-KR" altLang="en-US"/>
            </a:pPr>
            <a:endParaRPr lang="ko-KR" altLang="en-US" b="1" dirty="0"/>
          </a:p>
          <a:p>
            <a:pPr marL="592000" indent="-592000">
              <a:buAutoNum type="romanUcPeriod"/>
              <a:defRPr lang="ko-KR" altLang="en-US"/>
            </a:pPr>
            <a:r>
              <a:rPr lang="ko-KR" altLang="en-US" b="1" dirty="0"/>
              <a:t>개요 및 목적</a:t>
            </a:r>
          </a:p>
          <a:p>
            <a:pPr marL="592000" indent="-592000">
              <a:buAutoNum type="romanUcPeriod"/>
              <a:defRPr lang="ko-KR" altLang="en-US"/>
            </a:pPr>
            <a:r>
              <a:rPr lang="ko-KR" altLang="en-US" b="1" dirty="0"/>
              <a:t>설계 계획</a:t>
            </a:r>
          </a:p>
          <a:p>
            <a:pPr marL="1142790" lvl="1" indent="-399840">
              <a:buChar char="•"/>
              <a:defRPr lang="ko-KR" altLang="en-US"/>
            </a:pPr>
            <a:r>
              <a:rPr lang="ko-KR" altLang="en-US" b="1" dirty="0"/>
              <a:t>역할 분담</a:t>
            </a:r>
            <a:endParaRPr lang="en-US" altLang="ko-KR" b="1" dirty="0"/>
          </a:p>
          <a:p>
            <a:pPr marL="1142790" lvl="1" indent="-399840">
              <a:buChar char="•"/>
              <a:defRPr lang="ko-KR" altLang="en-US"/>
            </a:pPr>
            <a:r>
              <a:rPr lang="ko-KR" altLang="en-US" b="1" dirty="0"/>
              <a:t>일정 관리</a:t>
            </a:r>
          </a:p>
          <a:p>
            <a:pPr marL="592000" lvl="0" indent="-592000">
              <a:buAutoNum type="romanUcPeriod"/>
              <a:defRPr lang="ko-KR" altLang="en-US"/>
            </a:pPr>
            <a:r>
              <a:rPr lang="ko-KR" altLang="en-US" b="1" dirty="0"/>
              <a:t> 설계 과정</a:t>
            </a:r>
            <a:endParaRPr lang="en-US" altLang="ko-KR" b="1" dirty="0"/>
          </a:p>
          <a:p>
            <a:pPr marL="592000" lvl="0" indent="-592000">
              <a:buAutoNum type="romanUcPeriod"/>
              <a:defRPr lang="ko-KR" altLang="en-US"/>
            </a:pPr>
            <a:r>
              <a:rPr lang="ko-KR" altLang="en-US" b="1" dirty="0"/>
              <a:t>동작 및 구현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 lang="ko-KR" altLang="en-US"/>
            </a:pPr>
            <a:r>
              <a:rPr lang="ko-KR" altLang="en-US" b="1"/>
              <a:t>Ⅰ. 개요 및 목적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 smtClean="0"/>
              <a:t>한 순간에 사라질 수 있는 아이를 일정 거리가 멀어지면 </a:t>
            </a:r>
            <a:r>
              <a:rPr lang="ko-KR" altLang="en-US" dirty="0" err="1" smtClean="0"/>
              <a:t>알람이</a:t>
            </a:r>
            <a:r>
              <a:rPr lang="ko-KR" altLang="en-US" dirty="0" smtClean="0"/>
              <a:t> 울림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smtClean="0"/>
              <a:t>미아 및 치매노인 뿐만 아니라 강아지에게도 적용 가능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smtClean="0"/>
              <a:t>치매 노인의 경우 집안에 중계기를 설치하고 집에서 나가면 보호자에게 </a:t>
            </a:r>
            <a:r>
              <a:rPr lang="ko-KR" altLang="en-US" dirty="0" err="1" smtClean="0"/>
              <a:t>알람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주기능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 smtClean="0"/>
              <a:t>비콘을과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보호자 핸드폰 연동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아이와 보호자가 멀어지면 알림</a:t>
            </a:r>
          </a:p>
          <a:p>
            <a:pPr>
              <a:defRPr lang="ko-KR" altLang="en-US"/>
            </a:pPr>
            <a:r>
              <a:rPr lang="ko-KR" altLang="en-US" dirty="0"/>
              <a:t>이미 멀어진 아이라면 보호자가 아니더라도 </a:t>
            </a:r>
            <a:r>
              <a:rPr lang="ko-KR" altLang="en-US" dirty="0" err="1"/>
              <a:t>비콘신호를</a:t>
            </a:r>
            <a:r>
              <a:rPr lang="ko-KR" altLang="en-US" dirty="0"/>
              <a:t> </a:t>
            </a:r>
            <a:r>
              <a:rPr lang="ko-KR" altLang="en-US" dirty="0" smtClean="0"/>
              <a:t>읽어 등록된 정보로 </a:t>
            </a:r>
            <a:r>
              <a:rPr lang="ko-KR" altLang="en-US" dirty="0"/>
              <a:t>보호자에게 연락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92000" indent="-592000">
              <a:buNone/>
              <a:defRPr lang="ko-KR" altLang="en-US"/>
            </a:pPr>
            <a:r>
              <a:rPr lang="ko-KR" altLang="en-US" b="1" dirty="0"/>
              <a:t>Ⅱ. 설계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  <a:defRPr lang="ko-KR" altLang="en-US"/>
            </a:pPr>
            <a:endParaRPr lang="ko-KR" altLang="en-US" sz="1300" dirty="0"/>
          </a:p>
          <a:p>
            <a:pPr algn="ctr">
              <a:buNone/>
              <a:defRPr lang="ko-KR" altLang="en-US"/>
            </a:pPr>
            <a:r>
              <a:rPr lang="ko-KR" altLang="en-US" sz="4400" dirty="0"/>
              <a:t>역할분담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이예지 </a:t>
            </a:r>
            <a:r>
              <a:rPr lang="ko-KR" altLang="en-US" dirty="0" smtClean="0"/>
              <a:t>- </a:t>
            </a:r>
            <a:r>
              <a:rPr lang="ko-KR" altLang="en-US" dirty="0"/>
              <a:t>기획 및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 smtClean="0"/>
              <a:t>김진혁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서버와 </a:t>
            </a:r>
            <a:r>
              <a:rPr lang="ko-KR" altLang="en-US" dirty="0" err="1" smtClean="0"/>
              <a:t>디비</a:t>
            </a:r>
            <a:r>
              <a:rPr lang="ko-KR" altLang="en-US" dirty="0" smtClean="0"/>
              <a:t> 개발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 err="1"/>
              <a:t>최운지</a:t>
            </a:r>
            <a:r>
              <a:rPr lang="ko-KR" altLang="en-US" dirty="0"/>
              <a:t> - </a:t>
            </a:r>
            <a:r>
              <a:rPr lang="ko-KR" altLang="en-US" dirty="0" err="1"/>
              <a:t>앱</a:t>
            </a:r>
            <a:r>
              <a:rPr lang="ko-KR" altLang="en-US" dirty="0"/>
              <a:t> 디자인 </a:t>
            </a:r>
          </a:p>
          <a:p>
            <a:pPr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일정관리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>
              <a:defRPr lang="ko-KR" altLang="en-US"/>
            </a:pPr>
            <a:r>
              <a:rPr lang="ko-KR" altLang="en-US" dirty="0"/>
              <a:t>1주차 - 기획 </a:t>
            </a:r>
            <a:r>
              <a:rPr lang="ko-KR" altLang="en-US" dirty="0" smtClean="0"/>
              <a:t>마무리 </a:t>
            </a:r>
            <a:r>
              <a:rPr lang="en-US" altLang="ko-KR" dirty="0" smtClean="0"/>
              <a:t>-10.24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2주차 - </a:t>
            </a:r>
            <a:r>
              <a:rPr lang="ko-KR" altLang="en-US" dirty="0" err="1"/>
              <a:t>앱</a:t>
            </a:r>
            <a:r>
              <a:rPr lang="ko-KR" altLang="en-US" dirty="0"/>
              <a:t> 개발(사용자 등록</a:t>
            </a:r>
            <a:r>
              <a:rPr lang="ko-KR" altLang="en-US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-10.31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3주차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서버와 </a:t>
            </a:r>
            <a:r>
              <a:rPr lang="ko-KR" altLang="en-US" dirty="0" err="1" smtClean="0"/>
              <a:t>디비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-11.7</a:t>
            </a:r>
          </a:p>
          <a:p>
            <a:pPr>
              <a:defRPr lang="ko-KR" altLang="en-US"/>
            </a:pPr>
            <a:r>
              <a:rPr lang="ko-KR" altLang="en-US" dirty="0" smtClean="0"/>
              <a:t>4</a:t>
            </a:r>
            <a:r>
              <a:rPr lang="ko-KR" altLang="en-US" dirty="0"/>
              <a:t>주차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,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디비</a:t>
            </a:r>
            <a:r>
              <a:rPr lang="ko-KR" altLang="en-US" dirty="0" smtClean="0"/>
              <a:t> 연동 </a:t>
            </a:r>
            <a:r>
              <a:rPr lang="en-US" altLang="ko-KR" dirty="0" smtClean="0"/>
              <a:t>-11.14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5주차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비콘소스</a:t>
            </a:r>
            <a:r>
              <a:rPr lang="ko-KR" altLang="en-US" dirty="0" smtClean="0"/>
              <a:t> 연동 </a:t>
            </a:r>
            <a:r>
              <a:rPr lang="en-US" altLang="ko-KR" dirty="0" smtClean="0"/>
              <a:t>-11.21	</a:t>
            </a:r>
          </a:p>
          <a:p>
            <a:pPr>
              <a:defRPr lang="ko-KR" altLang="en-US"/>
            </a:pPr>
            <a:r>
              <a:rPr lang="ko-KR" altLang="en-US" dirty="0" smtClean="0"/>
              <a:t>6</a:t>
            </a:r>
            <a:r>
              <a:rPr lang="ko-KR" altLang="en-US" dirty="0"/>
              <a:t>주차 - 실제 </a:t>
            </a:r>
            <a:r>
              <a:rPr lang="ko-KR" altLang="en-US" dirty="0" smtClean="0"/>
              <a:t>구동 </a:t>
            </a:r>
            <a:r>
              <a:rPr lang="en-US" altLang="ko-KR" dirty="0" smtClean="0"/>
              <a:t>-11.28</a:t>
            </a:r>
          </a:p>
          <a:p>
            <a:pPr>
              <a:defRPr lang="ko-KR" altLang="en-US"/>
            </a:pPr>
            <a:r>
              <a:rPr lang="en-US" altLang="ko-KR" dirty="0" smtClean="0"/>
              <a:t>7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디자인 구축 </a:t>
            </a:r>
            <a:r>
              <a:rPr lang="en-US" altLang="ko-KR" dirty="0" smtClean="0"/>
              <a:t>-12.5</a:t>
            </a:r>
            <a:endParaRPr lang="ko-KR" altLang="en-US" dirty="0"/>
          </a:p>
          <a:p>
            <a:pPr>
              <a:defRPr lang="ko-KR" altLang="en-US"/>
            </a:pPr>
            <a:r>
              <a:rPr lang="en-US" altLang="ko-KR" dirty="0"/>
              <a:t>8</a:t>
            </a:r>
            <a:r>
              <a:rPr lang="ko-KR" altLang="en-US" dirty="0" smtClean="0"/>
              <a:t>주차 </a:t>
            </a:r>
            <a:r>
              <a:rPr lang="ko-KR" altLang="en-US" dirty="0"/>
              <a:t>- 오류 및 마무리 작업 </a:t>
            </a:r>
            <a:r>
              <a:rPr lang="ko-KR" altLang="en-US" dirty="0" smtClean="0"/>
              <a:t> </a:t>
            </a:r>
            <a:r>
              <a:rPr lang="en-US" altLang="ko-KR" dirty="0" smtClean="0"/>
              <a:t>-12.12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303901" y="1808797"/>
            <a:ext cx="3024378" cy="4356544"/>
            <a:chOff x="2807779" y="872680"/>
            <a:chExt cx="3528440" cy="5112639"/>
          </a:xfrm>
        </p:grpSpPr>
        <p:pic>
          <p:nvPicPr>
            <p:cNvPr id="4" name="그림 3"/>
            <p:cNvPicPr/>
            <p:nvPr/>
          </p:nvPicPr>
          <p:blipFill rotWithShape="1">
            <a:blip r:embed="rId2"/>
            <a:srcRect l="1900" t="16910" r="73680" b="14700"/>
            <a:stretch>
              <a:fillRect/>
            </a:stretch>
          </p:blipFill>
          <p:spPr>
            <a:xfrm>
              <a:off x="2807779" y="872680"/>
              <a:ext cx="3528440" cy="511263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347847" y="2132838"/>
              <a:ext cx="2376297" cy="2592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err="1" smtClean="0"/>
                <a:t>미아찾기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서비스</a:t>
              </a:r>
            </a:p>
            <a:p>
              <a:pPr algn="ctr">
                <a:defRPr lang="ko-KR" altLang="en-US"/>
              </a:pPr>
              <a:endParaRPr lang="ko-KR" altLang="en-US" dirty="0"/>
            </a:p>
            <a:p>
              <a:pPr algn="ctr">
                <a:defRPr lang="ko-KR" altLang="en-US"/>
              </a:pPr>
              <a:endParaRPr lang="ko-KR" altLang="en-US" dirty="0"/>
            </a:p>
            <a:p>
              <a:pPr algn="ctr">
                <a:defRPr lang="ko-KR" altLang="en-US"/>
              </a:pPr>
              <a:endParaRPr lang="ko-KR" altLang="en-US" dirty="0"/>
            </a:p>
            <a:p>
              <a:pPr algn="ctr">
                <a:defRPr lang="ko-KR" altLang="en-US"/>
              </a:pPr>
              <a:endParaRPr lang="ko-KR" altLang="en-US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27869" y="3645027"/>
              <a:ext cx="2088261" cy="913614"/>
            </a:xfrm>
            <a:prstGeom prst="rect">
              <a:avLst/>
            </a:prstGeom>
          </p:spPr>
        </p:pic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Ⅲ.설계 과정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450" y="2348850"/>
            <a:ext cx="461857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구성</a:t>
            </a:r>
            <a:endParaRPr lang="en-US" altLang="ko-KR" sz="3200" b="1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앱화면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안드로이드</a:t>
            </a:r>
            <a:r>
              <a:rPr lang="ko-KR" altLang="en-US" sz="2400" dirty="0"/>
              <a:t> 스튜디오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서버 </a:t>
            </a:r>
            <a:r>
              <a:rPr lang="en-US" altLang="ko-KR" sz="2400" dirty="0"/>
              <a:t>: </a:t>
            </a:r>
            <a:r>
              <a:rPr lang="ko-KR" altLang="en-US" sz="2400" dirty="0" err="1" smtClean="0"/>
              <a:t>노드</a:t>
            </a:r>
            <a:r>
              <a:rPr lang="en-US" altLang="ko-KR" sz="2400" dirty="0" err="1" smtClean="0"/>
              <a:t>js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DB :  </a:t>
            </a:r>
            <a:r>
              <a:rPr lang="ko-KR" altLang="en-US" sz="2400" dirty="0" err="1" smtClean="0"/>
              <a:t>마리아디</a:t>
            </a:r>
            <a:r>
              <a:rPr lang="ko-KR" altLang="en-US" sz="2400" dirty="0" err="1"/>
              <a:t>비</a:t>
            </a:r>
            <a:endParaRPr lang="ko-KR" altLang="en-US" sz="24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161</Words>
  <Application>Microsoft Office PowerPoint</Application>
  <PresentationFormat>화면 슬라이드 쇼(4:3)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한컴오피스</vt:lpstr>
      <vt:lpstr> 미아찾기</vt:lpstr>
      <vt:lpstr>INDEX</vt:lpstr>
      <vt:lpstr>Ⅰ. 개요 및 목적 </vt:lpstr>
      <vt:lpstr>주기능</vt:lpstr>
      <vt:lpstr>Ⅱ. 설계 계획</vt:lpstr>
      <vt:lpstr>일정관리</vt:lpstr>
      <vt:lpstr>Ⅲ.설계 과정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미아찾기</dc:title>
  <dc:creator>LeeYeaJi</dc:creator>
  <cp:lastModifiedBy>yeaji</cp:lastModifiedBy>
  <cp:revision>44</cp:revision>
  <dcterms:created xsi:type="dcterms:W3CDTF">2017-05-01T14:32:51Z</dcterms:created>
  <dcterms:modified xsi:type="dcterms:W3CDTF">2017-11-12T08:41:35Z</dcterms:modified>
  <cp:version>0906.0100.01</cp:version>
</cp:coreProperties>
</file>