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12"/>
    <p:restoredTop sz="964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bijou</cp:lastModifiedBy>
  <dcterms:modified xsi:type="dcterms:W3CDTF">2024-09-08T07:23:06.013</dcterms:modified>
  <cp:revision>4</cp:revision>
  <cp:version>0906.0100.01</cp:version>
</cp:coreProperties>
</file>