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6.svg" ContentType="image/sv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9389"/>
    <p:restoredTop sz="84841"/>
  </p:normalViewPr>
  <p:slideViewPr>
    <p:cSldViewPr snapToObjects="1">
      <p:cViewPr varScale="1">
        <p:scale>
          <a:sx n="100" d="100"/>
          <a:sy n="100" d="100"/>
        </p:scale>
        <p:origin x="0" y="0"/>
      </p:cViewPr>
      <p:guideLst>
        <p:guide orient="horz" pos="2157"/>
        <p:guide pos="3839"/>
      </p:guideLst>
    </p:cSldViewPr>
  </p:slideViewPr>
  <p:notesTextViewPr>
    <p:cViewPr>
      <p:scale>
        <a:sx n="100" d="100"/>
        <a:sy n="100" d="100"/>
      </p:scale>
      <p:origin x="0" y="0"/>
    </p:cViewPr>
  </p:notesText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1.xml"  /><Relationship Id="rId3" Type="http://schemas.openxmlformats.org/officeDocument/2006/relationships/slide" Target="slides/slide2.xml"  /><Relationship Id="rId30"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bg>
      <p:bgRef idx="1002">
        <a:schemeClr val="bg2"/>
      </p:bgRef>
    </p:bg>
    <p:spTree>
      <p:nvGrpSpPr>
        <p:cNvPr id="1" name=""/>
        <p:cNvGrpSpPr/>
        <p:nvPr/>
      </p:nvGrpSpPr>
      <p:grpSpPr>
        <a:xfrm>
          <a:off x="0" y="0"/>
          <a:ext cx="0" cy="0"/>
          <a:chOff x="0" y="0"/>
          <a:chExt cx="0" cy="0"/>
        </a:xfrm>
      </p:grpSpPr>
      <p:sp>
        <p:nvSpPr>
          <p:cNvPr id="29" name=""/>
          <p:cNvSpPr/>
          <p:nvPr/>
        </p:nvSpPr>
        <p:spPr>
          <a:xfrm flipV="1">
            <a:off x="0" y="0"/>
            <a:ext cx="6197599" cy="3582988"/>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4" name=""/>
          <p:cNvGrpSpPr/>
          <p:nvPr/>
        </p:nvGrpSpPr>
        <p:grpSpPr>
          <a:xfrm rot="20467452" flipV="1">
            <a:off x="1447940" y="26995"/>
            <a:ext cx="5786035" cy="5478937"/>
            <a:chOff x="1214414" y="0"/>
            <a:chExt cx="7289840" cy="6858000"/>
          </a:xfrm>
        </p:grpSpPr>
        <p:sp>
          <p:nvSpPr>
            <p:cNvPr id="31" name=""/>
            <p:cNvSpPr/>
            <p:nvPr/>
          </p:nvSpPr>
          <p:spPr>
            <a:xfrm>
              <a:off x="1820834" y="5035552"/>
              <a:ext cx="1438308" cy="1438308"/>
            </a:xfrm>
            <a:prstGeom prst="ellipse">
              <a:avLst/>
            </a:pr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2"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5"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6" name=""/>
            <p:cNvSpPr/>
            <p:nvPr/>
          </p:nvSpPr>
          <p:spPr>
            <a:xfrm>
              <a:off x="2143108" y="4572008"/>
              <a:ext cx="377828" cy="3778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7" name=""/>
            <p:cNvSpPr/>
            <p:nvPr/>
          </p:nvSpPr>
          <p:spPr>
            <a:xfrm>
              <a:off x="4286248" y="3857628"/>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8"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9" name=""/>
            <p:cNvSpPr/>
            <p:nvPr/>
          </p:nvSpPr>
          <p:spPr>
            <a:xfrm>
              <a:off x="2643174" y="4500570"/>
              <a:ext cx="514352" cy="514352"/>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0"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2"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3"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4" name=""/>
            <p:cNvSpPr/>
            <p:nvPr/>
          </p:nvSpPr>
          <p:spPr>
            <a:xfrm>
              <a:off x="5072066" y="2928934"/>
              <a:ext cx="250828" cy="250828"/>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5"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6"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7"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8" name=""/>
            <p:cNvSpPr/>
            <p:nvPr/>
          </p:nvSpPr>
          <p:spPr>
            <a:xfrm>
              <a:off x="3857620" y="4286256"/>
              <a:ext cx="676284" cy="676284"/>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9" name=""/>
            <p:cNvSpPr/>
            <p:nvPr/>
          </p:nvSpPr>
          <p:spPr>
            <a:xfrm>
              <a:off x="3214678" y="4857760"/>
              <a:ext cx="250828" cy="2508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0" name=""/>
            <p:cNvSpPr/>
            <p:nvPr/>
          </p:nvSpPr>
          <p:spPr>
            <a:xfrm>
              <a:off x="3143240" y="6215082"/>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1" name=""/>
            <p:cNvSpPr/>
            <p:nvPr/>
          </p:nvSpPr>
          <p:spPr>
            <a:xfrm>
              <a:off x="6786578" y="1928802"/>
              <a:ext cx="676284" cy="676284"/>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2"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3" name=""/>
            <p:cNvSpPr/>
            <p:nvPr/>
          </p:nvSpPr>
          <p:spPr>
            <a:xfrm>
              <a:off x="6935986" y="1216041"/>
              <a:ext cx="428596" cy="428597"/>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4"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5"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6"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7"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8" name=""/>
            <p:cNvSpPr/>
            <p:nvPr/>
          </p:nvSpPr>
          <p:spPr>
            <a:xfrm>
              <a:off x="1285852" y="6000768"/>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9" name=""/>
            <p:cNvSpPr/>
            <p:nvPr/>
          </p:nvSpPr>
          <p:spPr>
            <a:xfrm>
              <a:off x="1428728" y="6264276"/>
              <a:ext cx="593724" cy="593724"/>
            </a:xfrm>
            <a:prstGeom prst="ellips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0"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ctrTitle" idx="0"/>
          </p:nvPr>
        </p:nvSpPr>
        <p:spPr>
          <a:xfrm>
            <a:off x="609599" y="3429000"/>
            <a:ext cx="9525066" cy="1074551"/>
          </a:xfrm>
        </p:spPr>
        <p:txBody>
          <a:bodyPr/>
          <a:lstStyle>
            <a:lvl1pPr>
              <a:defRPr sz="5400">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609599" y="4500569"/>
            <a:ext cx="8534399" cy="587697"/>
          </a:xfrm>
        </p:spPr>
        <p:txBody>
          <a:bodyPr/>
          <a:lstStyle>
            <a:lvl1pPr marL="0" indent="0" algn="l">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1" name=""/>
          <p:cNvSpPr>
            <a:spLocks noGrp="1"/>
          </p:cNvSpPr>
          <p:nvPr>
            <p:ph type="dt" sz="half" idx="2"/>
          </p:nvPr>
        </p:nvSpPr>
        <p:spPr>
          <a:xfrm>
            <a:off x="609599" y="6356350"/>
            <a:ext cx="2844799" cy="365125"/>
          </a:xfrm>
          <a:prstGeom prst="rect">
            <a:avLst/>
          </a:prstGeom>
        </p:spPr>
        <p:txBody>
          <a:bodyPr/>
          <a:lstStyle>
            <a:lvl1pPr>
              <a:defRPr>
                <a:solidFill>
                  <a:schemeClr val="tx2">
                    <a:lumMod val="50000"/>
                  </a:schemeClr>
                </a:solidFill>
              </a:defRPr>
            </a:lvl1pPr>
          </a:lstStyle>
          <a:p>
            <a:pPr>
              <a:defRPr lang="ko-KR" altLang="en-US"/>
            </a:pPr>
            <a:fld id="{C7C8F9AC-C743-4CF1-9CDC-5778D607EC85}" type="datetime1">
              <a:rPr lang="ko-KR" altLang="en-US"/>
              <a:pPr>
                <a:defRPr lang="ko-KR" altLang="en-US"/>
              </a:pPr>
              <a:t>2024-09-08</a:t>
            </a:fld>
            <a:endParaRPr lang="ko-KR" altLang="en-US"/>
          </a:p>
        </p:txBody>
      </p:sp>
      <p:sp>
        <p:nvSpPr>
          <p:cNvPr id="61"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62"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spTree>
      <p:nvGrpSpPr>
        <p:cNvPr id="1" name=""/>
        <p:cNvGrpSpPr/>
        <p:nvPr/>
      </p:nvGrpSpPr>
      <p:grpSpPr>
        <a:xfrm>
          <a:off x="0" y="0"/>
          <a:ext cx="0" cy="0"/>
          <a:chOff x="0" y="0"/>
          <a:chExt cx="0" cy="0"/>
        </a:xfrm>
      </p:grpSpPr>
      <p:sp>
        <p:nvSpPr>
          <p:cNvPr id="9" name=""/>
          <p:cNvSpPr/>
          <p:nvPr/>
        </p:nvSpPr>
        <p:spPr>
          <a:xfrm>
            <a:off x="0" y="2743200"/>
            <a:ext cx="7117490" cy="4114800"/>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73" name=""/>
          <p:cNvGrpSpPr/>
          <p:nvPr/>
        </p:nvGrpSpPr>
        <p:grpSpPr>
          <a:xfrm rot="0">
            <a:off x="2627756" y="32658"/>
            <a:ext cx="8611754" cy="6705600"/>
            <a:chOff x="2627756" y="32657"/>
            <a:chExt cx="8611754" cy="6705600"/>
          </a:xfrm>
        </p:grpSpPr>
        <p:grpSp>
          <p:nvGrpSpPr>
            <p:cNvPr id="72" name=""/>
            <p:cNvGrpSpPr/>
            <p:nvPr/>
          </p:nvGrpSpPr>
          <p:grpSpPr>
            <a:xfrm rot="0">
              <a:off x="2627756" y="3734710"/>
              <a:ext cx="3410708" cy="3003547"/>
              <a:chOff x="2627756" y="3734710"/>
              <a:chExt cx="3410708" cy="3003547"/>
            </a:xfrm>
          </p:grpSpPr>
          <p:sp>
            <p:nvSpPr>
              <p:cNvPr id="41" name=""/>
              <p:cNvSpPr/>
              <p:nvPr/>
            </p:nvSpPr>
            <p:spPr>
              <a:xfrm>
                <a:off x="3226777" y="4956309"/>
                <a:ext cx="1420760" cy="1406345"/>
              </a:xfrm>
              <a:prstGeom prst="ellipse">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2" name=""/>
              <p:cNvSpPr/>
              <p:nvPr/>
            </p:nvSpPr>
            <p:spPr>
              <a:xfrm>
                <a:off x="4885882" y="5131720"/>
                <a:ext cx="849922" cy="841299"/>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3" name=""/>
              <p:cNvSpPr/>
              <p:nvPr/>
            </p:nvSpPr>
            <p:spPr>
              <a:xfrm>
                <a:off x="4594205" y="4074646"/>
                <a:ext cx="586480" cy="580530"/>
              </a:xfrm>
              <a:prstGeom prst="ellipse">
                <a:avLst/>
              </a:prstGeom>
              <a:solidFill>
                <a:schemeClr val="accent1">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4" name=""/>
              <p:cNvSpPr/>
              <p:nvPr/>
            </p:nvSpPr>
            <p:spPr>
              <a:xfrm>
                <a:off x="3545119" y="4503066"/>
                <a:ext cx="373218" cy="36943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5" name=""/>
              <p:cNvSpPr/>
              <p:nvPr/>
            </p:nvSpPr>
            <p:spPr>
              <a:xfrm>
                <a:off x="5662112" y="3804560"/>
                <a:ext cx="376351" cy="372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7" name=""/>
              <p:cNvSpPr/>
              <p:nvPr/>
            </p:nvSpPr>
            <p:spPr>
              <a:xfrm>
                <a:off x="4039084" y="4433215"/>
                <a:ext cx="508076" cy="502921"/>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8" name=""/>
              <p:cNvSpPr/>
              <p:nvPr/>
            </p:nvSpPr>
            <p:spPr>
              <a:xfrm>
                <a:off x="4885882" y="3734710"/>
                <a:ext cx="247767" cy="245254"/>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5" name=""/>
              <p:cNvSpPr/>
              <p:nvPr/>
            </p:nvSpPr>
            <p:spPr>
              <a:xfrm>
                <a:off x="5238714" y="4223664"/>
                <a:ext cx="668033" cy="661255"/>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6" name=""/>
              <p:cNvSpPr/>
              <p:nvPr/>
            </p:nvSpPr>
            <p:spPr>
              <a:xfrm>
                <a:off x="4603616" y="4782468"/>
                <a:ext cx="247767" cy="245254"/>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7" name=""/>
              <p:cNvSpPr/>
              <p:nvPr/>
            </p:nvSpPr>
            <p:spPr>
              <a:xfrm>
                <a:off x="4533050" y="6109627"/>
                <a:ext cx="247767" cy="24525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4" name=""/>
              <p:cNvSpPr/>
              <p:nvPr/>
            </p:nvSpPr>
            <p:spPr>
              <a:xfrm>
                <a:off x="2627756" y="4992019"/>
                <a:ext cx="558233" cy="55256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5" name=""/>
              <p:cNvSpPr/>
              <p:nvPr/>
            </p:nvSpPr>
            <p:spPr>
              <a:xfrm>
                <a:off x="2698322" y="5900076"/>
                <a:ext cx="247767" cy="245254"/>
              </a:xfrm>
              <a:prstGeom prst="ellipse">
                <a:avLst/>
              </a:prstGeom>
              <a:solidFill>
                <a:schemeClr val="accent2">
                  <a:lumMod val="20000"/>
                  <a:lumOff val="8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6" name=""/>
              <p:cNvSpPr/>
              <p:nvPr/>
            </p:nvSpPr>
            <p:spPr>
              <a:xfrm>
                <a:off x="2839455" y="6157728"/>
                <a:ext cx="586480" cy="5805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grpSp>
          <p:nvGrpSpPr>
            <p:cNvPr id="71" name=""/>
            <p:cNvGrpSpPr/>
            <p:nvPr/>
          </p:nvGrpSpPr>
          <p:grpSpPr>
            <a:xfrm rot="0">
              <a:off x="7778629" y="32657"/>
              <a:ext cx="3460881" cy="3934884"/>
              <a:chOff x="7778630" y="32657"/>
              <a:chExt cx="3460881" cy="3934884"/>
            </a:xfrm>
          </p:grpSpPr>
          <p:sp>
            <p:nvSpPr>
              <p:cNvPr id="46" name=""/>
              <p:cNvSpPr/>
              <p:nvPr/>
            </p:nvSpPr>
            <p:spPr>
              <a:xfrm>
                <a:off x="8349460" y="3068802"/>
                <a:ext cx="558233" cy="552569"/>
              </a:xfrm>
              <a:prstGeom prst="ellipse">
                <a:avLst/>
              </a:prstGeom>
              <a:solidFill>
                <a:schemeClr val="accent4">
                  <a:lumMod val="60000"/>
                  <a:lumOff val="4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9" name=""/>
              <p:cNvSpPr/>
              <p:nvPr/>
            </p:nvSpPr>
            <p:spPr>
              <a:xfrm>
                <a:off x="9048826" y="2756803"/>
                <a:ext cx="1179251" cy="1167286"/>
              </a:xfrm>
              <a:prstGeom prst="ellipse">
                <a:avLst/>
              </a:prstGeom>
              <a:solidFill>
                <a:schemeClr val="tx2">
                  <a:lumMod val="75000"/>
                  <a:lumOff val="2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0" name=""/>
              <p:cNvSpPr/>
              <p:nvPr/>
            </p:nvSpPr>
            <p:spPr>
              <a:xfrm>
                <a:off x="8413728" y="2128149"/>
                <a:ext cx="849922" cy="841299"/>
              </a:xfrm>
              <a:prstGeom prst="ellipse">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1" name=""/>
              <p:cNvSpPr/>
              <p:nvPr/>
            </p:nvSpPr>
            <p:spPr>
              <a:xfrm>
                <a:off x="7849196" y="2896504"/>
                <a:ext cx="247767" cy="24525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2" name=""/>
              <p:cNvSpPr/>
              <p:nvPr/>
            </p:nvSpPr>
            <p:spPr>
              <a:xfrm>
                <a:off x="8837126" y="3595009"/>
                <a:ext cx="247767" cy="245254"/>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3" name=""/>
              <p:cNvSpPr/>
              <p:nvPr/>
            </p:nvSpPr>
            <p:spPr>
              <a:xfrm>
                <a:off x="8131462" y="3595009"/>
                <a:ext cx="376351" cy="372533"/>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4" name=""/>
              <p:cNvSpPr/>
              <p:nvPr/>
            </p:nvSpPr>
            <p:spPr>
              <a:xfrm>
                <a:off x="7778630" y="3595009"/>
                <a:ext cx="247767" cy="245254"/>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8" name=""/>
              <p:cNvSpPr/>
              <p:nvPr/>
            </p:nvSpPr>
            <p:spPr>
              <a:xfrm>
                <a:off x="9542790" y="1918597"/>
                <a:ext cx="668033" cy="661255"/>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9" name=""/>
              <p:cNvSpPr/>
              <p:nvPr/>
            </p:nvSpPr>
            <p:spPr>
              <a:xfrm>
                <a:off x="10319022" y="1988448"/>
                <a:ext cx="247767" cy="245254"/>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0" name=""/>
              <p:cNvSpPr/>
              <p:nvPr/>
            </p:nvSpPr>
            <p:spPr>
              <a:xfrm>
                <a:off x="10036755" y="870840"/>
                <a:ext cx="423367" cy="419071"/>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1" name=""/>
              <p:cNvSpPr/>
              <p:nvPr/>
            </p:nvSpPr>
            <p:spPr>
              <a:xfrm>
                <a:off x="10389588" y="1010541"/>
                <a:ext cx="849922" cy="841299"/>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2" name=""/>
              <p:cNvSpPr/>
              <p:nvPr/>
            </p:nvSpPr>
            <p:spPr>
              <a:xfrm>
                <a:off x="10460155" y="731139"/>
                <a:ext cx="247767" cy="245254"/>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3" name=""/>
              <p:cNvSpPr/>
              <p:nvPr/>
            </p:nvSpPr>
            <p:spPr>
              <a:xfrm>
                <a:off x="10036756" y="32657"/>
                <a:ext cx="661687" cy="654974"/>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7" name=""/>
              <p:cNvSpPr/>
              <p:nvPr/>
            </p:nvSpPr>
            <p:spPr>
              <a:xfrm>
                <a:off x="10787897" y="79200"/>
                <a:ext cx="247767" cy="245254"/>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grpSp>
      <p:sp>
        <p:nvSpPr>
          <p:cNvPr id="2" name=""/>
          <p:cNvSpPr>
            <a:spLocks noGrp="1"/>
          </p:cNvSpPr>
          <p:nvPr>
            <p:ph type="ctrTitle" idx="0"/>
          </p:nvPr>
        </p:nvSpPr>
        <p:spPr>
          <a:xfrm>
            <a:off x="415331" y="2285992"/>
            <a:ext cx="11361335" cy="1470025"/>
          </a:xfrm>
        </p:spPr>
        <p:txBody>
          <a:bodyPr/>
          <a:lstStyle>
            <a:lvl1pPr algn="ctr">
              <a:defRPr sz="5400">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68" name=""/>
          <p:cNvSpPr>
            <a:spLocks noGrp="1"/>
          </p:cNvSpPr>
          <p:nvPr>
            <p:ph type="dt" sz="half" idx="2"/>
          </p:nvPr>
        </p:nvSpPr>
        <p:spPr>
          <a:xfrm>
            <a:off x="609599" y="6356350"/>
            <a:ext cx="2844799" cy="365125"/>
          </a:xfrm>
          <a:prstGeom prst="rect">
            <a:avLst/>
          </a:prstGeom>
        </p:spPr>
        <p:txBody>
          <a:bodyPr/>
          <a:lstStyle>
            <a:lvl1pPr>
              <a:defRPr>
                <a:solidFill>
                  <a:schemeClr val="bg1"/>
                </a:solidFill>
              </a:defRPr>
            </a:lvl1pPr>
          </a:lstStyle>
          <a:p>
            <a:pPr>
              <a:defRPr lang="ko-KR" altLang="en-US"/>
            </a:pPr>
            <a:fld id="{92ABC9BA-42AA-4685-93DD-7FD76BFF3AE1}" type="datetime1">
              <a:rPr lang="ko-KR" altLang="en-US"/>
              <a:pPr>
                <a:defRPr lang="ko-KR" altLang="en-US"/>
              </a:pPr>
              <a:t>2024-09-08</a:t>
            </a:fld>
            <a:endParaRPr lang="ko-KR" altLang="en-US"/>
          </a:p>
        </p:txBody>
      </p:sp>
      <p:sp>
        <p:nvSpPr>
          <p:cNvPr id="69"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70"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bg>
      <p:bgRef idx="1003">
        <a:schemeClr val="bg1"/>
      </p:bgRef>
    </p:bg>
    <p:spTree>
      <p:nvGrpSpPr>
        <p:cNvPr id="1" name=""/>
        <p:cNvGrpSpPr/>
        <p:nvPr/>
      </p:nvGrpSpPr>
      <p:grpSpPr>
        <a:xfrm>
          <a:off x="0" y="0"/>
          <a:ext cx="0" cy="0"/>
          <a:chOff x="0" y="0"/>
          <a:chExt cx="0" cy="0"/>
        </a:xfrm>
      </p:grpSpPr>
      <p:sp>
        <p:nvSpPr>
          <p:cNvPr id="6" name=""/>
          <p:cNvSpPr/>
          <p:nvPr/>
        </p:nvSpPr>
        <p:spPr>
          <a:xfrm>
            <a:off x="0" y="2819400"/>
            <a:ext cx="6985686" cy="4038600"/>
          </a:xfrm>
          <a:prstGeom prst="rtTriangle">
            <a:avLst/>
          </a:prstGeom>
          <a:gradFill>
            <a:gsLst>
              <a:gs pos="56000">
                <a:schemeClr val="accent1">
                  <a:lumMod val="60000"/>
                  <a:lumOff val="40000"/>
                  <a:alpha val="0"/>
                </a:schemeClr>
              </a:gs>
              <a:gs pos="77000">
                <a:schemeClr val="accent1">
                  <a:lumMod val="60000"/>
                  <a:lumOff val="40000"/>
                  <a:alpha val="0"/>
                </a:schemeClr>
              </a:gs>
              <a:gs pos="100000">
                <a:schemeClr val="accent1"/>
              </a:gs>
            </a:gsLst>
            <a:lin ang="7800000" scaled="0"/>
          </a:gradFill>
          <a:ln w="9525">
            <a:noFill/>
            <a:round/>
          </a:ln>
        </p:spPr>
        <p:txBody>
          <a:bodyPr anchor="ctr"/>
          <a:p>
            <a:pPr algn="ctr">
              <a:defRPr lang="ko-KR" altLang="en-US"/>
            </a:pPr>
            <a:endParaRPr lang="en-US" altLang="ko-KR"/>
          </a:p>
        </p:txBody>
      </p:sp>
      <p:sp>
        <p:nvSpPr>
          <p:cNvPr id="7" name=""/>
          <p:cNvSpPr/>
          <p:nvPr/>
        </p:nvSpPr>
        <p:spPr>
          <a:xfrm flipH="1" flipV="1">
            <a:off x="4810895" y="0"/>
            <a:ext cx="7381102" cy="4267200"/>
          </a:xfrm>
          <a:prstGeom prst="rtTriangle">
            <a:avLst/>
          </a:prstGeom>
          <a:gradFill>
            <a:gsLst>
              <a:gs pos="74000">
                <a:schemeClr val="accent1">
                  <a:lumMod val="60000"/>
                  <a:lumOff val="40000"/>
                  <a:alpha val="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8" name=""/>
          <p:cNvGrpSpPr/>
          <p:nvPr/>
        </p:nvGrpSpPr>
        <p:grpSpPr>
          <a:xfrm rot="20271788" flipH="1" flipV="1">
            <a:off x="7542619" y="674421"/>
            <a:ext cx="5045434" cy="4795550"/>
            <a:chOff x="1214414" y="0"/>
            <a:chExt cx="7289840" cy="6858000"/>
          </a:xfrm>
        </p:grpSpPr>
        <p:sp>
          <p:nvSpPr>
            <p:cNvPr id="9" name=""/>
            <p:cNvSpPr/>
            <p:nvPr/>
          </p:nvSpPr>
          <p:spPr>
            <a:xfrm>
              <a:off x="1820834" y="5035552"/>
              <a:ext cx="1438308" cy="1438308"/>
            </a:xfrm>
            <a:prstGeom prst="ellipse">
              <a:avLst/>
            </a:prstGeom>
            <a:solidFill>
              <a:schemeClr val="accent1">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0"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1"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2" name=""/>
            <p:cNvSpPr/>
            <p:nvPr/>
          </p:nvSpPr>
          <p:spPr>
            <a:xfrm>
              <a:off x="2143108" y="4572008"/>
              <a:ext cx="377828" cy="377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3" name=""/>
            <p:cNvSpPr/>
            <p:nvPr/>
          </p:nvSpPr>
          <p:spPr>
            <a:xfrm>
              <a:off x="4286248" y="3857628"/>
              <a:ext cx="381000" cy="381000"/>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4"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5" name=""/>
            <p:cNvSpPr/>
            <p:nvPr/>
          </p:nvSpPr>
          <p:spPr>
            <a:xfrm>
              <a:off x="2643174" y="4500570"/>
              <a:ext cx="514352" cy="514352"/>
            </a:xfrm>
            <a:prstGeom prst="ellipse">
              <a:avLst/>
            </a:prstGeom>
            <a:solidFill>
              <a:schemeClr val="accent2">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6"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7"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8"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9" name=""/>
            <p:cNvSpPr/>
            <p:nvPr/>
          </p:nvSpPr>
          <p:spPr>
            <a:xfrm>
              <a:off x="5072066" y="2928934"/>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0"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1"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2"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3" name=""/>
            <p:cNvSpPr/>
            <p:nvPr/>
          </p:nvSpPr>
          <p:spPr>
            <a:xfrm>
              <a:off x="3857620" y="4286256"/>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4" name=""/>
            <p:cNvSpPr/>
            <p:nvPr/>
          </p:nvSpPr>
          <p:spPr>
            <a:xfrm>
              <a:off x="3214678" y="4857760"/>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5" name=""/>
            <p:cNvSpPr/>
            <p:nvPr/>
          </p:nvSpPr>
          <p:spPr>
            <a:xfrm>
              <a:off x="3143240" y="6215082"/>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6" name=""/>
            <p:cNvSpPr/>
            <p:nvPr/>
          </p:nvSpPr>
          <p:spPr>
            <a:xfrm>
              <a:off x="6786578" y="1928802"/>
              <a:ext cx="676284" cy="676284"/>
            </a:xfrm>
            <a:prstGeom prst="ellips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7"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8" name=""/>
            <p:cNvSpPr/>
            <p:nvPr/>
          </p:nvSpPr>
          <p:spPr>
            <a:xfrm>
              <a:off x="7286644" y="857232"/>
              <a:ext cx="428596" cy="428596"/>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9"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0"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1"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2"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3" name=""/>
            <p:cNvSpPr/>
            <p:nvPr/>
          </p:nvSpPr>
          <p:spPr>
            <a:xfrm>
              <a:off x="1285852" y="6000768"/>
              <a:ext cx="250828" cy="250828"/>
            </a:xfrm>
            <a:prstGeom prst="ellipse">
              <a:avLst/>
            </a:prstGeom>
            <a:solidFill>
              <a:schemeClr val="accent2">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4" name=""/>
            <p:cNvSpPr/>
            <p:nvPr/>
          </p:nvSpPr>
          <p:spPr>
            <a:xfrm>
              <a:off x="1428728" y="6264276"/>
              <a:ext cx="593724" cy="593724"/>
            </a:xfrm>
            <a:prstGeom prst="ellipse">
              <a:avLst/>
            </a:prstGeom>
            <a:solidFill>
              <a:schemeClr val="accent1">
                <a:lumMod val="60000"/>
                <a:lumOff val="4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5"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title" idx="0"/>
          </p:nvPr>
        </p:nvSpPr>
        <p:spPr>
          <a:xfrm>
            <a:off x="1015999" y="914400"/>
            <a:ext cx="8229599" cy="1129604"/>
          </a:xfrm>
        </p:spPr>
        <p:txBody>
          <a:bodyPr/>
          <a:lstStyle>
            <a:lvl1pPr>
              <a:defRPr sz="4000">
                <a:solidFill>
                  <a:schemeClr val="accent1"/>
                </a:solidFill>
              </a:defRPr>
            </a:lvl1pPr>
          </a:lstStyle>
          <a:p>
            <a:pPr lvl="0">
              <a:defRPr lang="ko-KR" altLang="en-US"/>
            </a:pPr>
            <a:r>
              <a:rPr lang="ko-KR" altLang="en-US"/>
              <a:t>마스터 제목 스타일 편집</a:t>
            </a:r>
            <a:endParaRPr lang="ko-KR" altLang="en-US"/>
          </a:p>
        </p:txBody>
      </p:sp>
      <p:sp>
        <p:nvSpPr>
          <p:cNvPr id="39" name=""/>
          <p:cNvSpPr>
            <a:spLocks noGrp="1"/>
          </p:cNvSpPr>
          <p:nvPr>
            <p:ph type="body" sz="quarter" idx="14"/>
          </p:nvPr>
        </p:nvSpPr>
        <p:spPr>
          <a:xfrm>
            <a:off x="1015999" y="2133600"/>
            <a:ext cx="8244417" cy="3570288"/>
          </a:xfrm>
        </p:spPr>
        <p:txBody>
          <a:bodyPr/>
          <a:lstStyle>
            <a:lvl1pPr>
              <a:lnSpc>
                <a:spcPct val="150000"/>
              </a:lnSpc>
              <a:defRPr/>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3" name=""/>
          <p:cNvSpPr>
            <a:spLocks noGrp="1"/>
          </p:cNvSpPr>
          <p:nvPr>
            <p:ph type="dt" sz="half" idx="10"/>
          </p:nvPr>
        </p:nvSpPr>
        <p:spPr/>
        <p:txBody>
          <a:bodyPr/>
          <a:lstStyle/>
          <a:p>
            <a:pPr>
              <a:defRPr lang="ko-KR" altLang="en-US"/>
            </a:pPr>
            <a:fld id="{0A537D4F-2816-4191-B966-3AB5762B9300}"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grpSp>
        <p:nvGrpSpPr>
          <p:cNvPr id="7" name=""/>
          <p:cNvGrpSpPr/>
          <p:nvPr/>
        </p:nvGrpSpPr>
        <p:grpSpPr>
          <a:xfrm rot="5400000">
            <a:off x="8102456" y="2768620"/>
            <a:ext cx="6858000" cy="1320799"/>
            <a:chOff x="0" y="0"/>
            <a:chExt cx="9144000" cy="990600"/>
          </a:xfrm>
        </p:grpSpPr>
        <p:sp>
          <p:nvSpPr>
            <p:cNvPr id="8"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9"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10" name=""/>
          <p:cNvGrpSpPr/>
          <p:nvPr/>
        </p:nvGrpSpPr>
        <p:grpSpPr>
          <a:xfrm rot="5400000">
            <a:off x="10440342" y="5411142"/>
            <a:ext cx="1080000" cy="1871315"/>
            <a:chOff x="8077200" y="152400"/>
            <a:chExt cx="928516" cy="1664292"/>
          </a:xfrm>
        </p:grpSpPr>
        <p:sp>
          <p:nvSpPr>
            <p:cNvPr id="11" name=""/>
            <p:cNvSpPr/>
            <p:nvPr/>
          </p:nvSpPr>
          <p:spPr>
            <a:xfrm>
              <a:off x="8381998" y="1676400"/>
              <a:ext cx="140292" cy="140292"/>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2" name=""/>
            <p:cNvSpPr/>
            <p:nvPr/>
          </p:nvSpPr>
          <p:spPr>
            <a:xfrm>
              <a:off x="8077200" y="939502"/>
              <a:ext cx="393533" cy="393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8458197" y="1143000"/>
              <a:ext cx="512058" cy="512056"/>
            </a:xfrm>
            <a:prstGeom prst="ellipse">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470762" y="808315"/>
              <a:ext cx="230308" cy="230308"/>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8077200" y="152400"/>
              <a:ext cx="615059" cy="61505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775408" y="196106"/>
              <a:ext cx="230308" cy="230308"/>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orient="vert" idx="0"/>
          </p:nvPr>
        </p:nvSpPr>
        <p:spPr>
          <a:xfrm>
            <a:off x="11043813" y="274638"/>
            <a:ext cx="1161142" cy="5851525"/>
          </a:xfrm>
        </p:spPr>
        <p:txBody>
          <a:bodyPr vert="eaVert"/>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998582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E9A09CFD-CD73-42CD-8107-FABA9430AA5B}" type="datetime1">
              <a:rPr lang="ko-KR" altLang="en-US"/>
              <a:pPr>
                <a:defRPr lang="ko-KR" altLang="en-US"/>
              </a:pPr>
              <a:t>2024-09-08</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88047A4E-B306-4D3E-8C4B-2AC13D241DAE}"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idx="1"/>
          </p:nvPr>
        </p:nvSpPr>
        <p:spPr>
          <a:xfrm>
            <a:off x="609599" y="1133474"/>
            <a:ext cx="10972799" cy="5142997"/>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760BDF17-240F-45C2-9667-5F01B32F94EA}" type="datetime1">
              <a:rPr lang="ko-KR" altLang="en-US"/>
              <a:pPr>
                <a:defRPr lang="ko-KR" altLang="en-US"/>
              </a:pPr>
              <a:t>2024-09-08</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빈 화면" type="blank" preserve="1">
  <p:cSld name="빈 화면">
    <p:spTree>
      <p:nvGrpSpPr>
        <p:cNvPr id="1" name=""/>
        <p:cNvGrpSpPr/>
        <p:nvPr/>
      </p:nvGrpSpPr>
      <p:grpSpPr>
        <a:xfrm>
          <a:off x="0" y="0"/>
          <a:ext cx="0" cy="0"/>
          <a:chOff x="0" y="0"/>
          <a:chExt cx="0" cy="0"/>
        </a:xfrm>
      </p:grpSpPr>
      <p:sp>
        <p:nvSpPr>
          <p:cNvPr id="3" name=""/>
          <p:cNvSpPr>
            <a:spLocks noGrp="1"/>
          </p:cNvSpPr>
          <p:nvPr>
            <p:ph type="dt" sz="half" idx="10"/>
          </p:nvPr>
        </p:nvSpPr>
        <p:spPr/>
        <p:txBody>
          <a:bodyPr/>
          <a:lstStyle/>
          <a:p>
            <a:pPr>
              <a:defRPr lang="ko-KR" altLang="en-US"/>
            </a:pPr>
            <a:fld id="{D4475B81-6B56-4E14-881C-F068C03C5382}"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grpSp>
        <p:nvGrpSpPr>
          <p:cNvPr id="2" name=""/>
          <p:cNvGrpSpPr/>
          <p:nvPr/>
        </p:nvGrpSpPr>
        <p:grpSpPr>
          <a:xfrm rot="0">
            <a:off x="10692937" y="151200"/>
            <a:ext cx="1368000" cy="2440800"/>
            <a:chOff x="8077200" y="152400"/>
            <a:chExt cx="928516" cy="1664292"/>
          </a:xfrm>
        </p:grpSpPr>
        <p:sp>
          <p:nvSpPr>
            <p:cNvPr id="6" name=""/>
            <p:cNvSpPr/>
            <p:nvPr/>
          </p:nvSpPr>
          <p:spPr>
            <a:xfrm>
              <a:off x="8381998" y="1676400"/>
              <a:ext cx="140292" cy="140292"/>
            </a:xfrm>
            <a:prstGeom prst="ellipse">
              <a:avLst/>
            </a:prstGeom>
            <a:solidFill>
              <a:schemeClr val="accent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7" name=""/>
            <p:cNvSpPr/>
            <p:nvPr/>
          </p:nvSpPr>
          <p:spPr>
            <a:xfrm>
              <a:off x="8077200" y="939502"/>
              <a:ext cx="393533" cy="393533"/>
            </a:xfrm>
            <a:prstGeom prst="ellips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8" name=""/>
            <p:cNvSpPr/>
            <p:nvPr/>
          </p:nvSpPr>
          <p:spPr>
            <a:xfrm>
              <a:off x="8458197" y="1143000"/>
              <a:ext cx="512058" cy="512056"/>
            </a:xfrm>
            <a:prstGeom prst="ellipse">
              <a:avLst/>
            </a:prstGeom>
            <a:solidFill>
              <a:schemeClr val="accent1">
                <a:lumMod val="60000"/>
                <a:lumOff val="4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9" name=""/>
            <p:cNvSpPr/>
            <p:nvPr/>
          </p:nvSpPr>
          <p:spPr>
            <a:xfrm>
              <a:off x="8470762" y="808315"/>
              <a:ext cx="230308" cy="230308"/>
            </a:xfrm>
            <a:prstGeom prst="ellipse">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0" name=""/>
            <p:cNvSpPr/>
            <p:nvPr/>
          </p:nvSpPr>
          <p:spPr>
            <a:xfrm>
              <a:off x="8077200" y="152400"/>
              <a:ext cx="615059" cy="615059"/>
            </a:xfrm>
            <a:prstGeom prst="ellipse">
              <a:avLst/>
            </a:prstGeom>
            <a:solidFill>
              <a:schemeClr val="accent4">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1" name=""/>
            <p:cNvSpPr/>
            <p:nvPr/>
          </p:nvSpPr>
          <p:spPr>
            <a:xfrm>
              <a:off x="8775408" y="196106"/>
              <a:ext cx="230308" cy="230308"/>
            </a:xfrm>
            <a:prstGeom prst="ellipse">
              <a:avLst/>
            </a:pr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spTree>
      <p:nvGrpSpPr>
        <p:cNvPr id="1" name=""/>
        <p:cNvGrpSpPr/>
        <p:nvPr/>
      </p:nvGrpSpPr>
      <p:grpSpPr>
        <a:xfrm>
          <a:off x="0" y="0"/>
          <a:ext cx="0" cy="0"/>
          <a:chOff x="0" y="0"/>
          <a:chExt cx="0" cy="0"/>
        </a:xfrm>
      </p:grpSpPr>
      <p:sp>
        <p:nvSpPr>
          <p:cNvPr id="7" name=""/>
          <p:cNvSpPr/>
          <p:nvPr/>
        </p:nvSpPr>
        <p:spPr>
          <a:xfrm flipH="1" flipV="1">
            <a:off x="5865340" y="-1"/>
            <a:ext cx="6326658" cy="3657600"/>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sp>
        <p:nvSpPr>
          <p:cNvPr id="2" name=""/>
          <p:cNvSpPr>
            <a:spLocks noGrp="1"/>
          </p:cNvSpPr>
          <p:nvPr>
            <p:ph type="title" idx="0"/>
          </p:nvPr>
        </p:nvSpPr>
        <p:spPr>
          <a:xfrm>
            <a:off x="609599" y="4624923"/>
            <a:ext cx="10972799" cy="1362075"/>
          </a:xfrm>
        </p:spPr>
        <p:txBody>
          <a:bodyPr anchor="t"/>
          <a:lstStyle>
            <a:lvl1pPr algn="r">
              <a:defRPr sz="5400" b="0" cap="all">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4191000"/>
            <a:ext cx="10972799" cy="433923"/>
          </a:xfrm>
        </p:spPr>
        <p:txBody>
          <a:bodyPr anchor="b"/>
          <a:lstStyle>
            <a:lvl1pPr marL="0" indent="0" algn="r">
              <a:buNone/>
              <a:defRPr sz="2000">
                <a:solidFill>
                  <a:schemeClr val="bg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39" name=""/>
          <p:cNvSpPr>
            <a:spLocks noGrp="1"/>
          </p:cNvSpPr>
          <p:nvPr>
            <p:ph type="dt" sz="half" idx="2"/>
          </p:nvPr>
        </p:nvSpPr>
        <p:spPr>
          <a:xfrm>
            <a:off x="609599" y="6356350"/>
            <a:ext cx="2844799" cy="365125"/>
          </a:xfrm>
          <a:prstGeom prst="rect">
            <a:avLst/>
          </a:prstGeom>
        </p:spPr>
        <p:txBody>
          <a:bodyPr/>
          <a:lstStyle>
            <a:lvl1pPr>
              <a:defRPr>
                <a:solidFill>
                  <a:schemeClr val="tx2">
                    <a:lumMod val="50000"/>
                  </a:schemeClr>
                </a:solidFill>
              </a:defRPr>
            </a:lvl1pPr>
          </a:lstStyle>
          <a:p>
            <a:pPr>
              <a:defRPr lang="ko-KR" altLang="en-US"/>
            </a:pPr>
            <a:fld id="{BFB287CB-68EA-421A-A4AD-33B9DC2E91B2}" type="datetime1">
              <a:rPr lang="ko-KR" altLang="en-US"/>
              <a:pPr>
                <a:defRPr lang="ko-KR" altLang="en-US"/>
              </a:pPr>
              <a:t>2024-09-08</a:t>
            </a:fld>
            <a:endParaRPr lang="ko-KR" altLang="en-US"/>
          </a:p>
        </p:txBody>
      </p:sp>
      <p:sp>
        <p:nvSpPr>
          <p:cNvPr id="40"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41"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grpSp>
        <p:nvGrpSpPr>
          <p:cNvPr id="4" name=""/>
          <p:cNvGrpSpPr/>
          <p:nvPr/>
        </p:nvGrpSpPr>
        <p:grpSpPr>
          <a:xfrm rot="1140000" flipH="1" flipV="1">
            <a:off x="5121617" y="-77708"/>
            <a:ext cx="5760000" cy="5457600"/>
            <a:chOff x="1214414" y="0"/>
            <a:chExt cx="7289840" cy="6858000"/>
          </a:xfrm>
        </p:grpSpPr>
        <p:sp>
          <p:nvSpPr>
            <p:cNvPr id="37" name=""/>
            <p:cNvSpPr/>
            <p:nvPr/>
          </p:nvSpPr>
          <p:spPr>
            <a:xfrm>
              <a:off x="1820834" y="5035552"/>
              <a:ext cx="1438308" cy="1438308"/>
            </a:xfrm>
            <a:prstGeom prst="ellipse">
              <a:avLst/>
            </a:pr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38"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2"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3" name=""/>
            <p:cNvSpPr/>
            <p:nvPr/>
          </p:nvSpPr>
          <p:spPr>
            <a:xfrm>
              <a:off x="2143108" y="4572008"/>
              <a:ext cx="377828" cy="3778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4" name=""/>
            <p:cNvSpPr/>
            <p:nvPr/>
          </p:nvSpPr>
          <p:spPr>
            <a:xfrm>
              <a:off x="4286248" y="3857628"/>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5"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6" name=""/>
            <p:cNvSpPr/>
            <p:nvPr/>
          </p:nvSpPr>
          <p:spPr>
            <a:xfrm>
              <a:off x="2643174" y="4500570"/>
              <a:ext cx="514352" cy="514352"/>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7"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8"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9"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0" name=""/>
            <p:cNvSpPr/>
            <p:nvPr/>
          </p:nvSpPr>
          <p:spPr>
            <a:xfrm>
              <a:off x="5072066" y="2928934"/>
              <a:ext cx="250828" cy="250828"/>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1"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2"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3"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4" name=""/>
            <p:cNvSpPr/>
            <p:nvPr/>
          </p:nvSpPr>
          <p:spPr>
            <a:xfrm>
              <a:off x="3857620" y="4286256"/>
              <a:ext cx="676284" cy="676284"/>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5" name=""/>
            <p:cNvSpPr/>
            <p:nvPr/>
          </p:nvSpPr>
          <p:spPr>
            <a:xfrm>
              <a:off x="3214678" y="4857760"/>
              <a:ext cx="250828" cy="2508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6" name=""/>
            <p:cNvSpPr/>
            <p:nvPr/>
          </p:nvSpPr>
          <p:spPr>
            <a:xfrm>
              <a:off x="3143240" y="6215082"/>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7" name=""/>
            <p:cNvSpPr/>
            <p:nvPr/>
          </p:nvSpPr>
          <p:spPr>
            <a:xfrm>
              <a:off x="6786578" y="1928802"/>
              <a:ext cx="676284" cy="676284"/>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8"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9" name=""/>
            <p:cNvSpPr/>
            <p:nvPr/>
          </p:nvSpPr>
          <p:spPr>
            <a:xfrm>
              <a:off x="6935986" y="1216041"/>
              <a:ext cx="428596" cy="428597"/>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0"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1"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2"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3"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4" name=""/>
            <p:cNvSpPr/>
            <p:nvPr/>
          </p:nvSpPr>
          <p:spPr>
            <a:xfrm>
              <a:off x="1285852" y="6000768"/>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5" name=""/>
            <p:cNvSpPr/>
            <p:nvPr/>
          </p:nvSpPr>
          <p:spPr>
            <a:xfrm>
              <a:off x="1428728" y="6264276"/>
              <a:ext cx="593724" cy="593724"/>
            </a:xfrm>
            <a:prstGeom prst="ellips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6"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
          <p:cNvSpPr>
            <a:spLocks noGrp="1"/>
          </p:cNvSpPr>
          <p:nvPr>
            <p:ph type="title" idx="0"/>
          </p:nvPr>
        </p:nvSpPr>
        <p:spPr>
          <a:xfrm>
            <a:off x="609599" y="76177"/>
            <a:ext cx="10972799" cy="868346"/>
          </a:xfrm>
        </p:spPr>
        <p:txBody>
          <a:bodyPr/>
          <a:lstStyle/>
          <a:p>
            <a:pPr lvl="0">
              <a:defRPr lang="ko-KR" altLang="en-US"/>
            </a:pPr>
            <a:r>
              <a:rPr lang="ko-KR" altLang="en-US"/>
              <a:t>마스터 제목 스타일 편집</a:t>
            </a:r>
            <a:endParaRPr lang="ko-KR" altLang="en-US"/>
          </a:p>
        </p:txBody>
      </p:sp>
      <p:sp>
        <p:nvSpPr>
          <p:cNvPr id="9" name=""/>
          <p:cNvSpPr>
            <a:spLocks noGrp="1"/>
          </p:cNvSpPr>
          <p:nvPr>
            <p:ph sz="quarter" idx="13"/>
          </p:nvPr>
        </p:nvSpPr>
        <p:spPr>
          <a:xfrm>
            <a:off x="609599" y="1071563"/>
            <a:ext cx="5295899" cy="5143500"/>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1" name=""/>
          <p:cNvSpPr>
            <a:spLocks noGrp="1"/>
          </p:cNvSpPr>
          <p:nvPr>
            <p:ph sz="quarter" idx="14"/>
          </p:nvPr>
        </p:nvSpPr>
        <p:spPr>
          <a:xfrm>
            <a:off x="6286499" y="1071563"/>
            <a:ext cx="5295899" cy="5143500"/>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type="dt" sz="half" idx="10"/>
          </p:nvPr>
        </p:nvSpPr>
        <p:spPr/>
        <p:txBody>
          <a:bodyPr/>
          <a:lstStyle/>
          <a:p>
            <a:pPr>
              <a:defRPr lang="ko-KR" altLang="en-US"/>
            </a:pPr>
            <a:fld id="{0264C91A-EF41-4988-8E36-6CAFB7D2E136}" type="datetime1">
              <a:rPr lang="ko-KR" altLang="en-US"/>
              <a:pPr>
                <a:defRPr lang="ko-KR" altLang="en-US"/>
              </a:pPr>
              <a:t>2024-09-08</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p:txBody>
          <a:bodyPr/>
          <a:lstStyle/>
          <a:p>
            <a:pPr>
              <a:defRPr lang="ko-KR" altLang="en-US"/>
            </a:pPr>
            <a:fld id="{BBE2AEF3-4D86-4CBE-9B32-DDE7C01B53B0}"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표" type="tbl" preserve="1">
  <p:cSld name="표">
    <p:spTree>
      <p:nvGrpSpPr>
        <p:cNvPr id="1" name=""/>
        <p:cNvGrpSpPr/>
        <p:nvPr/>
      </p:nvGrpSpPr>
      <p:grpSpPr>
        <a:xfrm>
          <a:off x="0" y="0"/>
          <a:ext cx="0" cy="0"/>
          <a:chOff x="0" y="0"/>
          <a:chExt cx="0" cy="0"/>
        </a:xfrm>
      </p:grpSpPr>
      <p:sp>
        <p:nvSpPr>
          <p:cNvPr id="7" name=""/>
          <p:cNvSpPr>
            <a:spLocks noGrp="1"/>
          </p:cNvSpPr>
          <p:nvPr>
            <p:ph type="title" idx="0"/>
          </p:nvPr>
        </p:nvSpPr>
        <p:spPr>
          <a:xfrm>
            <a:off x="609599" y="76177"/>
            <a:ext cx="10972799" cy="868346"/>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6" name=""/>
          <p:cNvSpPr>
            <a:spLocks noGrp="1" noTextEdit="1"/>
          </p:cNvSpPr>
          <p:nvPr>
            <p:ph type="tbl" sz="quarter" idx="13"/>
          </p:nvPr>
        </p:nvSpPr>
        <p:spPr>
          <a:xfrm>
            <a:off x="608037" y="1142984"/>
            <a:ext cx="10972799" cy="5046801"/>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2" name=""/>
          <p:cNvSpPr>
            <a:spLocks noGrp="1"/>
          </p:cNvSpPr>
          <p:nvPr>
            <p:ph type="dt" sz="half" idx="10"/>
          </p:nvPr>
        </p:nvSpPr>
        <p:spPr/>
        <p:txBody>
          <a:bodyPr/>
          <a:lstStyle/>
          <a:p>
            <a:pPr>
              <a:defRPr lang="ko-KR" altLang="en-US"/>
            </a:pPr>
            <a:fld id="{5E9D41CA-F875-454A-B646-AC4E6349A4E4}" type="datetime1">
              <a:rPr lang="ko-KR" altLang="en-US"/>
              <a:pPr>
                <a:defRPr lang="ko-KR" altLang="en-US"/>
              </a:pPr>
              <a:t>2024-09-08</a:t>
            </a:fld>
            <a:endParaRPr lang="ko-KR" altLang="en-US"/>
          </a:p>
        </p:txBody>
      </p:sp>
      <p:sp>
        <p:nvSpPr>
          <p:cNvPr id="3" name=""/>
          <p:cNvSpPr>
            <a:spLocks noGrp="1"/>
          </p:cNvSpPr>
          <p:nvPr>
            <p:ph type="ftr" sz="quarter" idx="11"/>
          </p:nvPr>
        </p:nvSpPr>
        <p:spPr/>
        <p:txBody>
          <a:bodyPr/>
          <a:lstStyle/>
          <a:p>
            <a:pPr>
              <a:defRPr lang="ko-KR" altLang="en-US"/>
            </a:pPr>
            <a:r>
              <a:rPr lang="ko-KR" altLang="en-US"/>
              <a:t/>
            </a:r>
            <a:endParaRPr lang="ko-KR" altLang="en-US"/>
          </a:p>
        </p:txBody>
      </p:sp>
      <p:sp>
        <p:nvSpPr>
          <p:cNvPr id="4"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p:cSld name="내용 4개">
    <p:spTree>
      <p:nvGrpSpPr>
        <p:cNvPr id="1" name=""/>
        <p:cNvGrpSpPr/>
        <p:nvPr/>
      </p:nvGrpSpPr>
      <p:grpSpPr>
        <a:xfrm>
          <a:off x="0" y="0"/>
          <a:ext cx="0" cy="0"/>
          <a:chOff x="0" y="0"/>
          <a:chExt cx="0" cy="0"/>
        </a:xfrm>
      </p:grpSpPr>
      <p:sp>
        <p:nvSpPr>
          <p:cNvPr id="2" name=""/>
          <p:cNvSpPr>
            <a:spLocks noGrp="1"/>
          </p:cNvSpPr>
          <p:nvPr>
            <p:ph type="title" idx="0"/>
          </p:nvPr>
        </p:nvSpPr>
        <p:spPr>
          <a:xfrm>
            <a:off x="609599" y="76177"/>
            <a:ext cx="10972799" cy="868346"/>
          </a:xfrm>
        </p:spPr>
        <p:txBody>
          <a:bodyPr/>
          <a:lstStyle/>
          <a:p>
            <a:pPr lvl="0">
              <a:defRPr lang="ko-KR" altLang="en-US"/>
            </a:pPr>
            <a:r>
              <a:rPr lang="ko-KR" altLang="en-US"/>
              <a:t>마스터 제목 스타일 편집</a:t>
            </a:r>
            <a:endParaRPr lang="ko-KR" altLang="en-US"/>
          </a:p>
        </p:txBody>
      </p:sp>
      <p:sp>
        <p:nvSpPr>
          <p:cNvPr id="11" name=""/>
          <p:cNvSpPr>
            <a:spLocks noGrp="1"/>
          </p:cNvSpPr>
          <p:nvPr>
            <p:ph sz="quarter" idx="13"/>
          </p:nvPr>
        </p:nvSpPr>
        <p:spPr>
          <a:xfrm>
            <a:off x="609599" y="1114425"/>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8" name=""/>
          <p:cNvSpPr>
            <a:spLocks noGrp="1"/>
          </p:cNvSpPr>
          <p:nvPr>
            <p:ph sz="quarter" idx="14"/>
          </p:nvPr>
        </p:nvSpPr>
        <p:spPr>
          <a:xfrm>
            <a:off x="6273799" y="1114425"/>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9" name=""/>
          <p:cNvSpPr>
            <a:spLocks noGrp="1"/>
          </p:cNvSpPr>
          <p:nvPr>
            <p:ph sz="quarter" idx="15"/>
          </p:nvPr>
        </p:nvSpPr>
        <p:spPr>
          <a:xfrm>
            <a:off x="609599" y="3748106"/>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20" name=""/>
          <p:cNvSpPr>
            <a:spLocks noGrp="1"/>
          </p:cNvSpPr>
          <p:nvPr>
            <p:ph sz="quarter" idx="16"/>
          </p:nvPr>
        </p:nvSpPr>
        <p:spPr>
          <a:xfrm>
            <a:off x="6273799" y="3748106"/>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3" name=""/>
          <p:cNvSpPr>
            <a:spLocks noGrp="1"/>
          </p:cNvSpPr>
          <p:nvPr>
            <p:ph type="dt" sz="half" idx="10"/>
          </p:nvPr>
        </p:nvSpPr>
        <p:spPr/>
        <p:txBody>
          <a:bodyPr/>
          <a:lstStyle/>
          <a:p>
            <a:pPr>
              <a:defRPr lang="ko-KR" altLang="en-US"/>
            </a:pPr>
            <a:fld id="{FC519585-A1C3-4349-A2A9-E286BDE96C0E}"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그림 및 설명" type="picTx" preserve="1">
  <p:cSld name="그림 및 설명">
    <p:bg>
      <p:bgRef idx="1001">
        <a:schemeClr val="bg2"/>
      </p:bgRef>
    </p:bg>
    <p:spTree>
      <p:nvGrpSpPr>
        <p:cNvPr id="1" name=""/>
        <p:cNvGrpSpPr/>
        <p:nvPr/>
      </p:nvGrpSpPr>
      <p:grpSpPr>
        <a:xfrm>
          <a:off x="0" y="0"/>
          <a:ext cx="0" cy="0"/>
          <a:chOff x="0" y="0"/>
          <a:chExt cx="0" cy="0"/>
        </a:xfrm>
      </p:grpSpPr>
      <p:grpSp>
        <p:nvGrpSpPr>
          <p:cNvPr id="8" name=""/>
          <p:cNvGrpSpPr/>
          <p:nvPr/>
        </p:nvGrpSpPr>
        <p:grpSpPr>
          <a:xfrm rot="0">
            <a:off x="0" y="0"/>
            <a:ext cx="12191999" cy="990600"/>
            <a:chOff x="0" y="0"/>
            <a:chExt cx="9144000" cy="990600"/>
          </a:xfrm>
        </p:grpSpPr>
        <p:sp>
          <p:nvSpPr>
            <p:cNvPr id="9"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10"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11" name=""/>
          <p:cNvGrpSpPr/>
          <p:nvPr/>
        </p:nvGrpSpPr>
        <p:grpSpPr>
          <a:xfrm rot="0">
            <a:off x="10764946" y="180000"/>
            <a:ext cx="1367999" cy="3268800"/>
            <a:chOff x="7681902" y="180972"/>
            <a:chExt cx="1328754" cy="3270256"/>
          </a:xfrm>
        </p:grpSpPr>
        <p:sp>
          <p:nvSpPr>
            <p:cNvPr id="12" name=""/>
            <p:cNvSpPr/>
            <p:nvPr/>
          </p:nvSpPr>
          <p:spPr>
            <a:xfrm>
              <a:off x="7977182" y="2224094"/>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7681902" y="1142996"/>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382000" y="762000"/>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7977182" y="795334"/>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334372" y="1295400"/>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7" name=""/>
            <p:cNvSpPr/>
            <p:nvPr/>
          </p:nvSpPr>
          <p:spPr>
            <a:xfrm>
              <a:off x="7691430" y="186690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8" name=""/>
            <p:cNvSpPr/>
            <p:nvPr/>
          </p:nvSpPr>
          <p:spPr>
            <a:xfrm>
              <a:off x="8610600" y="3200400"/>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9" name=""/>
            <p:cNvSpPr/>
            <p:nvPr/>
          </p:nvSpPr>
          <p:spPr>
            <a:xfrm>
              <a:off x="8562972" y="180972"/>
              <a:ext cx="428628" cy="428628"/>
            </a:xfrm>
            <a:prstGeom prst="ellipse">
              <a:avLst/>
            </a:prstGeom>
            <a:solidFill>
              <a:schemeClr val="accent2">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grpSp>
        <p:nvGrpSpPr>
          <p:cNvPr id="20" name=""/>
          <p:cNvGrpSpPr/>
          <p:nvPr/>
        </p:nvGrpSpPr>
        <p:grpSpPr>
          <a:xfrm rot="0" flipH="1" flipV="1">
            <a:off x="35432" y="3277456"/>
            <a:ext cx="1367999" cy="3268800"/>
            <a:chOff x="7681902" y="180972"/>
            <a:chExt cx="1328754" cy="3270256"/>
          </a:xfrm>
        </p:grpSpPr>
        <p:sp>
          <p:nvSpPr>
            <p:cNvPr id="21" name=""/>
            <p:cNvSpPr/>
            <p:nvPr/>
          </p:nvSpPr>
          <p:spPr>
            <a:xfrm>
              <a:off x="7977182" y="2224094"/>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2" name=""/>
            <p:cNvSpPr/>
            <p:nvPr/>
          </p:nvSpPr>
          <p:spPr>
            <a:xfrm>
              <a:off x="7681902" y="1142996"/>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3" name=""/>
            <p:cNvSpPr/>
            <p:nvPr/>
          </p:nvSpPr>
          <p:spPr>
            <a:xfrm>
              <a:off x="8382000" y="762000"/>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4" name=""/>
            <p:cNvSpPr/>
            <p:nvPr/>
          </p:nvSpPr>
          <p:spPr>
            <a:xfrm>
              <a:off x="7977182" y="795334"/>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5" name=""/>
            <p:cNvSpPr/>
            <p:nvPr/>
          </p:nvSpPr>
          <p:spPr>
            <a:xfrm>
              <a:off x="8334372" y="1295400"/>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6" name=""/>
            <p:cNvSpPr/>
            <p:nvPr/>
          </p:nvSpPr>
          <p:spPr>
            <a:xfrm>
              <a:off x="7691430" y="186690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7" name=""/>
            <p:cNvSpPr/>
            <p:nvPr/>
          </p:nvSpPr>
          <p:spPr>
            <a:xfrm>
              <a:off x="8610600" y="3200400"/>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8" name=""/>
            <p:cNvSpPr/>
            <p:nvPr/>
          </p:nvSpPr>
          <p:spPr>
            <a:xfrm>
              <a:off x="8562972" y="180972"/>
              <a:ext cx="428628" cy="428628"/>
            </a:xfrm>
            <a:prstGeom prst="ellipse">
              <a:avLst/>
            </a:prstGeom>
            <a:solidFill>
              <a:schemeClr val="accent2">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idx="0"/>
          </p:nvPr>
        </p:nvSpPr>
        <p:spPr>
          <a:xfrm>
            <a:off x="2389717" y="116585"/>
            <a:ext cx="7315199" cy="566738"/>
          </a:xfrm>
        </p:spPr>
        <p:txBody>
          <a:bodyPr anchor="b"/>
          <a:lstStyle>
            <a:lvl1pPr algn="l">
              <a:defRPr sz="28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2389717" y="1393371"/>
            <a:ext cx="7315199" cy="3334204"/>
          </a:xfrm>
          <a:solidFill>
            <a:schemeClr val="bg2">
              <a:lumMod val="20000"/>
              <a:lumOff val="80000"/>
            </a:schemeClr>
          </a:solidFill>
          <a:effectLst>
            <a:outerShdw blurRad="50800" dist="38100" dir="2700000" algn="tl" rotWithShape="0">
              <a:prstClr val="black">
                <a:alpha val="40000"/>
              </a:prstClr>
            </a:outerShdw>
          </a:effectLst>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2389717" y="4909457"/>
            <a:ext cx="7315199" cy="126274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5" name=""/>
          <p:cNvSpPr>
            <a:spLocks noGrp="1"/>
          </p:cNvSpPr>
          <p:nvPr>
            <p:ph type="dt" sz="half" idx="10"/>
          </p:nvPr>
        </p:nvSpPr>
        <p:spPr/>
        <p:txBody>
          <a:bodyPr/>
          <a:lstStyle/>
          <a:p>
            <a:pPr>
              <a:defRPr lang="ko-KR" altLang="en-US"/>
            </a:pPr>
            <a:fld id="{C18D79A8-719F-4115-92E5-24663253EB2B}" type="datetime1">
              <a:rPr lang="ko-KR" altLang="en-US"/>
              <a:pPr>
                <a:defRPr lang="ko-KR" altLang="en-US"/>
              </a:pPr>
              <a:t>2024-09-08</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C8C3B62A-3DFE-4006-8418-4121DC00BB4B}"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물방울">
    <p:bg>
      <p:bgRef idx="1002">
        <a:schemeClr val="bg1"/>
      </p:bgRef>
    </p:bg>
    <p:spTree>
      <p:nvGrpSpPr>
        <p:cNvPr id="1" name=""/>
        <p:cNvGrpSpPr/>
        <p:nvPr/>
      </p:nvGrpSpPr>
      <p:grpSpPr>
        <a:xfrm>
          <a:off x="0" y="0"/>
          <a:ext cx="0" cy="0"/>
          <a:chOff x="0" y="0"/>
          <a:chExt cx="0" cy="0"/>
        </a:xfrm>
      </p:grpSpPr>
      <p:grpSp>
        <p:nvGrpSpPr>
          <p:cNvPr id="7" name=""/>
          <p:cNvGrpSpPr/>
          <p:nvPr/>
        </p:nvGrpSpPr>
        <p:grpSpPr>
          <a:xfrm rot="0">
            <a:off x="0" y="0"/>
            <a:ext cx="12191999" cy="990600"/>
            <a:chOff x="0" y="0"/>
            <a:chExt cx="9144000" cy="990600"/>
          </a:xfrm>
        </p:grpSpPr>
        <p:sp>
          <p:nvSpPr>
            <p:cNvPr id="10"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9"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8" name=""/>
          <p:cNvGrpSpPr/>
          <p:nvPr/>
        </p:nvGrpSpPr>
        <p:grpSpPr>
          <a:xfrm rot="0">
            <a:off x="11124819" y="158400"/>
            <a:ext cx="972000" cy="1663200"/>
            <a:chOff x="8077200" y="152400"/>
            <a:chExt cx="928516" cy="1664292"/>
          </a:xfrm>
        </p:grpSpPr>
        <p:sp>
          <p:nvSpPr>
            <p:cNvPr id="12" name=""/>
            <p:cNvSpPr/>
            <p:nvPr/>
          </p:nvSpPr>
          <p:spPr>
            <a:xfrm>
              <a:off x="8381998" y="1676400"/>
              <a:ext cx="140292" cy="140292"/>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8077200" y="939502"/>
              <a:ext cx="393533" cy="393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458197" y="1143000"/>
              <a:ext cx="512058" cy="512056"/>
            </a:xfrm>
            <a:prstGeom prst="ellipse">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8470762" y="808315"/>
              <a:ext cx="230308" cy="230308"/>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077200" y="152400"/>
              <a:ext cx="615059" cy="61505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7" name=""/>
            <p:cNvSpPr/>
            <p:nvPr/>
          </p:nvSpPr>
          <p:spPr>
            <a:xfrm>
              <a:off x="8775408" y="196106"/>
              <a:ext cx="230308" cy="230308"/>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idx="0"/>
          </p:nvPr>
        </p:nvSpPr>
        <p:spPr>
          <a:xfrm>
            <a:off x="609599" y="76177"/>
            <a:ext cx="10972799" cy="868346"/>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1133476"/>
            <a:ext cx="10972799" cy="5066358"/>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tx1"/>
                </a:solidFill>
              </a:defRPr>
            </a:lvl1pPr>
          </a:lstStyle>
          <a:p>
            <a:pPr>
              <a:defRPr lang="ko-KR" altLang="en-US"/>
            </a:pPr>
            <a:fld id="{D4100758-C520-409D-A43F-1BA465BE9CC9}" type="datetime1">
              <a:rPr lang="ko-KR" altLang="en-US"/>
              <a:pPr>
                <a:defRPr lang="ko-KR" altLang="en-US"/>
              </a:pPr>
              <a:t>2024-09-08</a:t>
            </a:fld>
            <a:endParaRPr lang="ko-KR" altLang="en-US"/>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tx1"/>
                </a:solidFill>
              </a:defRPr>
            </a:lvl1pPr>
          </a:lstStyle>
          <a:p>
            <a:pPr>
              <a:defRPr lang="ko-KR" altLang="en-US"/>
            </a:pPr>
            <a:r>
              <a:rPr lang="ko-KR" altLang="en-US"/>
              <a:t/>
            </a:r>
            <a:endParaRPr lang="ko-KR" altLang="en-US"/>
          </a:p>
        </p:txBody>
      </p:sp>
      <p:sp>
        <p:nvSpPr>
          <p:cNvPr id="6" name=""/>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tx1"/>
                </a:solidFill>
              </a:defRPr>
            </a:lvl1pPr>
          </a:lstStyle>
          <a:p>
            <a:pPr>
              <a:defRPr lang="ko-KR" altLang="en-US"/>
            </a:pPr>
            <a:fld id="{DF28FB93-0A08-4E7D-8E63-9EFA29F1E093}" type="slidenum">
              <a:rPr lang="ko-KR" altLang="en-US"/>
              <a:pPr>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3600" kern="1200">
          <a:solidFill>
            <a:schemeClr val="bg1"/>
          </a:solidFill>
          <a:latin typeface="+mj-lt"/>
          <a:ea typeface="+mj-ea"/>
          <a:cs typeface="+mj-cs"/>
        </a:defRPr>
      </a:lvl1pPr>
    </p:titleStyle>
    <p:bodyStyle>
      <a:lvl1pPr marL="261938" indent="-261938" algn="l" defTabSz="914400" rtl="0" eaLnBrk="1" latinLnBrk="1" hangingPunct="1">
        <a:spcBef>
          <a:spcPct val="20000"/>
        </a:spcBef>
        <a:buClr>
          <a:schemeClr val="accent1"/>
        </a:buClr>
        <a:buSzPct val="80000"/>
        <a:buFont typeface="Wingdings"/>
        <a:buChar char="£"/>
        <a:defRPr sz="24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80000"/>
        <a:buFont typeface="Wingdings"/>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Clr>
          <a:schemeClr val="tx2"/>
        </a:buClr>
        <a:buSzPct val="80000"/>
        <a:buFont typeface="Wingdings"/>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Clr>
          <a:schemeClr val="tx2"/>
        </a:buClr>
        <a:buSzPct val="60000"/>
        <a:buFont typeface="Wingdings"/>
        <a:buChar char="l"/>
        <a:defRPr sz="1600" kern="1200">
          <a:solidFill>
            <a:schemeClr val="tx1"/>
          </a:solidFill>
          <a:latin typeface="+mn-lt"/>
          <a:ea typeface="+mn-ea"/>
          <a:cs typeface="+mn-cs"/>
        </a:defRPr>
      </a:lvl4pPr>
      <a:lvl5pPr marL="2057400" indent="-228600" algn="l" defTabSz="914400" rtl="0" eaLnBrk="1" latinLnBrk="1" hangingPunct="1">
        <a:spcBef>
          <a:spcPct val="20000"/>
        </a:spcBef>
        <a:buClr>
          <a:schemeClr val="tx2"/>
        </a:buClr>
        <a:buSzPct val="100000"/>
        <a:buFont typeface="Arial"/>
        <a:buChar char="•"/>
        <a:defRPr sz="1600" kern="1200">
          <a:solidFill>
            <a:schemeClr val="tx1"/>
          </a:solidFill>
          <a:latin typeface="+mn-lt"/>
          <a:ea typeface="+mn-ea"/>
          <a:cs typeface="+mn-cs"/>
        </a:defRPr>
      </a:lvl5pPr>
      <a:lvl6pPr marL="2333625"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6pPr>
      <a:lvl7pPr marL="2600325"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7pPr>
      <a:lvl8pPr marL="2867025" indent="-171450"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8pPr>
      <a:lvl9pPr marL="3143250"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 Id="rId3" Type="http://schemas.openxmlformats.org/officeDocument/2006/relationships/image" Target="../media/image16.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 Id="rId3" Type="http://schemas.openxmlformats.org/officeDocument/2006/relationships/image" Target="../media/image2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 Id="rId3" Type="http://schemas.openxmlformats.org/officeDocument/2006/relationships/image" Target="../media/image28.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 Id="rId5" Type="http://schemas.openxmlformats.org/officeDocument/2006/relationships/image" Target="../media/image4.jpeg"  /><Relationship Id="rId6" Type="http://schemas.openxmlformats.org/officeDocument/2006/relationships/image" Target="../media/image5.jpeg"  /><Relationship Id="rId7" Type="http://schemas.openxmlformats.org/officeDocument/2006/relationships/image" Target="../media/image6.svg"  /><Relationship Id="rId8" Type="http://schemas.openxmlformats.org/officeDocument/2006/relationships/image" Target="../media/image7.png"  /><Relationship Id="rId9"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e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lstStyle/>
          <a:p>
            <a:pPr>
              <a:defRPr lang="ko-KR" altLang="en-US"/>
            </a:pPr>
            <a:r>
              <a:rPr lang="ko-KR" altLang="ko-KR"/>
              <a:t>외부 </a:t>
            </a:r>
            <a:r>
              <a:rPr lang="en-US" altLang="ko-KR"/>
              <a:t>API</a:t>
            </a:r>
            <a:r>
              <a:rPr lang="ko-KR" altLang="ko-KR"/>
              <a:t> 활용 웹 개발 프로젝트</a:t>
            </a:r>
            <a:endParaRPr lang="ko-KR" altLang="ko-KR"/>
          </a:p>
        </p:txBody>
      </p:sp>
      <p:sp>
        <p:nvSpPr>
          <p:cNvPr id="3" name="부제목 2"/>
          <p:cNvSpPr>
            <a:spLocks noGrp="1"/>
          </p:cNvSpPr>
          <p:nvPr>
            <p:ph type="subTitle" idx="1"/>
          </p:nvPr>
        </p:nvSpPr>
        <p:spPr/>
        <p:txBody>
          <a:bodyPr/>
          <a:lstStyle/>
          <a:p>
            <a:pPr>
              <a:defRPr lang="ko-KR" altLang="en-US"/>
            </a:pPr>
            <a:r>
              <a:rPr lang="ko-KR" altLang="en-US"/>
              <a:t>소원을 말하는 </a:t>
            </a:r>
            <a:r>
              <a:rPr lang="en-US" altLang="ko-KR"/>
              <a:t>MES</a:t>
            </a:r>
            <a:r>
              <a:rPr lang="ko-KR" altLang="en-US"/>
              <a:t> 시스템</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스토리보드</a:t>
            </a:r>
            <a:endParaRPr lang="ko-KR" altLang="en-US"/>
          </a:p>
        </p:txBody>
      </p:sp>
      <p:pic>
        <p:nvPicPr>
          <p:cNvPr id="3" name=""/>
          <p:cNvPicPr>
            <a:picLocks noGrp="1" noChangeAspect="1"/>
          </p:cNvPicPr>
          <p:nvPr>
            <p:ph idx="1"/>
          </p:nvPr>
        </p:nvPicPr>
        <p:blipFill rotWithShape="1">
          <a:blip r:embed="rId2"/>
          <a:stretch>
            <a:fillRect/>
          </a:stretch>
        </p:blipFill>
        <p:spPr>
          <a:xfrm>
            <a:off x="263269" y="1133474"/>
            <a:ext cx="11319128"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ERD</a:t>
            </a:r>
            <a:endParaRPr lang="en-US" altLang="ko-KR"/>
          </a:p>
        </p:txBody>
      </p:sp>
      <p:pic>
        <p:nvPicPr>
          <p:cNvPr id="4" name=""/>
          <p:cNvPicPr>
            <a:picLocks noGrp="1" noChangeAspect="1"/>
          </p:cNvPicPr>
          <p:nvPr>
            <p:ph idx="1"/>
          </p:nvPr>
        </p:nvPicPr>
        <p:blipFill rotWithShape="1">
          <a:blip r:embed="rId2"/>
          <a:stretch>
            <a:fillRect/>
          </a:stretch>
        </p:blipFill>
        <p:spPr>
          <a:xfrm>
            <a:off x="47244" y="908685"/>
            <a:ext cx="12000738" cy="590075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정근승 구현화면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1703451" y="1180954"/>
            <a:ext cx="8420184" cy="56770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정근승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609599" y="1220053"/>
            <a:ext cx="6115903" cy="4801270"/>
          </a:xfrm>
          <a:prstGeom prst="rect">
            <a:avLst/>
          </a:prstGeom>
        </p:spPr>
      </p:pic>
      <p:sp>
        <p:nvSpPr>
          <p:cNvPr id="4" name=""/>
          <p:cNvSpPr txBox="1"/>
          <p:nvPr/>
        </p:nvSpPr>
        <p:spPr>
          <a:xfrm>
            <a:off x="5087874" y="944523"/>
            <a:ext cx="4430662" cy="1179957"/>
          </a:xfrm>
          <a:prstGeom prst="rect">
            <a:avLst/>
          </a:prstGeom>
        </p:spPr>
        <p:txBody>
          <a:bodyPr wrap="none">
            <a:spAutoFit/>
          </a:bodyPr>
          <a:p>
            <a:pPr>
              <a:defRPr/>
            </a:pPr>
            <a:r>
              <a:rPr lang="ko-KR" altLang="en-US"/>
              <a:t>선택된 체크박스의 </a:t>
            </a:r>
            <a:r>
              <a:rPr lang="en-US" altLang="ko-KR"/>
              <a:t>tr</a:t>
            </a:r>
            <a:r>
              <a:rPr lang="ko-KR" altLang="en-US"/>
              <a:t>을 구하고 그 안 기본키로</a:t>
            </a:r>
            <a:endParaRPr lang="ko-KR" altLang="en-US"/>
          </a:p>
          <a:p>
            <a:pPr>
              <a:defRPr/>
            </a:pPr>
            <a:r>
              <a:rPr lang="ko-KR" altLang="en-US"/>
              <a:t>할당된 코드에 아이디를 줘서 그 아이디를</a:t>
            </a:r>
            <a:endParaRPr lang="ko-KR" altLang="en-US"/>
          </a:p>
          <a:p>
            <a:pPr>
              <a:defRPr/>
            </a:pPr>
            <a:r>
              <a:rPr lang="ko-KR" altLang="en-US"/>
              <a:t>배열에 담아 </a:t>
            </a:r>
            <a:r>
              <a:rPr lang="en-US" altLang="ko-KR"/>
              <a:t>Ajax</a:t>
            </a:r>
            <a:r>
              <a:rPr lang="ko-KR" altLang="en-US"/>
              <a:t>에 보낼때 쉼표로 구분하여 </a:t>
            </a:r>
            <a:endParaRPr lang="ko-KR" altLang="en-US"/>
          </a:p>
          <a:p>
            <a:pPr>
              <a:defRPr/>
            </a:pPr>
            <a:r>
              <a:rPr lang="ko-KR" altLang="en-US"/>
              <a:t>보냅니다</a:t>
            </a:r>
            <a:r>
              <a:rPr lang="en-US" altLang="ko-KR"/>
              <a:t>.</a:t>
            </a:r>
            <a:r>
              <a:rPr lang="ko-KR" altLang="en-US"/>
              <a:t> 보낸 코드를</a:t>
            </a:r>
            <a:endParaRPr lang="ko-KR" altLang="en-US"/>
          </a:p>
        </p:txBody>
      </p:sp>
      <p:pic>
        <p:nvPicPr>
          <p:cNvPr id="5" name=""/>
          <p:cNvPicPr>
            <a:picLocks noChangeAspect="1"/>
          </p:cNvPicPr>
          <p:nvPr/>
        </p:nvPicPr>
        <p:blipFill rotWithShape="1">
          <a:blip r:embed="rId3"/>
          <a:stretch>
            <a:fillRect/>
          </a:stretch>
        </p:blipFill>
        <p:spPr>
          <a:xfrm>
            <a:off x="6096000" y="2125633"/>
            <a:ext cx="6096000" cy="3463636"/>
          </a:xfrm>
          <a:prstGeom prst="rect">
            <a:avLst/>
          </a:prstGeom>
        </p:spPr>
      </p:pic>
      <p:sp>
        <p:nvSpPr>
          <p:cNvPr id="6" name=""/>
          <p:cNvSpPr txBox="1"/>
          <p:nvPr/>
        </p:nvSpPr>
        <p:spPr>
          <a:xfrm>
            <a:off x="6312027" y="5589270"/>
            <a:ext cx="5472684" cy="904875"/>
          </a:xfrm>
          <a:prstGeom prst="rect">
            <a:avLst/>
          </a:prstGeom>
        </p:spPr>
        <p:txBody>
          <a:bodyPr wrap="square">
            <a:spAutoFit/>
          </a:bodyPr>
          <a:p>
            <a:pPr>
              <a:defRPr/>
            </a:pPr>
            <a:r>
              <a:rPr lang="ko-KR" altLang="en-US"/>
              <a:t>다시 구분된 쉼표를 제거하여 배열로 변환한 뒤 오라클 </a:t>
            </a:r>
            <a:r>
              <a:rPr lang="en-US" altLang="ko-KR"/>
              <a:t>SQL</a:t>
            </a:r>
            <a:r>
              <a:rPr lang="ko-KR" altLang="en-US"/>
              <a:t>문을 반복 실행하여 원하는 만큼의 데이터가 지워지게 했습니다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김진홍 구현화면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2063496" y="1124712"/>
            <a:ext cx="762808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김진홍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263271" y="1124711"/>
            <a:ext cx="8200508" cy="4896612"/>
          </a:xfrm>
          <a:prstGeom prst="rect">
            <a:avLst/>
          </a:prstGeom>
        </p:spPr>
      </p:pic>
      <p:sp>
        <p:nvSpPr>
          <p:cNvPr id="4" name=""/>
          <p:cNvSpPr txBox="1"/>
          <p:nvPr/>
        </p:nvSpPr>
        <p:spPr>
          <a:xfrm>
            <a:off x="8328279" y="1340739"/>
            <a:ext cx="3384424" cy="1457706"/>
          </a:xfrm>
          <a:prstGeom prst="rect">
            <a:avLst/>
          </a:prstGeom>
        </p:spPr>
        <p:txBody>
          <a:bodyPr wrap="square">
            <a:spAutoFit/>
          </a:bodyPr>
          <a:p>
            <a:pPr>
              <a:defRPr/>
            </a:pPr>
            <a:r>
              <a:rPr lang="ko-KR" altLang="en-US"/>
              <a:t>날짜에 필터를 걸어 원하는 날짜의 정보를 얻게 할수 있는 기능입니다</a:t>
            </a:r>
            <a:r>
              <a:rPr lang="en-US" altLang="ko-KR"/>
              <a:t>.</a:t>
            </a:r>
            <a:endParaRPr lang="en-US" altLang="ko-KR"/>
          </a:p>
          <a:p>
            <a:pPr>
              <a:defRPr/>
            </a:pPr>
            <a:r>
              <a:rPr lang="ko-KR" altLang="en-US"/>
              <a:t>함수를 만들어 </a:t>
            </a:r>
            <a:r>
              <a:rPr lang="en-US" altLang="ko-KR"/>
              <a:t>css</a:t>
            </a:r>
            <a:r>
              <a:rPr lang="ko-KR" altLang="en-US"/>
              <a:t> 스타일에 </a:t>
            </a:r>
            <a:r>
              <a:rPr lang="en-US" altLang="ko-KR"/>
              <a:t>display:none</a:t>
            </a:r>
            <a:r>
              <a:rPr lang="ko-KR" altLang="en-US"/>
              <a:t>을 주워 필터링 하였습니다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 name=""/>
          <p:cNvPicPr>
            <a:picLocks noChangeAspect="1"/>
          </p:cNvPicPr>
          <p:nvPr/>
        </p:nvPicPr>
        <p:blipFill rotWithShape="1">
          <a:blip r:embed="rId2"/>
          <a:stretch>
            <a:fillRect/>
          </a:stretch>
        </p:blipFill>
        <p:spPr>
          <a:xfrm>
            <a:off x="171414" y="944523"/>
            <a:ext cx="6644676" cy="4500729"/>
          </a:xfrm>
          <a:prstGeom prst="rect">
            <a:avLst/>
          </a:prstGeom>
        </p:spPr>
      </p:pic>
      <p:sp>
        <p:nvSpPr>
          <p:cNvPr id="2" name=""/>
          <p:cNvSpPr>
            <a:spLocks noGrp="1"/>
          </p:cNvSpPr>
          <p:nvPr>
            <p:ph type="title" idx="0"/>
          </p:nvPr>
        </p:nvSpPr>
        <p:spPr/>
        <p:txBody>
          <a:bodyPr/>
          <a:lstStyle/>
          <a:p>
            <a:pPr>
              <a:defRPr/>
            </a:pPr>
            <a:r>
              <a:rPr lang="ko-KR" altLang="en-US"/>
              <a:t>김소원 구현화면 </a:t>
            </a:r>
            <a:r>
              <a:rPr lang="en-US" altLang="ko-KR"/>
              <a:t>Sample</a:t>
            </a:r>
            <a:endParaRPr lang="en-US" altLang="ko-KR"/>
          </a:p>
        </p:txBody>
      </p:sp>
      <p:pic>
        <p:nvPicPr>
          <p:cNvPr id="4" name=""/>
          <p:cNvPicPr>
            <a:picLocks noChangeAspect="1"/>
          </p:cNvPicPr>
          <p:nvPr/>
        </p:nvPicPr>
        <p:blipFill rotWithShape="1">
          <a:blip r:embed="rId3"/>
          <a:srcRect t="8430" b="40530"/>
          <a:stretch>
            <a:fillRect/>
          </a:stretch>
        </p:blipFill>
        <p:spPr>
          <a:xfrm>
            <a:off x="6976733" y="2996946"/>
            <a:ext cx="5024361" cy="1728216"/>
          </a:xfrm>
          <a:prstGeom prst="rect">
            <a:avLst/>
          </a:prstGeom>
        </p:spPr>
      </p:pic>
      <p:pic>
        <p:nvPicPr>
          <p:cNvPr id="3" name=""/>
          <p:cNvPicPr>
            <a:picLocks noGrp="1" noChangeAspect="1"/>
          </p:cNvPicPr>
          <p:nvPr>
            <p:ph idx="1"/>
          </p:nvPr>
        </p:nvPicPr>
        <p:blipFill rotWithShape="1">
          <a:blip r:embed="rId4"/>
          <a:srcRect t="9100" b="41890"/>
          <a:stretch>
            <a:fillRect/>
          </a:stretch>
        </p:blipFill>
        <p:spPr>
          <a:xfrm>
            <a:off x="6960108" y="4841748"/>
            <a:ext cx="5078115" cy="168363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김소원 코드</a:t>
            </a:r>
            <a:r>
              <a:rPr lang="en-US" altLang="ko-KR"/>
              <a:t> Sample</a:t>
            </a:r>
            <a:endParaRPr lang="en-US" altLang="ko-KR"/>
          </a:p>
        </p:txBody>
      </p:sp>
      <p:pic>
        <p:nvPicPr>
          <p:cNvPr id="3" name=""/>
          <p:cNvPicPr>
            <a:picLocks noGrp="1" noChangeAspect="1"/>
          </p:cNvPicPr>
          <p:nvPr>
            <p:ph idx="1"/>
          </p:nvPr>
        </p:nvPicPr>
        <p:blipFill rotWithShape="1">
          <a:blip r:embed="rId2"/>
          <a:stretch>
            <a:fillRect/>
          </a:stretch>
        </p:blipFill>
        <p:spPr>
          <a:xfrm>
            <a:off x="133299" y="1055675"/>
            <a:ext cx="8627034" cy="4746649"/>
          </a:xfrm>
          <a:prstGeom prst="rect">
            <a:avLst/>
          </a:prstGeom>
        </p:spPr>
      </p:pic>
      <p:sp>
        <p:nvSpPr>
          <p:cNvPr id="4" name=""/>
          <p:cNvSpPr txBox="1"/>
          <p:nvPr/>
        </p:nvSpPr>
        <p:spPr>
          <a:xfrm>
            <a:off x="8760333" y="1484757"/>
            <a:ext cx="2606038" cy="1456563"/>
          </a:xfrm>
          <a:prstGeom prst="rect">
            <a:avLst/>
          </a:prstGeom>
        </p:spPr>
        <p:txBody>
          <a:bodyPr wrap="square">
            <a:spAutoFit/>
          </a:bodyPr>
          <a:p>
            <a:pPr>
              <a:defRPr/>
            </a:pPr>
            <a:r>
              <a:rPr lang="ko-KR" altLang="en-US"/>
              <a:t>각종 페이지별로 </a:t>
            </a:r>
            <a:r>
              <a:rPr lang="en-US" altLang="ko-KR"/>
              <a:t>Controller, Service, DTO, DAO</a:t>
            </a:r>
            <a:r>
              <a:rPr lang="ko-KR" altLang="en-US"/>
              <a:t> 파일을 세분화 하여 </a:t>
            </a:r>
            <a:r>
              <a:rPr lang="en-US" altLang="ko-KR"/>
              <a:t>CRUD</a:t>
            </a:r>
            <a:r>
              <a:rPr lang="ko-KR" altLang="en-US"/>
              <a:t>를 진행했습니다</a:t>
            </a:r>
            <a:r>
              <a:rPr lang="en-US" altLang="ko-KR"/>
              <a:t>.</a:t>
            </a:r>
            <a:r>
              <a:rPr lang="ko-KR" altLang="en-US"/>
              <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권대호 구현화면 </a:t>
            </a:r>
            <a:r>
              <a:rPr lang="en-US" altLang="ko-KR"/>
              <a:t>Sample</a:t>
            </a:r>
            <a:endParaRPr lang="en-US" altLang="ko-KR"/>
          </a:p>
        </p:txBody>
      </p:sp>
      <p:pic>
        <p:nvPicPr>
          <p:cNvPr id="4" name=""/>
          <p:cNvPicPr>
            <a:picLocks noChangeAspect="1"/>
          </p:cNvPicPr>
          <p:nvPr/>
        </p:nvPicPr>
        <p:blipFill rotWithShape="1">
          <a:blip r:embed="rId2"/>
          <a:stretch>
            <a:fillRect/>
          </a:stretch>
        </p:blipFill>
        <p:spPr>
          <a:xfrm>
            <a:off x="839343" y="1166363"/>
            <a:ext cx="8460126"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권대호 코드</a:t>
            </a:r>
            <a:r>
              <a:rPr lang="en-US" altLang="ko-KR"/>
              <a:t> Sample</a:t>
            </a:r>
            <a:endParaRPr lang="en-US" altLang="ko-KR"/>
          </a:p>
        </p:txBody>
      </p:sp>
      <p:pic>
        <p:nvPicPr>
          <p:cNvPr id="3" name=""/>
          <p:cNvPicPr>
            <a:picLocks noGrp="1" noChangeAspect="1"/>
          </p:cNvPicPr>
          <p:nvPr>
            <p:ph idx="1"/>
          </p:nvPr>
        </p:nvPicPr>
        <p:blipFill rotWithShape="1">
          <a:blip r:embed="rId2"/>
          <a:stretch>
            <a:fillRect/>
          </a:stretch>
        </p:blipFill>
        <p:spPr>
          <a:xfrm>
            <a:off x="0" y="944523"/>
            <a:ext cx="5855000" cy="4489680"/>
          </a:xfrm>
          <a:prstGeom prst="rect">
            <a:avLst/>
          </a:prstGeom>
        </p:spPr>
      </p:pic>
      <p:pic>
        <p:nvPicPr>
          <p:cNvPr id="4" name=""/>
          <p:cNvPicPr>
            <a:picLocks noChangeAspect="1"/>
          </p:cNvPicPr>
          <p:nvPr/>
        </p:nvPicPr>
        <p:blipFill rotWithShape="1">
          <a:blip r:embed="rId3"/>
          <a:stretch>
            <a:fillRect/>
          </a:stretch>
        </p:blipFill>
        <p:spPr>
          <a:xfrm>
            <a:off x="6312027" y="944522"/>
            <a:ext cx="5473981" cy="4134062"/>
          </a:xfrm>
          <a:prstGeom prst="rect">
            <a:avLst/>
          </a:prstGeom>
        </p:spPr>
      </p:pic>
      <p:sp>
        <p:nvSpPr>
          <p:cNvPr id="5" name=""/>
          <p:cNvSpPr txBox="1"/>
          <p:nvPr/>
        </p:nvSpPr>
        <p:spPr>
          <a:xfrm>
            <a:off x="490330" y="5584699"/>
            <a:ext cx="10729341" cy="364616"/>
          </a:xfrm>
          <a:prstGeom prst="rect">
            <a:avLst/>
          </a:prstGeom>
        </p:spPr>
        <p:txBody>
          <a:bodyPr wrap="square">
            <a:spAutoFit/>
          </a:bodyPr>
          <a:p>
            <a:pPr>
              <a:defRPr/>
            </a:pPr>
            <a:endParaRPr lang="ko-KR" altLang="en-US"/>
          </a:p>
        </p:txBody>
      </p:sp>
      <p:sp>
        <p:nvSpPr>
          <p:cNvPr id="6" name=""/>
          <p:cNvSpPr txBox="1"/>
          <p:nvPr/>
        </p:nvSpPr>
        <p:spPr>
          <a:xfrm>
            <a:off x="167154" y="5584699"/>
            <a:ext cx="5524986" cy="642746"/>
          </a:xfrm>
          <a:prstGeom prst="rect">
            <a:avLst/>
          </a:prstGeom>
        </p:spPr>
        <p:txBody>
          <a:bodyPr wrap="none">
            <a:spAutoFit/>
          </a:bodyPr>
          <a:p>
            <a:pPr>
              <a:defRPr/>
            </a:pPr>
            <a:r>
              <a:rPr lang="ko-KR" altLang="en-US"/>
              <a:t>데이터 베이스로 읽어온 데이터들을 새로운 모달창에 값을</a:t>
            </a:r>
            <a:endParaRPr lang="ko-KR" altLang="en-US"/>
          </a:p>
          <a:p>
            <a:pPr>
              <a:defRPr/>
            </a:pPr>
            <a:r>
              <a:rPr lang="ko-KR" altLang="en-US"/>
              <a:t>넣어 수정할수 있게 하였습니다</a:t>
            </a:r>
            <a:r>
              <a:rPr lang="en-US" altLang="ko-KR"/>
              <a:t>.</a:t>
            </a:r>
            <a:endParaRPr lang="en-US" altLang="ko-KR"/>
          </a:p>
        </p:txBody>
      </p:sp>
      <p:sp>
        <p:nvSpPr>
          <p:cNvPr id="7" name=""/>
          <p:cNvSpPr txBox="1"/>
          <p:nvPr/>
        </p:nvSpPr>
        <p:spPr>
          <a:xfrm>
            <a:off x="6096000" y="5316094"/>
            <a:ext cx="5647388" cy="901826"/>
          </a:xfrm>
          <a:prstGeom prst="rect">
            <a:avLst/>
          </a:prstGeom>
        </p:spPr>
        <p:txBody>
          <a:bodyPr wrap="none">
            <a:spAutoFit/>
          </a:bodyPr>
          <a:p>
            <a:pPr>
              <a:defRPr/>
            </a:pPr>
            <a:r>
              <a:rPr lang="ko-KR" altLang="en-US"/>
              <a:t>모달창에서 </a:t>
            </a:r>
            <a:r>
              <a:rPr lang="en-US" altLang="ko-KR"/>
              <a:t>submit</a:t>
            </a:r>
            <a:r>
              <a:rPr lang="ko-KR" altLang="en-US"/>
              <a:t> 하면 </a:t>
            </a:r>
            <a:r>
              <a:rPr lang="en-US" altLang="ko-KR"/>
              <a:t>post</a:t>
            </a:r>
            <a:r>
              <a:rPr lang="ko-KR" altLang="en-US"/>
              <a:t> 방식으로</a:t>
            </a:r>
            <a:endParaRPr lang="ko-KR" altLang="en-US"/>
          </a:p>
          <a:p>
            <a:pPr>
              <a:defRPr/>
            </a:pPr>
            <a:r>
              <a:rPr lang="ko-KR" altLang="en-US"/>
              <a:t>넘어와 </a:t>
            </a:r>
            <a:r>
              <a:rPr lang="en-US" altLang="ko-KR"/>
              <a:t>controller</a:t>
            </a:r>
            <a:r>
              <a:rPr lang="ko-KR" altLang="en-US"/>
              <a:t>에 들어와서</a:t>
            </a:r>
            <a:endParaRPr lang="en-US" altLang="ko-KR"/>
          </a:p>
          <a:p>
            <a:pPr>
              <a:defRPr/>
            </a:pPr>
            <a:r>
              <a:rPr lang="en-US" altLang="ko-KR"/>
              <a:t>getParameter </a:t>
            </a:r>
            <a:r>
              <a:rPr lang="ko-KR" altLang="en-US"/>
              <a:t>를 이용하여 수정되게 하는 </a:t>
            </a:r>
            <a:r>
              <a:rPr lang="en-US" altLang="ko-KR"/>
              <a:t>Update</a:t>
            </a:r>
            <a:r>
              <a:rPr lang="ko-KR" altLang="en-US"/>
              <a:t> 입니다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목차</a:t>
            </a:r>
            <a:endParaRPr lang="ko-KR" altLang="en-US"/>
          </a:p>
        </p:txBody>
      </p:sp>
      <p:sp>
        <p:nvSpPr>
          <p:cNvPr id="3" name=""/>
          <p:cNvSpPr>
            <a:spLocks noGrp="1"/>
          </p:cNvSpPr>
          <p:nvPr>
            <p:ph type="body" sz="quarter" idx="14"/>
          </p:nvPr>
        </p:nvSpPr>
        <p:spPr>
          <a:xfrm>
            <a:off x="875961" y="1917573"/>
            <a:ext cx="4254837" cy="4535805"/>
          </a:xfrm>
        </p:spPr>
        <p:txBody>
          <a:bodyPr/>
          <a:lstStyle/>
          <a:p>
            <a:pPr>
              <a:defRPr/>
            </a:pPr>
            <a:r>
              <a:rPr lang="ko-KR" altLang="en-US"/>
              <a:t>팀원 소개</a:t>
            </a:r>
            <a:endParaRPr lang="ko-KR" altLang="en-US"/>
          </a:p>
          <a:p>
            <a:pPr>
              <a:defRPr/>
            </a:pPr>
            <a:r>
              <a:rPr lang="ko-KR" altLang="en-US"/>
              <a:t>동기</a:t>
            </a:r>
            <a:endParaRPr lang="ko-KR" altLang="en-US"/>
          </a:p>
          <a:p>
            <a:pPr>
              <a:defRPr/>
            </a:pPr>
            <a:r>
              <a:rPr lang="ko-KR" altLang="en-US"/>
              <a:t>개발환경</a:t>
            </a:r>
            <a:endParaRPr lang="ko-KR" altLang="en-US"/>
          </a:p>
          <a:p>
            <a:pPr>
              <a:defRPr/>
            </a:pPr>
            <a:r>
              <a:rPr lang="ko-KR" altLang="en-US"/>
              <a:t>스킬</a:t>
            </a:r>
            <a:endParaRPr lang="ko-KR" altLang="en-US"/>
          </a:p>
          <a:p>
            <a:pPr>
              <a:defRPr/>
            </a:pPr>
            <a:r>
              <a:rPr lang="ko-KR" altLang="en-US"/>
              <a:t>스케줄</a:t>
            </a:r>
            <a:endParaRPr lang="en-US" altLang="ko-KR"/>
          </a:p>
          <a:p>
            <a:pPr>
              <a:defRPr/>
            </a:pPr>
            <a:r>
              <a:rPr lang="en-US" altLang="ko-KR"/>
              <a:t>UML</a:t>
            </a:r>
            <a:endParaRPr lang="en-US" altLang="ko-KR"/>
          </a:p>
          <a:p>
            <a:pPr>
              <a:defRPr/>
            </a:pPr>
            <a:r>
              <a:rPr lang="ko-KR" altLang="en-US"/>
              <a:t>스토리보드</a:t>
            </a:r>
            <a:endParaRPr lang="ko-KR" altLang="en-US"/>
          </a:p>
        </p:txBody>
      </p:sp>
      <p:sp>
        <p:nvSpPr>
          <p:cNvPr id="4" name=""/>
          <p:cNvSpPr/>
          <p:nvPr/>
        </p:nvSpPr>
        <p:spPr>
          <a:xfrm>
            <a:off x="4692438" y="1917573"/>
            <a:ext cx="4122208" cy="4535805"/>
          </a:xfrm>
          <a:prstGeom prst="rect">
            <a:avLst/>
          </a:prstGeom>
        </p:spPr>
        <p:txBody>
          <a:bodyPr vert="horz" lIns="91440" tIns="45720" rIns="91440" bIns="45720"/>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ERD</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구현 화면 </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Sample</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코드 </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Sample</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후기</a:t>
            </a: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정다올 구현 화면</a:t>
            </a:r>
            <a:r>
              <a:rPr lang="en-US" altLang="ko-KR"/>
              <a:t> Sample</a:t>
            </a:r>
            <a:endParaRPr lang="en-US" altLang="ko-KR"/>
          </a:p>
        </p:txBody>
      </p:sp>
      <p:pic>
        <p:nvPicPr>
          <p:cNvPr id="4" name=""/>
          <p:cNvPicPr>
            <a:picLocks noGrp="1" noChangeAspect="1"/>
          </p:cNvPicPr>
          <p:nvPr>
            <p:ph idx="1"/>
          </p:nvPr>
        </p:nvPicPr>
        <p:blipFill rotWithShape="1">
          <a:blip r:embed="rId2"/>
          <a:stretch>
            <a:fillRect/>
          </a:stretch>
        </p:blipFill>
        <p:spPr>
          <a:xfrm>
            <a:off x="609599" y="1094354"/>
            <a:ext cx="10021747"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정다올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191262" y="944523"/>
            <a:ext cx="7766901" cy="4500729"/>
          </a:xfrm>
          <a:prstGeom prst="rect">
            <a:avLst/>
          </a:prstGeom>
        </p:spPr>
      </p:pic>
      <p:pic>
        <p:nvPicPr>
          <p:cNvPr id="4" name=""/>
          <p:cNvPicPr>
            <a:picLocks noChangeAspect="1"/>
          </p:cNvPicPr>
          <p:nvPr/>
        </p:nvPicPr>
        <p:blipFill rotWithShape="1">
          <a:blip r:embed="rId3"/>
          <a:stretch>
            <a:fillRect/>
          </a:stretch>
        </p:blipFill>
        <p:spPr>
          <a:xfrm>
            <a:off x="6744080" y="944523"/>
            <a:ext cx="5447919" cy="4500729"/>
          </a:xfrm>
          <a:prstGeom prst="rect">
            <a:avLst/>
          </a:prstGeom>
        </p:spPr>
      </p:pic>
      <p:sp>
        <p:nvSpPr>
          <p:cNvPr id="5" name=""/>
          <p:cNvSpPr txBox="1"/>
          <p:nvPr/>
        </p:nvSpPr>
        <p:spPr>
          <a:xfrm>
            <a:off x="191262" y="4719590"/>
            <a:ext cx="10972799" cy="365617"/>
          </a:xfrm>
          <a:prstGeom prst="rect">
            <a:avLst/>
          </a:prstGeom>
        </p:spPr>
        <p:txBody>
          <a:bodyPr wrap="square">
            <a:spAutoFit/>
          </a:bodyPr>
          <a:p>
            <a:pPr>
              <a:defRPr/>
            </a:pPr>
            <a:endParaRPr lang="ko-KR" altLang="en-US"/>
          </a:p>
        </p:txBody>
      </p:sp>
      <p:sp>
        <p:nvSpPr>
          <p:cNvPr id="6" name=""/>
          <p:cNvSpPr txBox="1"/>
          <p:nvPr/>
        </p:nvSpPr>
        <p:spPr>
          <a:xfrm>
            <a:off x="609599" y="5619440"/>
            <a:ext cx="10864216" cy="905947"/>
          </a:xfrm>
          <a:prstGeom prst="rect">
            <a:avLst/>
          </a:prstGeom>
        </p:spPr>
        <p:txBody>
          <a:bodyPr wrap="none">
            <a:spAutoFit/>
          </a:bodyPr>
          <a:p>
            <a:pPr>
              <a:defRPr/>
            </a:pPr>
            <a:r>
              <a:rPr lang="ko-KR" altLang="en-US"/>
              <a:t>팝업창을 따로 띄워서 </a:t>
            </a:r>
            <a:r>
              <a:rPr lang="en-US" altLang="ko-KR"/>
              <a:t>submit</a:t>
            </a:r>
            <a:r>
              <a:rPr lang="ko-KR" altLang="en-US"/>
              <a:t> 하면 </a:t>
            </a:r>
            <a:r>
              <a:rPr lang="en-US" altLang="ko-KR"/>
              <a:t>DAO</a:t>
            </a:r>
            <a:r>
              <a:rPr lang="ko-KR" altLang="en-US"/>
              <a:t> 까지 들어오게 되고</a:t>
            </a:r>
            <a:r>
              <a:rPr lang="en-US" altLang="ko-KR"/>
              <a:t>,</a:t>
            </a:r>
            <a:r>
              <a:rPr lang="ko-KR" altLang="en-US"/>
              <a:t> 만들어야 될 데이터의 </a:t>
            </a:r>
            <a:r>
              <a:rPr lang="en-US" altLang="ko-KR"/>
              <a:t>table</a:t>
            </a:r>
            <a:r>
              <a:rPr lang="ko-KR" altLang="en-US"/>
              <a:t>이 두개이기 때문에</a:t>
            </a:r>
            <a:endParaRPr lang="ko-KR" altLang="en-US"/>
          </a:p>
          <a:p>
            <a:pPr>
              <a:defRPr/>
            </a:pPr>
            <a:r>
              <a:rPr lang="en-US" altLang="ko-KR"/>
              <a:t>insert</a:t>
            </a:r>
            <a:r>
              <a:rPr lang="ko-KR" altLang="en-US"/>
              <a:t>문을 </a:t>
            </a:r>
            <a:r>
              <a:rPr lang="en-US" altLang="ko-KR"/>
              <a:t>2</a:t>
            </a:r>
            <a:r>
              <a:rPr lang="ko-KR" altLang="en-US"/>
              <a:t>개를 작성하여</a:t>
            </a:r>
            <a:r>
              <a:rPr lang="en-US" altLang="ko-KR"/>
              <a:t>,</a:t>
            </a:r>
            <a:r>
              <a:rPr lang="ko-KR" altLang="en-US"/>
              <a:t> 따로 따로 </a:t>
            </a:r>
            <a:r>
              <a:rPr lang="en-US" altLang="ko-KR"/>
              <a:t>prepare</a:t>
            </a:r>
            <a:r>
              <a:rPr lang="ko-KR" altLang="en-US"/>
              <a:t>에 각각 세팅해주었습니다</a:t>
            </a:r>
            <a:r>
              <a:rPr lang="en-US" altLang="ko-KR"/>
              <a:t>.</a:t>
            </a:r>
            <a:r>
              <a:rPr lang="ko-KR" altLang="en-US"/>
              <a:t> 그렇게 데이터 베이스엔</a:t>
            </a:r>
            <a:r>
              <a:rPr lang="en-US" altLang="ko-KR"/>
              <a:t>,</a:t>
            </a:r>
            <a:r>
              <a:rPr lang="ko-KR" altLang="en-US"/>
              <a:t> 두개의 테이블에</a:t>
            </a:r>
            <a:endParaRPr lang="ko-KR" altLang="en-US"/>
          </a:p>
          <a:p>
            <a:pPr>
              <a:defRPr/>
            </a:pPr>
            <a:r>
              <a:rPr lang="ko-KR" altLang="en-US"/>
              <a:t>새로운 데이터가 추가 되는 로직을 구현했습니다</a:t>
            </a:r>
            <a:r>
              <a:rPr lang="en-US" altLang="ko-KR"/>
              <a:t>.</a:t>
            </a:r>
            <a:r>
              <a:rPr lang="ko-KR" altLang="en-US"/>
              <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sz="quarter" idx="13"/>
          </p:nvPr>
        </p:nvSpPr>
        <p:spPr/>
        <p:txBody>
          <a:bodyPr/>
          <a:lstStyle/>
          <a:p>
            <a:pPr>
              <a:defRPr/>
            </a:pPr>
            <a:r>
              <a:rPr lang="ko-KR" altLang="en-US"/>
              <a:t>권대호</a:t>
            </a:r>
            <a:endParaRPr lang="ko-KR" altLang="en-US"/>
          </a:p>
          <a:p>
            <a:pPr>
              <a:defRPr/>
            </a:pPr>
            <a:endParaRPr lang="ko-KR" altLang="en-US"/>
          </a:p>
          <a:p>
            <a:pPr>
              <a:defRPr/>
            </a:pPr>
            <a:endParaRPr lang="ko-KR" altLang="en-US"/>
          </a:p>
          <a:p>
            <a:pPr>
              <a:defRPr/>
            </a:pPr>
            <a:r>
              <a:rPr lang="ko-KR" altLang="en-US" sz="2000"/>
              <a:t>2차 프로젝트를 진행하면서 제 부족한 점을 많이 깨달을 수 있는 시간이었습니다. 1차 프로젝트 이후 저의 실력에 대해 느꼈지만, 이를 개선하기 위해 충분히 노력하지 않았습니다. 3차 프로젝트에서는 팀장과 팀원들의 의견에 귀 기울이며, 적극적으로 협력하고 팀의 목표를 위해 최선을 다하겠습니다. 이번 프로젝트를 통해 배운 점을 바탕으로 더 나은 팀원이 되도록 노력하겠습니다.</a:t>
            </a:r>
            <a:endParaRPr lang="ko-KR" altLang="en-US" sz="2000"/>
          </a:p>
        </p:txBody>
      </p:sp>
      <p:sp>
        <p:nvSpPr>
          <p:cNvPr id="4" name=""/>
          <p:cNvSpPr>
            <a:spLocks noGrp="1"/>
          </p:cNvSpPr>
          <p:nvPr>
            <p:ph sz="quarter" idx="14"/>
          </p:nvPr>
        </p:nvSpPr>
        <p:spPr/>
        <p:txBody>
          <a:bodyPr/>
          <a:lstStyle/>
          <a:p>
            <a:pPr>
              <a:defRPr/>
            </a:pPr>
            <a:r>
              <a:rPr lang="ko-KR" altLang="en-US"/>
              <a:t>정다올 후기</a:t>
            </a:r>
            <a:endParaRPr lang="ko-KR" altLang="en-US" sz="1700"/>
          </a:p>
          <a:p>
            <a:pPr>
              <a:defRPr/>
            </a:pPr>
            <a:endParaRPr lang="ko-KR" altLang="en-US" sz="1700"/>
          </a:p>
          <a:p>
            <a:pPr>
              <a:defRPr/>
            </a:pPr>
            <a:r>
              <a:rPr lang="ko-KR" altLang="en-US" sz="1700"/>
              <a:t>느낀점</a:t>
            </a:r>
            <a:endParaRPr lang="ko-KR" altLang="en-US" sz="1700"/>
          </a:p>
          <a:p>
            <a:pPr>
              <a:defRPr/>
            </a:pPr>
            <a:r>
              <a:rPr lang="ko-KR" altLang="en-US" sz="1700"/>
              <a:t>1차때와 마찬가지로 개발자의 프로젝트란걸 제대로 느끼게 되었고 시간 분배의 중요성, 팀원들간의 소통이 중요하다는걸 알았습니다.</a:t>
            </a:r>
            <a:endParaRPr lang="ko-KR" altLang="en-US" sz="1700"/>
          </a:p>
          <a:p>
            <a:pPr>
              <a:defRPr/>
            </a:pPr>
            <a:r>
              <a:rPr lang="ko-KR" altLang="en-US" sz="1700"/>
              <a:t>좋았던 점</a:t>
            </a:r>
            <a:endParaRPr lang="ko-KR" altLang="en-US" sz="1700"/>
          </a:p>
          <a:p>
            <a:pPr>
              <a:defRPr/>
            </a:pPr>
            <a:r>
              <a:rPr lang="ko-KR" altLang="en-US" sz="1700"/>
              <a:t>흉내만 내던 페이지 기능들을 제대로 구현 해 볼수 있는 기회가 생겨 좋았습니다</a:t>
            </a:r>
            <a:endParaRPr lang="ko-KR" altLang="en-US" sz="1700"/>
          </a:p>
          <a:p>
            <a:pPr>
              <a:defRPr/>
            </a:pPr>
            <a:r>
              <a:rPr lang="ko-KR" altLang="en-US" sz="1700"/>
              <a:t>어려웠던 점</a:t>
            </a:r>
            <a:endParaRPr lang="ko-KR" altLang="en-US" sz="1700"/>
          </a:p>
          <a:p>
            <a:pPr>
              <a:defRPr/>
            </a:pPr>
            <a:r>
              <a:rPr lang="ko-KR" altLang="en-US" sz="1700"/>
              <a:t>서블릿에 대해 이해를 하지 못해 코딩에 진척이 없었으나 중반부부터 이해하여 초반에 하지 못한만큼 시간과 노력을 더 투자하여 따라갈 수 있게 하였습니다.</a:t>
            </a:r>
            <a:endParaRPr lang="ko-KR" altLang="en-US" sz="1700"/>
          </a:p>
          <a:p>
            <a:pPr>
              <a:defRPr/>
            </a:pPr>
            <a:r>
              <a:rPr lang="ko-KR" altLang="en-US" sz="1700"/>
              <a:t>얻은 것</a:t>
            </a:r>
            <a:endParaRPr lang="ko-KR" altLang="en-US" sz="1700"/>
          </a:p>
          <a:p>
            <a:pPr>
              <a:defRPr/>
            </a:pPr>
            <a:r>
              <a:rPr lang="ko-KR" altLang="en-US" sz="1700"/>
              <a:t>서블릿에 대한 이해도, 앞서 말씀 드렸던 시간 분배의 중요성 및 분배 방법 등을 습득 하게 되었습니다.</a:t>
            </a:r>
            <a:endParaRPr lang="ko-KR" altLang="en-US" sz="17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sz="quarter" idx="13"/>
          </p:nvPr>
        </p:nvSpPr>
        <p:spPr/>
        <p:txBody>
          <a:bodyPr/>
          <a:lstStyle/>
          <a:p>
            <a:pPr>
              <a:defRPr/>
            </a:pPr>
            <a:r>
              <a:rPr lang="ko-KR" altLang="en-US"/>
              <a:t>김소원</a:t>
            </a:r>
            <a:endParaRPr lang="ko-KR" altLang="en-US"/>
          </a:p>
          <a:p>
            <a:pPr>
              <a:defRPr/>
            </a:pPr>
            <a:endParaRPr lang="ko-KR" altLang="en-US"/>
          </a:p>
          <a:p>
            <a:pPr>
              <a:defRPr/>
            </a:pPr>
            <a:r>
              <a:rPr lang="ko-KR" altLang="en-US"/>
              <a:t>모달을 처음 구현 해보는거여서 팀장님과 팀원들의 도움으로 이번에 알게 되어 성장을 한 기분이 들었습니다. 아직 제가 많이 부족하여 팀장님과 팀원들께 큰 도움은 못줘서 너무 죄송한 마음이 컸는데 다행이도 팀장님과 팀원들이 그런 저에게 먼저 다가와 더움을 주시고 할 수 있다는 용기를 주셔서 해 낼 수 있게 되었습니다. </a:t>
            </a:r>
            <a:endParaRPr lang="ko-KR" altLang="en-US"/>
          </a:p>
        </p:txBody>
      </p:sp>
      <p:sp>
        <p:nvSpPr>
          <p:cNvPr id="4" name=""/>
          <p:cNvSpPr>
            <a:spLocks noGrp="1"/>
          </p:cNvSpPr>
          <p:nvPr>
            <p:ph sz="quarter" idx="14"/>
          </p:nvPr>
        </p:nvSpPr>
        <p:spPr/>
        <p:txBody>
          <a:bodyPr/>
          <a:lstStyle/>
          <a:p>
            <a:pPr>
              <a:defRPr/>
            </a:pPr>
            <a:r>
              <a:rPr lang="ko-KR" altLang="en-US"/>
              <a:t>김진홍</a:t>
            </a:r>
            <a:endParaRPr lang="ko-KR" altLang="en-US"/>
          </a:p>
          <a:p>
            <a:pPr>
              <a:defRPr/>
            </a:pPr>
            <a:endParaRPr lang="ko-KR" altLang="en-US"/>
          </a:p>
          <a:p>
            <a:pPr>
              <a:defRPr/>
            </a:pPr>
            <a:r>
              <a:rPr lang="ko-KR" altLang="en-US" sz="2200"/>
              <a:t>프로젝트에 뒤늦게 합류하면서 처음에는 적응하는 데 어려움이 있었지만, 팀원들의 도움 덕분에 점차 나아갈 수 있었습니다. 특히 프론트엔드와 백엔드를 연결하는 과정을 통해 웹 개발에 대한 이해도가 크게 향상되었습니다. 처음에는 각 부분이 어떻게 연결되는지 혼란스러웠지만, 팀원들과 협력하며 하나씩 해결해 나가면서 웹 애플리케이션의 구조와 흐름을 더 잘 이해하게 되었습니다. 덕분에 웹 개발에 대한 자신감도 많이 생기게 되었고, 팀의 일원으로서 기여할 수 있다는 점이 매우 뿌듯했습니다.</a:t>
            </a:r>
            <a:endParaRPr lang="ko-KR" altLang="en-US"/>
          </a:p>
          <a:p>
            <a:pPr>
              <a:defRPr/>
            </a:pPr>
            <a:endParaRPr lang="ko-KR" altLang="en-US"/>
          </a:p>
          <a:p>
            <a:pP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idx="1"/>
          </p:nvPr>
        </p:nvSpPr>
        <p:spPr/>
        <p:txBody>
          <a:bodyPr/>
          <a:lstStyle/>
          <a:p>
            <a:pPr>
              <a:defRPr/>
            </a:pPr>
            <a:r>
              <a:rPr lang="ko-KR" altLang="en-US"/>
              <a:t>정근승</a:t>
            </a:r>
            <a:endParaRPr lang="ko-KR" altLang="en-US"/>
          </a:p>
          <a:p>
            <a:pPr>
              <a:defRPr/>
            </a:pPr>
            <a:endParaRPr lang="ko-KR" altLang="en-US"/>
          </a:p>
          <a:p>
            <a:pPr>
              <a:defRPr/>
            </a:pPr>
            <a:r>
              <a:rPr lang="ko-KR" altLang="en-US"/>
              <a:t>JSP와 Servlet을 사용해 HTML을 구현하는 과정이 쉽지 않았습니다. 처음에는 여러 파일을 세분화하지 않고 작업을 하다 보니 오류를 찾는 데 어려움을 겪었지만, DTO, DAO, Controller, Service 등으로 나누어 관리하면서 디버깅이 훨씬 수월해졌습니다. Controller에서 값을 설정해 JSP로 보내면 EL 태그로 데이터를 가져오는 과정에서 forEach를 사용해 값을 꺼내는 부분이 특히 헷갈렸습니다. 이를 해결하기 위해 선생님께 질문도 하고, 구글링을 통해 정보를 찾아보며 많은 복습을 했습니다. 이런 과정을 통해 조금씩 문제를 해결할 수 있었고, 큰 도움이 되었습니다.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txBox="1"/>
          <p:nvPr/>
        </p:nvSpPr>
        <p:spPr>
          <a:xfrm>
            <a:off x="695325" y="2806065"/>
            <a:ext cx="11809476" cy="1249680"/>
          </a:xfrm>
          <a:prstGeom prst="rect">
            <a:avLst/>
          </a:prstGeom>
        </p:spPr>
        <p:txBody>
          <a:bodyPr wrap="square">
            <a:spAutoFit/>
          </a:bodyPr>
          <a:p>
            <a:pPr>
              <a:defRPr/>
            </a:pPr>
            <a:r>
              <a:rPr lang="en-US" altLang="ko-KR" sz="7600"/>
              <a:t>Thank you for Watching!</a:t>
            </a:r>
            <a:endParaRPr lang="en-US" altLang="ko-KR" sz="7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팀원 소개</a:t>
            </a:r>
            <a:endParaRPr lang="ko-KR" altLang="en-US"/>
          </a:p>
        </p:txBody>
      </p:sp>
      <p:sp>
        <p:nvSpPr>
          <p:cNvPr id="3" name=""/>
          <p:cNvSpPr>
            <a:spLocks noGrp="1"/>
          </p:cNvSpPr>
          <p:nvPr>
            <p:ph idx="1"/>
          </p:nvPr>
        </p:nvSpPr>
        <p:spPr>
          <a:xfrm>
            <a:off x="609600" y="1382389"/>
            <a:ext cx="10972799" cy="5142997"/>
          </a:xfrm>
        </p:spPr>
        <p:txBody>
          <a:bodyPr/>
          <a:lstStyle/>
          <a:p>
            <a:pPr>
              <a:defRPr/>
            </a:pPr>
            <a:r>
              <a:rPr lang="ko-KR" altLang="en-US"/>
              <a:t>정근승</a:t>
            </a:r>
            <a:r>
              <a:rPr lang="en-US" altLang="ko-KR"/>
              <a:t>(</a:t>
            </a:r>
            <a:r>
              <a:rPr lang="ko-KR" altLang="en-US"/>
              <a:t>팀장</a:t>
            </a:r>
            <a:r>
              <a:rPr lang="en-US" altLang="ko-KR"/>
              <a:t>)</a:t>
            </a:r>
            <a:r>
              <a:rPr lang="ko-KR" altLang="en-US"/>
              <a:t> </a:t>
            </a:r>
            <a:r>
              <a:rPr lang="en-US" altLang="ko-KR"/>
              <a:t>:</a:t>
            </a:r>
            <a:r>
              <a:rPr lang="ko-KR" altLang="en-US"/>
              <a:t> 전체적인 통괄 및 정보</a:t>
            </a:r>
            <a:r>
              <a:rPr lang="en-US" altLang="ko-KR"/>
              <a:t>/BOM </a:t>
            </a:r>
            <a:r>
              <a:rPr lang="ko-KR" altLang="en-US"/>
              <a:t>페이지 서블릿 구현</a:t>
            </a:r>
            <a:endParaRPr lang="ko-KR" altLang="en-US"/>
          </a:p>
          <a:p>
            <a:pPr>
              <a:defRPr/>
            </a:pPr>
            <a:r>
              <a:rPr lang="ko-KR" altLang="en-US"/>
              <a:t>권대호 </a:t>
            </a:r>
            <a:r>
              <a:rPr lang="en-US" altLang="ko-KR"/>
              <a:t>:</a:t>
            </a:r>
            <a:r>
              <a:rPr lang="ko-KR" altLang="en-US"/>
              <a:t> 생산관리 및 메인페이지 서블릿 구현</a:t>
            </a:r>
            <a:endParaRPr lang="ko-KR" altLang="en-US"/>
          </a:p>
          <a:p>
            <a:pPr>
              <a:defRPr/>
            </a:pPr>
            <a:r>
              <a:rPr lang="ko-KR" altLang="en-US"/>
              <a:t>정다올 </a:t>
            </a:r>
            <a:r>
              <a:rPr lang="en-US" altLang="ko-KR"/>
              <a:t>:</a:t>
            </a:r>
            <a:r>
              <a:rPr lang="ko-KR" altLang="en-US"/>
              <a:t> 설비관리 서블릿 구현</a:t>
            </a:r>
            <a:endParaRPr lang="ko-KR" altLang="en-US"/>
          </a:p>
          <a:p>
            <a:pPr>
              <a:defRPr/>
            </a:pPr>
            <a:r>
              <a:rPr lang="ko-KR" altLang="en-US"/>
              <a:t>김소원 </a:t>
            </a:r>
            <a:r>
              <a:rPr lang="en-US" altLang="ko-KR"/>
              <a:t>:</a:t>
            </a:r>
            <a:r>
              <a:rPr lang="ko-KR" altLang="en-US"/>
              <a:t> 품질관리 서블릿 구현</a:t>
            </a:r>
            <a:endParaRPr lang="ko-KR" altLang="en-US"/>
          </a:p>
          <a:p>
            <a:pPr>
              <a:defRPr/>
            </a:pPr>
            <a:r>
              <a:rPr lang="ko-KR" altLang="en-US"/>
              <a:t>김진홍 </a:t>
            </a:r>
            <a:r>
              <a:rPr lang="en-US" altLang="ko-KR"/>
              <a:t>:</a:t>
            </a:r>
            <a:r>
              <a:rPr lang="ko-KR" altLang="en-US"/>
              <a:t> 재고관리 및 로그인</a:t>
            </a:r>
            <a:r>
              <a:rPr lang="en-US" altLang="ko-KR"/>
              <a:t>/</a:t>
            </a:r>
            <a:r>
              <a:rPr lang="ko-KR" altLang="en-US"/>
              <a:t>회원가입 및 관리자 페이지</a:t>
            </a:r>
            <a:r>
              <a:rPr lang="en-US" altLang="ko-KR"/>
              <a:t>,</a:t>
            </a:r>
            <a:r>
              <a:rPr lang="ko-KR" altLang="en-US"/>
              <a:t> 게시글 페이지 서블릿 구현</a:t>
            </a:r>
            <a:endParaRPr lang="ko-KR" altLang="en-US"/>
          </a:p>
        </p:txBody>
      </p:sp>
      <p:sp>
        <p:nvSpPr>
          <p:cNvPr id="4" name=""/>
          <p:cNvSpPr/>
          <p:nvPr/>
        </p:nvSpPr>
        <p:spPr>
          <a:xfrm>
            <a:off x="609600" y="4149089"/>
            <a:ext cx="10972800" cy="2499489"/>
          </a:xfrm>
          <a:prstGeom prst="rect">
            <a:avLst/>
          </a:prstGeom>
        </p:spPr>
        <p:txBody>
          <a:bodyPr vert="horz" lIns="91440" tIns="45720" rIns="91440" bIns="45720"/>
          <a:p>
            <a:pPr>
              <a:defRPr/>
            </a:pPr>
            <a:r>
              <a:rPr lang="ko-KR" altLang="en-US" sz="3900"/>
              <a:t>동기</a:t>
            </a:r>
            <a:endParaRPr lang="ko-KR" altLang="en-US" sz="3900"/>
          </a:p>
          <a:p>
            <a:pPr marL="261938" indent="-261938" algn="l" defTabSz="914400" rtl="0" eaLnBrk="1" latinLnBrk="1" hangingPunct="1">
              <a:spcBef>
                <a:spcPct val="20000"/>
              </a:spcBef>
              <a:buClr>
                <a:schemeClr val="accent1"/>
              </a:buClr>
              <a:buSzPct val="80000"/>
              <a:buFont typeface="Wingdings"/>
              <a:buChar char="£"/>
              <a:defRPr/>
            </a:pP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배관 제조 업체</a:t>
            </a: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spcBef>
                <a:spcPct val="20000"/>
              </a:spcBef>
              <a:buClr>
                <a:schemeClr val="accent1"/>
              </a:buClr>
              <a:buSzPct val="80000"/>
              <a:buFont typeface="Wingdings"/>
              <a:buChar char="£"/>
              <a:defRPr/>
            </a:pP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1</a:t>
            </a: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차 프로젝트에서 프론트엔드로 구현한 사이트를 보완하고 서블릿으로 교체하기 위해 그대로 진행하였습니다</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개발환경</a:t>
            </a:r>
            <a:endParaRPr lang="ko-KR" altLang="en-US"/>
          </a:p>
        </p:txBody>
      </p:sp>
      <p:sp>
        <p:nvSpPr>
          <p:cNvPr id="3" name=""/>
          <p:cNvSpPr>
            <a:spLocks noGrp="1"/>
          </p:cNvSpPr>
          <p:nvPr>
            <p:ph idx="1"/>
          </p:nvPr>
        </p:nvSpPr>
        <p:spPr/>
        <p:txBody>
          <a:bodyPr/>
          <a:lstStyle/>
          <a:p>
            <a:pPr>
              <a:defRPr/>
            </a:pPr>
            <a:r>
              <a:rPr lang="ko-KR" altLang="en-US"/>
              <a:t>운영체제</a:t>
            </a:r>
            <a:r>
              <a:rPr lang="en-US" altLang="ko-KR"/>
              <a:t>(OS)</a:t>
            </a:r>
            <a:r>
              <a:rPr lang="ko-KR" altLang="en-US"/>
              <a:t> </a:t>
            </a:r>
            <a:r>
              <a:rPr lang="en-US" altLang="ko-KR"/>
              <a:t>:</a:t>
            </a:r>
            <a:r>
              <a:rPr lang="ko-KR" altLang="en-US"/>
              <a:t> </a:t>
            </a:r>
            <a:r>
              <a:rPr lang="en-US" altLang="ko-KR"/>
              <a:t>window 10 Home 64bit</a:t>
            </a:r>
            <a:endParaRPr lang="en-US" altLang="ko-KR"/>
          </a:p>
          <a:p>
            <a:pPr>
              <a:defRPr/>
            </a:pPr>
            <a:endParaRPr lang="en-US" altLang="ko-KR"/>
          </a:p>
          <a:p>
            <a:pPr>
              <a:defRPr/>
            </a:pPr>
            <a:r>
              <a:rPr lang="ko-KR" altLang="en-US"/>
              <a:t>통합 개발환경</a:t>
            </a:r>
            <a:r>
              <a:rPr lang="en-US" altLang="ko-KR"/>
              <a:t>(IDE)</a:t>
            </a:r>
            <a:r>
              <a:rPr lang="ko-KR" altLang="en-US"/>
              <a:t> </a:t>
            </a:r>
            <a:r>
              <a:rPr lang="en-US" altLang="ko-KR"/>
              <a:t>:</a:t>
            </a:r>
            <a:r>
              <a:rPr lang="ko-KR" altLang="en-US"/>
              <a:t> </a:t>
            </a:r>
            <a:r>
              <a:rPr lang="en-US" altLang="ko-KR"/>
              <a:t>Eclipse( Java development Kit ver.11 ),</a:t>
            </a:r>
            <a:r>
              <a:rPr lang="ko-KR" altLang="en-US"/>
              <a:t> VSCode ( </a:t>
            </a:r>
            <a:r>
              <a:rPr lang="en-US" altLang="ko-KR"/>
              <a:t>HTML, CSS, JavaScript</a:t>
            </a:r>
            <a:r>
              <a:rPr lang="ko-KR" altLang="en-US"/>
              <a:t>)</a:t>
            </a:r>
            <a:endParaRPr lang="ko-KR" altLang="en-US"/>
          </a:p>
          <a:p>
            <a:pPr>
              <a:defRPr/>
            </a:pPr>
            <a:endParaRPr lang="en-US" altLang="ko-KR"/>
          </a:p>
          <a:p>
            <a:pPr>
              <a:defRPr/>
            </a:pPr>
            <a:r>
              <a:rPr lang="ko-KR" altLang="en-US"/>
              <a:t>데이터 베이스</a:t>
            </a:r>
            <a:r>
              <a:rPr lang="en-US" altLang="ko-KR"/>
              <a:t>(DB)</a:t>
            </a:r>
            <a:r>
              <a:rPr lang="ko-KR" altLang="en-US"/>
              <a:t> </a:t>
            </a:r>
            <a:r>
              <a:rPr lang="en-US" altLang="ko-KR"/>
              <a:t>:</a:t>
            </a:r>
            <a:r>
              <a:rPr lang="ko-KR" altLang="en-US"/>
              <a:t> </a:t>
            </a:r>
            <a:r>
              <a:rPr lang="en-US" altLang="ko-KR"/>
              <a:t>Oracle SQL developer</a:t>
            </a:r>
            <a:endParaRPr lang="en-US" altLang="ko-KR"/>
          </a:p>
          <a:p>
            <a:pPr>
              <a:defRPr/>
            </a:pPr>
            <a:endParaRPr lang="en-US" altLang="ko-KR"/>
          </a:p>
          <a:p>
            <a:pPr>
              <a:defRPr/>
            </a:pPr>
            <a:r>
              <a:rPr lang="ko-KR" altLang="en-US"/>
              <a:t>웹 애플리케이션 서버</a:t>
            </a:r>
            <a:r>
              <a:rPr lang="en-US" altLang="ko-KR"/>
              <a:t>(WAS) : Tomcat ver.9</a:t>
            </a:r>
            <a:endParaRPr lang="en-US" altLang="ko-KR"/>
          </a:p>
          <a:p>
            <a:pPr>
              <a:defRPr/>
            </a:pPr>
            <a:endParaRPr lang="en-US" altLang="ko-KR"/>
          </a:p>
          <a:p>
            <a:pPr>
              <a:defRPr/>
            </a:pPr>
            <a:r>
              <a:rPr lang="en-US" altLang="ko-KR"/>
              <a:t>형상 관리 (Version Control) : SourceTree, GitHub</a:t>
            </a:r>
            <a:endParaRPr lang="en-US" altLang="ko-KR"/>
          </a:p>
          <a:p>
            <a:pPr>
              <a:defRPr/>
            </a:pPr>
            <a:endParaRPr lang="en-US" altLang="ko-KR"/>
          </a:p>
          <a:p>
            <a:pPr>
              <a:defRPr/>
            </a:pPr>
            <a:r>
              <a:rPr lang="ko-KR" altLang="en-US"/>
              <a:t>기타 </a:t>
            </a:r>
            <a:r>
              <a:rPr lang="en-US" altLang="ko-KR"/>
              <a:t>:</a:t>
            </a:r>
            <a:r>
              <a:rPr lang="ko-KR" altLang="en-US"/>
              <a:t> Miro</a:t>
            </a:r>
            <a:r>
              <a:rPr lang="en-US" altLang="ko-KR"/>
              <a:t>(</a:t>
            </a:r>
            <a:r>
              <a:rPr lang="ko-KR" altLang="en-US"/>
              <a:t>스토리보드와 UML</a:t>
            </a:r>
            <a:r>
              <a:rPr lang="en-US" altLang="ko-KR"/>
              <a:t>),</a:t>
            </a:r>
            <a:r>
              <a:rPr lang="ko-KR" altLang="en-US"/>
              <a:t> 구글 스프레드시트</a:t>
            </a:r>
            <a:r>
              <a:rPr lang="en-US" altLang="ko-KR"/>
              <a:t>(</a:t>
            </a:r>
            <a:r>
              <a:rPr lang="ko-KR" altLang="en-US"/>
              <a:t>간트차트</a:t>
            </a:r>
            <a:r>
              <a:rPr lang="en-US" altLang="ko-KR"/>
              <a:t>)</a:t>
            </a:r>
            <a:endParaRPr lang="en-US" altLang="ko-KR"/>
          </a:p>
        </p:txBody>
      </p:sp>
      <p:pic>
        <p:nvPicPr>
          <p:cNvPr id="4" name=""/>
          <p:cNvPicPr>
            <a:picLocks noChangeAspect="1"/>
          </p:cNvPicPr>
          <p:nvPr/>
        </p:nvPicPr>
        <p:blipFill rotWithShape="1">
          <a:blip r:embed="rId2"/>
          <a:stretch>
            <a:fillRect/>
          </a:stretch>
        </p:blipFill>
        <p:spPr>
          <a:xfrm>
            <a:off x="9170061" y="2995093"/>
            <a:ext cx="709879" cy="709879"/>
          </a:xfrm>
          <a:prstGeom prst="rect">
            <a:avLst/>
          </a:prstGeom>
        </p:spPr>
      </p:pic>
      <p:pic>
        <p:nvPicPr>
          <p:cNvPr id="5" name=""/>
          <p:cNvPicPr>
            <a:picLocks noChangeAspect="1"/>
          </p:cNvPicPr>
          <p:nvPr/>
        </p:nvPicPr>
        <p:blipFill rotWithShape="1">
          <a:blip r:embed="rId3"/>
          <a:stretch>
            <a:fillRect/>
          </a:stretch>
        </p:blipFill>
        <p:spPr>
          <a:xfrm>
            <a:off x="9746170" y="5042230"/>
            <a:ext cx="620648" cy="620649"/>
          </a:xfrm>
          <a:prstGeom prst="rect">
            <a:avLst/>
          </a:prstGeom>
        </p:spPr>
      </p:pic>
      <p:pic>
        <p:nvPicPr>
          <p:cNvPr id="6" name=""/>
          <p:cNvPicPr>
            <a:picLocks noChangeAspect="1"/>
          </p:cNvPicPr>
          <p:nvPr/>
        </p:nvPicPr>
        <p:blipFill rotWithShape="1">
          <a:blip r:embed="rId4"/>
          <a:stretch>
            <a:fillRect/>
          </a:stretch>
        </p:blipFill>
        <p:spPr>
          <a:xfrm>
            <a:off x="7999743" y="4064097"/>
            <a:ext cx="1068705" cy="598474"/>
          </a:xfrm>
          <a:prstGeom prst="rect">
            <a:avLst/>
          </a:prstGeom>
        </p:spPr>
      </p:pic>
      <p:pic>
        <p:nvPicPr>
          <p:cNvPr id="7" name=""/>
          <p:cNvPicPr>
            <a:picLocks noChangeAspect="1"/>
          </p:cNvPicPr>
          <p:nvPr/>
        </p:nvPicPr>
        <p:blipFill rotWithShape="1">
          <a:blip r:embed="rId5"/>
          <a:stretch>
            <a:fillRect/>
          </a:stretch>
        </p:blipFill>
        <p:spPr>
          <a:xfrm>
            <a:off x="10848720" y="5042230"/>
            <a:ext cx="824865" cy="824865"/>
          </a:xfrm>
          <a:prstGeom prst="rect">
            <a:avLst/>
          </a:prstGeom>
        </p:spPr>
      </p:pic>
      <p:pic>
        <p:nvPicPr>
          <p:cNvPr id="8" name=""/>
          <p:cNvPicPr>
            <a:picLocks noChangeAspect="1"/>
          </p:cNvPicPr>
          <p:nvPr/>
        </p:nvPicPr>
        <p:blipFill rotWithShape="1">
          <a:blip r:embed="rId6"/>
          <a:stretch>
            <a:fillRect/>
          </a:stretch>
        </p:blipFill>
        <p:spPr>
          <a:xfrm>
            <a:off x="9375981" y="5914521"/>
            <a:ext cx="1981676" cy="723900"/>
          </a:xfrm>
          <a:prstGeom prst="rect">
            <a:avLst/>
          </a:prstGeom>
        </p:spPr>
      </p:pic>
      <p:pic>
        <p:nvPicPr>
          <p:cNvPr id="9" name=""/>
          <p:cNvPicPr>
            <a:picLocks noChangeAspect="1"/>
          </p:cNvPicPr>
          <p:nvPr/>
        </p:nvPicPr>
        <p:blipFill rotWithShape="1">
          <a:blip r:embed="rId7"/>
          <a:stretch>
            <a:fillRect/>
          </a:stretch>
        </p:blipFill>
        <p:spPr>
          <a:xfrm>
            <a:off x="10632567" y="3704972"/>
            <a:ext cx="1041018" cy="957600"/>
          </a:xfrm>
          <a:prstGeom prst="rect">
            <a:avLst/>
          </a:prstGeom>
        </p:spPr>
      </p:pic>
      <p:pic>
        <p:nvPicPr>
          <p:cNvPr id="10" name=""/>
          <p:cNvPicPr>
            <a:picLocks noChangeAspect="1"/>
          </p:cNvPicPr>
          <p:nvPr/>
        </p:nvPicPr>
        <p:blipFill rotWithShape="1">
          <a:blip r:embed="rId8"/>
          <a:stretch>
            <a:fillRect/>
          </a:stretch>
        </p:blipFill>
        <p:spPr>
          <a:xfrm>
            <a:off x="10056495" y="2288464"/>
            <a:ext cx="2027618" cy="1140535"/>
          </a:xfrm>
          <a:prstGeom prst="rect">
            <a:avLst/>
          </a:prstGeom>
        </p:spPr>
      </p:pic>
      <p:pic>
        <p:nvPicPr>
          <p:cNvPr id="11" name=""/>
          <p:cNvPicPr>
            <a:picLocks noChangeAspect="1"/>
          </p:cNvPicPr>
          <p:nvPr/>
        </p:nvPicPr>
        <p:blipFill rotWithShape="1">
          <a:blip r:embed="rId9"/>
          <a:stretch>
            <a:fillRect/>
          </a:stretch>
        </p:blipFill>
        <p:spPr>
          <a:xfrm>
            <a:off x="7650370" y="2689225"/>
            <a:ext cx="883792" cy="8837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스킬 습득</a:t>
            </a:r>
            <a:endParaRPr lang="ko-KR" altLang="en-US"/>
          </a:p>
        </p:txBody>
      </p:sp>
      <p:sp>
        <p:nvSpPr>
          <p:cNvPr id="3" name=""/>
          <p:cNvSpPr>
            <a:spLocks noGrp="1"/>
          </p:cNvSpPr>
          <p:nvPr>
            <p:ph sz="quarter" idx="13"/>
          </p:nvPr>
        </p:nvSpPr>
        <p:spPr>
          <a:xfrm>
            <a:off x="609599" y="1114425"/>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Java/JSP/Servlet</a:t>
            </a:r>
            <a:r>
              <a:rPr lang="en-US" altLang="ko-KR"/>
              <a:t> : </a:t>
            </a:r>
            <a:r>
              <a:rPr lang="ko-KR" altLang="en-US" sz="2200"/>
              <a:t>로직을 처리하는 백엔드 코드를 작성하고 클라이언트와 서버간의 통신을 구현하는 스킬</a:t>
            </a:r>
            <a:endParaRPr lang="ko-KR" altLang="en-US"/>
          </a:p>
          <a:p>
            <a:pPr>
              <a:defRPr/>
            </a:pPr>
            <a:r>
              <a:rPr lang="ko-KR" altLang="en-US"/>
              <a:t>API 개발 </a:t>
            </a:r>
            <a:r>
              <a:rPr lang="en-US" altLang="ko-KR"/>
              <a:t>:</a:t>
            </a:r>
            <a:r>
              <a:rPr lang="ko-KR" altLang="en-US"/>
              <a:t> </a:t>
            </a:r>
            <a:r>
              <a:rPr lang="ko-KR" altLang="en-US" sz="2200"/>
              <a:t>클라이언트와 서버 간 데이터를 주고 받기 위한 </a:t>
            </a:r>
            <a:r>
              <a:rPr lang="en-US" altLang="ko-KR" sz="2200"/>
              <a:t>RESTful API</a:t>
            </a:r>
            <a:r>
              <a:rPr lang="ko-KR" altLang="en-US" sz="2200"/>
              <a:t>를 설계하고 구현하는 스킬</a:t>
            </a:r>
            <a:endParaRPr lang="ko-KR" altLang="en-US" sz="2200"/>
          </a:p>
        </p:txBody>
      </p:sp>
      <p:sp>
        <p:nvSpPr>
          <p:cNvPr id="4" name=""/>
          <p:cNvSpPr>
            <a:spLocks noGrp="1"/>
          </p:cNvSpPr>
          <p:nvPr>
            <p:ph sz="quarter" idx="14"/>
          </p:nvPr>
        </p:nvSpPr>
        <p:spPr>
          <a:xfrm>
            <a:off x="6273798" y="1114425"/>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ERD 설계 </a:t>
            </a:r>
            <a:r>
              <a:rPr lang="en-US" altLang="ko-KR"/>
              <a:t>:</a:t>
            </a:r>
            <a:r>
              <a:rPr lang="ko-KR" altLang="en-US"/>
              <a:t> </a:t>
            </a:r>
            <a:r>
              <a:rPr lang="en-US" altLang="ko-KR" sz="2200"/>
              <a:t>DB</a:t>
            </a:r>
            <a:r>
              <a:rPr lang="ko-KR" altLang="en-US" sz="2200"/>
              <a:t> 테이블 구조와 관계를 정의하는 다이어그램 작성 향상</a:t>
            </a:r>
            <a:endParaRPr lang="ko-KR" altLang="en-US" sz="2200"/>
          </a:p>
          <a:p>
            <a:pPr>
              <a:defRPr/>
            </a:pPr>
            <a:endParaRPr lang="ko-KR" altLang="en-US" sz="2200"/>
          </a:p>
          <a:p>
            <a:pPr>
              <a:defRPr/>
            </a:pPr>
            <a:r>
              <a:rPr lang="ko-KR" altLang="en-US"/>
              <a:t>DB 최적화 </a:t>
            </a:r>
            <a:r>
              <a:rPr lang="en-US" altLang="ko-KR"/>
              <a:t>:</a:t>
            </a:r>
            <a:r>
              <a:rPr lang="ko-KR" altLang="en-US"/>
              <a:t> </a:t>
            </a:r>
            <a:r>
              <a:rPr lang="ko-KR" altLang="en-US" sz="2200"/>
              <a:t>데이터베이스 성능을 높이기 위해 인덱싱 및 쿼리 최적화 스킬</a:t>
            </a:r>
            <a:endParaRPr lang="ko-KR" altLang="en-US" sz="2200"/>
          </a:p>
        </p:txBody>
      </p:sp>
      <p:sp>
        <p:nvSpPr>
          <p:cNvPr id="5" name=""/>
          <p:cNvSpPr>
            <a:spLocks noGrp="1"/>
          </p:cNvSpPr>
          <p:nvPr>
            <p:ph sz="quarter" idx="15"/>
          </p:nvPr>
        </p:nvSpPr>
        <p:spPr>
          <a:xfrm>
            <a:off x="609599" y="3748106"/>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AJAX/Fetch </a:t>
            </a:r>
            <a:r>
              <a:rPr lang="en-US" altLang="ko-KR"/>
              <a:t>: </a:t>
            </a:r>
            <a:r>
              <a:rPr lang="en-US" altLang="ko-KR" sz="2200"/>
              <a:t>JavaScript를 이용하여 비동기적으로 서버와 데이터를 주고받는 기술</a:t>
            </a:r>
            <a:endParaRPr lang="en-US" altLang="ko-KR" sz="2200"/>
          </a:p>
          <a:p>
            <a:pPr>
              <a:defRPr/>
            </a:pPr>
            <a:endParaRPr lang="en-US" altLang="ko-KR" sz="2200"/>
          </a:p>
          <a:p>
            <a:pPr>
              <a:defRPr/>
            </a:pPr>
            <a:r>
              <a:rPr lang="ko-KR" altLang="en-US"/>
              <a:t>JSON 파싱</a:t>
            </a:r>
            <a:r>
              <a:rPr lang="en-US" altLang="ko-KR"/>
              <a:t> : </a:t>
            </a:r>
            <a:r>
              <a:rPr lang="en-US" altLang="ko-KR" sz="2200"/>
              <a:t>서버로부터 받은 JSON 데이터를 처리하고, 프론트엔드에서 이를 활용하는 기술</a:t>
            </a:r>
            <a:endParaRPr lang="en-US" altLang="ko-KR"/>
          </a:p>
          <a:p>
            <a:pPr>
              <a:defRPr/>
            </a:pPr>
            <a:endParaRPr lang="ko-KR" altLang="en-US"/>
          </a:p>
        </p:txBody>
      </p:sp>
      <p:sp>
        <p:nvSpPr>
          <p:cNvPr id="6" name=""/>
          <p:cNvSpPr>
            <a:spLocks noGrp="1"/>
          </p:cNvSpPr>
          <p:nvPr>
            <p:ph sz="quarter" idx="16"/>
          </p:nvPr>
        </p:nvSpPr>
        <p:spPr>
          <a:xfrm>
            <a:off x="6273798" y="3748106"/>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팀워크 및 의사소통</a:t>
            </a:r>
            <a:r>
              <a:rPr lang="en-US" altLang="ko-KR"/>
              <a:t> : </a:t>
            </a:r>
            <a:r>
              <a:rPr lang="en-US" altLang="ko-KR" sz="2200"/>
              <a:t>팀원들과의 협업을 통해 효과적인 커뮤니케이션 방법과 문제 해결 능력</a:t>
            </a:r>
            <a:endParaRPr lang="en-US" altLang="ko-KR"/>
          </a:p>
          <a:p>
            <a:pPr>
              <a:defRPr/>
            </a:pPr>
            <a:r>
              <a:rPr lang="ko-KR" altLang="en-US"/>
              <a:t>디버깅</a:t>
            </a:r>
            <a:r>
              <a:rPr lang="en-US" altLang="ko-KR"/>
              <a:t> : </a:t>
            </a:r>
            <a:r>
              <a:rPr lang="en-US" altLang="ko-KR" sz="2200"/>
              <a:t>개발 중 발생하는 오류를 분석하고, 디버깅을 통해 문제를 해결하는 스킬 향상</a:t>
            </a:r>
            <a:endParaRPr lang="en-US" altLang="ko-KR" sz="2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스케줄</a:t>
            </a:r>
            <a:endParaRPr lang="ko-KR" altLang="en-US"/>
          </a:p>
        </p:txBody>
      </p:sp>
      <p:sp>
        <p:nvSpPr>
          <p:cNvPr id="3" name=""/>
          <p:cNvSpPr>
            <a:spLocks noGrp="1"/>
          </p:cNvSpPr>
          <p:nvPr>
            <p:ph sz="quarter" idx="13"/>
          </p:nvPr>
        </p:nvSpPr>
        <p:spPr>
          <a:xfrm>
            <a:off x="609599" y="1484757"/>
            <a:ext cx="5308599" cy="2500313"/>
          </a:xfrm>
        </p:spPr>
        <p:txBody>
          <a:bodyPr/>
          <a:lstStyle/>
          <a:p>
            <a:pPr>
              <a:defRPr/>
            </a:pPr>
            <a:r>
              <a:rPr lang="ko-KR" altLang="en-US" sz="1900"/>
              <a:t>1주차: 기획 및 초기 설계</a:t>
            </a:r>
            <a:endParaRPr lang="ko-KR" altLang="en-US" sz="1900"/>
          </a:p>
          <a:p>
            <a:pPr>
              <a:defRPr/>
            </a:pPr>
            <a:endParaRPr lang="ko-KR" altLang="en-US" sz="1900"/>
          </a:p>
          <a:p>
            <a:pPr>
              <a:defRPr/>
            </a:pPr>
            <a:r>
              <a:rPr lang="ko-KR" altLang="en-US" sz="1900"/>
              <a:t>프로젝트 요구 사항 확정</a:t>
            </a:r>
            <a:endParaRPr lang="ko-KR" altLang="en-US" sz="1900"/>
          </a:p>
          <a:p>
            <a:pPr>
              <a:defRPr/>
            </a:pPr>
            <a:r>
              <a:rPr lang="ko-KR" altLang="en-US" sz="1900"/>
              <a:t>데이터베이스 설계 및 ERD 다이어그램 작성</a:t>
            </a:r>
            <a:endParaRPr lang="ko-KR" altLang="en-US" sz="1900"/>
          </a:p>
          <a:p>
            <a:pPr>
              <a:defRPr/>
            </a:pPr>
            <a:r>
              <a:rPr lang="ko-KR" altLang="en-US" sz="1900"/>
              <a:t>기본 백엔드 구조 설계 (Controller, Service, DAO 구조)</a:t>
            </a:r>
            <a:endParaRPr lang="ko-KR" altLang="en-US" sz="1900"/>
          </a:p>
        </p:txBody>
      </p:sp>
      <p:sp>
        <p:nvSpPr>
          <p:cNvPr id="4" name=""/>
          <p:cNvSpPr>
            <a:spLocks noGrp="1"/>
          </p:cNvSpPr>
          <p:nvPr>
            <p:ph sz="quarter" idx="14"/>
          </p:nvPr>
        </p:nvSpPr>
        <p:spPr>
          <a:xfrm>
            <a:off x="6273799" y="1484757"/>
            <a:ext cx="5308599" cy="2500313"/>
          </a:xfrm>
        </p:spPr>
        <p:txBody>
          <a:bodyPr/>
          <a:lstStyle/>
          <a:p>
            <a:pPr>
              <a:defRPr/>
            </a:pPr>
            <a:r>
              <a:rPr lang="ko-KR" altLang="en-US" sz="1900"/>
              <a:t>2주차: 개발 및 연동</a:t>
            </a:r>
            <a:endParaRPr lang="ko-KR" altLang="en-US" sz="1900"/>
          </a:p>
          <a:p>
            <a:pPr>
              <a:defRPr/>
            </a:pPr>
            <a:endParaRPr lang="ko-KR" altLang="en-US" sz="1900"/>
          </a:p>
          <a:p>
            <a:pPr>
              <a:defRPr/>
            </a:pPr>
            <a:r>
              <a:rPr lang="ko-KR" altLang="en-US" sz="1900"/>
              <a:t>데이터베이스 구축 및 초기 데이터 삽입</a:t>
            </a:r>
            <a:endParaRPr lang="ko-KR" altLang="en-US" sz="1900"/>
          </a:p>
          <a:p>
            <a:pPr>
              <a:defRPr/>
            </a:pPr>
            <a:r>
              <a:rPr lang="ko-KR" altLang="en-US" sz="1900"/>
              <a:t>API 및 백엔드 로직 구현</a:t>
            </a:r>
            <a:endParaRPr lang="ko-KR" altLang="en-US" sz="1900"/>
          </a:p>
          <a:p>
            <a:pPr>
              <a:defRPr/>
            </a:pPr>
            <a:r>
              <a:rPr lang="ko-KR" altLang="en-US" sz="1900"/>
              <a:t>프론트엔드-백엔드 연동</a:t>
            </a:r>
            <a:endParaRPr lang="ko-KR" altLang="en-US" sz="1900"/>
          </a:p>
        </p:txBody>
      </p:sp>
      <p:sp>
        <p:nvSpPr>
          <p:cNvPr id="5" name=""/>
          <p:cNvSpPr>
            <a:spLocks noGrp="1"/>
          </p:cNvSpPr>
          <p:nvPr>
            <p:ph sz="quarter" idx="15"/>
          </p:nvPr>
        </p:nvSpPr>
        <p:spPr>
          <a:xfrm>
            <a:off x="609599" y="4118438"/>
            <a:ext cx="5308599" cy="2500313"/>
          </a:xfrm>
        </p:spPr>
        <p:txBody>
          <a:bodyPr/>
          <a:lstStyle/>
          <a:p>
            <a:pPr>
              <a:defRPr/>
            </a:pPr>
            <a:r>
              <a:rPr lang="ko-KR" altLang="en-US" sz="1900"/>
              <a:t>3주차: 테스트 및 최종 조정</a:t>
            </a:r>
            <a:endParaRPr lang="ko-KR" altLang="en-US" sz="1900"/>
          </a:p>
          <a:p>
            <a:pPr>
              <a:defRPr/>
            </a:pPr>
            <a:endParaRPr lang="ko-KR" altLang="en-US" sz="1900"/>
          </a:p>
          <a:p>
            <a:pPr>
              <a:defRPr/>
            </a:pPr>
            <a:r>
              <a:rPr lang="ko-KR" altLang="en-US" sz="1900"/>
              <a:t>통합 테스트</a:t>
            </a:r>
            <a:endParaRPr lang="ko-KR" altLang="en-US" sz="1900"/>
          </a:p>
          <a:p>
            <a:pPr>
              <a:defRPr/>
            </a:pPr>
            <a:r>
              <a:rPr lang="ko-KR" altLang="en-US" sz="1900"/>
              <a:t>버그 수정 및 최종 피드백 반영</a:t>
            </a:r>
            <a:endParaRPr lang="ko-KR" altLang="en-US" sz="1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간트 차트</a:t>
            </a:r>
            <a:endParaRPr lang="ko-KR" altLang="en-US"/>
          </a:p>
        </p:txBody>
      </p:sp>
      <p:pic>
        <p:nvPicPr>
          <p:cNvPr id="4" name=""/>
          <p:cNvPicPr>
            <a:picLocks noGrp="1" noChangeAspect="1"/>
          </p:cNvPicPr>
          <p:nvPr>
            <p:ph idx="1"/>
          </p:nvPr>
        </p:nvPicPr>
        <p:blipFill rotWithShape="1">
          <a:blip r:embed="rId2"/>
          <a:stretch>
            <a:fillRect/>
          </a:stretch>
        </p:blipFill>
        <p:spPr>
          <a:xfrm>
            <a:off x="1342202" y="1166363"/>
            <a:ext cx="950759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형상관리 기록</a:t>
            </a:r>
            <a:endParaRPr lang="ko-KR" altLang="en-US"/>
          </a:p>
        </p:txBody>
      </p:sp>
      <p:pic>
        <p:nvPicPr>
          <p:cNvPr id="4" name=""/>
          <p:cNvPicPr>
            <a:picLocks noChangeAspect="1"/>
          </p:cNvPicPr>
          <p:nvPr/>
        </p:nvPicPr>
        <p:blipFill rotWithShape="1">
          <a:blip r:embed="rId2"/>
          <a:stretch>
            <a:fillRect/>
          </a:stretch>
        </p:blipFill>
        <p:spPr>
          <a:xfrm>
            <a:off x="442693" y="1467612"/>
            <a:ext cx="11139703" cy="448170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UML</a:t>
            </a:r>
            <a:endParaRPr lang="en-US" altLang="ko-KR"/>
          </a:p>
        </p:txBody>
      </p:sp>
      <p:pic>
        <p:nvPicPr>
          <p:cNvPr id="3" name=""/>
          <p:cNvPicPr>
            <a:picLocks noGrp="1" noChangeAspect="1"/>
          </p:cNvPicPr>
          <p:nvPr>
            <p:ph idx="1"/>
          </p:nvPr>
        </p:nvPicPr>
        <p:blipFill rotWithShape="1">
          <a:blip r:embed="rId2"/>
          <a:stretch>
            <a:fillRect/>
          </a:stretch>
        </p:blipFill>
        <p:spPr>
          <a:xfrm>
            <a:off x="1127379" y="1133474"/>
            <a:ext cx="972121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물방울">
  <a:themeElements>
    <a:clrScheme name="물방울">
      <a:dk1>
        <a:srgbClr val="333333"/>
      </a:dk1>
      <a:lt1>
        <a:srgbClr val="ffffff"/>
      </a:lt1>
      <a:dk2>
        <a:srgbClr val="24aa7e"/>
      </a:dk2>
      <a:lt2>
        <a:srgbClr val="b9d6db"/>
      </a:lt2>
      <a:accent1>
        <a:srgbClr val="2e6774"/>
      </a:accent1>
      <a:accent2>
        <a:srgbClr val="00825a"/>
      </a:accent2>
      <a:accent3>
        <a:srgbClr val="31255d"/>
      </a:accent3>
      <a:accent4>
        <a:srgbClr val="49711e"/>
      </a:accent4>
      <a:accent5>
        <a:srgbClr val="92d050"/>
      </a:accent5>
      <a:accent6>
        <a:srgbClr val="f79646"/>
      </a:accent6>
      <a:hlink>
        <a:srgbClr val="0000ff"/>
      </a:hlink>
      <a:folHlink>
        <a:srgbClr val="800080"/>
      </a:folHlink>
    </a:clrScheme>
    <a:fontScheme name="물방울">
      <a:majorFont>
        <a:latin typeface="Tahoma"/>
        <a:ea typeface=""/>
        <a:cs typeface=""/>
        <a:font script="Jpan" typeface="MS PGothic"/>
        <a:font script="Hang" typeface="한컴 윤고딕 24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Gothic"/>
        <a:font script="Hang" typeface="한컴 윤고딕 23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물방울">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25400" cap="flat" cmpd="sng" algn="ctr">
          <a:solidFill>
            <a:schemeClr val="phClr">
              <a:shade val="95000"/>
              <a:satMod val="105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reflection blurRad="12700" stA="26000" endPos="28000" dist="38100" dir="5400000" sy="-100000" rotWithShape="0"/>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50000"/>
                <a:shade val="100000"/>
                <a:alpha val="100000"/>
                <a:hueMod val="600000"/>
                <a:satMod val="100000"/>
                <a:lumMod val="100000"/>
              </a:schemeClr>
            </a:gs>
            <a:gs pos="50000">
              <a:schemeClr val="phClr">
                <a:tint val="30000"/>
                <a:shade val="80000"/>
                <a:alpha val="100000"/>
                <a:hueMod val="100000"/>
                <a:satMod val="100000"/>
                <a:lumMod val="100000"/>
              </a:schemeClr>
            </a:gs>
            <a:gs pos="100000">
              <a:schemeClr val="phClr">
                <a:tint val="20000"/>
                <a:shade val="100000"/>
                <a:alpha val="100000"/>
                <a:satMod val="200000"/>
                <a:lumMod val="13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708</ep:Words>
  <ep:PresentationFormat>화면 슬라이드 쇼(4:3)</ep:PresentationFormat>
  <ep:Paragraphs>103</ep:Paragraphs>
  <ep:Slides>25</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25</vt:i4>
      </vt:variant>
    </vt:vector>
  </ep:HeadingPairs>
  <ep:TitlesOfParts>
    <vt:vector size="26" baseType="lpstr">
      <vt:lpstr>물방울</vt:lpstr>
      <vt:lpstr>외부 API 활용 웹 개발 프로젝트</vt:lpstr>
      <vt:lpstr>목차</vt:lpstr>
      <vt:lpstr>팀원 소개</vt:lpstr>
      <vt:lpstr>개발환경</vt:lpstr>
      <vt:lpstr>스킬 습득</vt:lpstr>
      <vt:lpstr>스케줄</vt:lpstr>
      <vt:lpstr>간트 차트</vt:lpstr>
      <vt:lpstr>형상관리 기록</vt:lpstr>
      <vt:lpstr>UML</vt:lpstr>
      <vt:lpstr>스토리보드</vt:lpstr>
      <vt:lpstr>ERD</vt:lpstr>
      <vt:lpstr>정근승 구현화면 Sample</vt:lpstr>
      <vt:lpstr>정근승 코드 Sample</vt:lpstr>
      <vt:lpstr>김진홍 구현화면 Sample</vt:lpstr>
      <vt:lpstr>김진홍 코드 Sample</vt:lpstr>
      <vt:lpstr>김소원 구현화면 Sample</vt:lpstr>
      <vt:lpstr>김소원 코드 Sample</vt:lpstr>
      <vt:lpstr>권대호 구현화면 Sample</vt:lpstr>
      <vt:lpstr>권대호 코드 Sample</vt:lpstr>
      <vt:lpstr>정다올 구현 화면 Sample</vt:lpstr>
      <vt:lpstr>정다올 코드 Sample</vt:lpstr>
      <vt:lpstr>후기</vt:lpstr>
      <vt:lpstr>후기</vt:lpstr>
      <vt:lpstr>후기</vt:lpstr>
      <vt:lpstr>슬라이드 25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2015-12-02T08:34:04.001</dcterms:created>
  <cp:lastModifiedBy>bijou</cp:lastModifiedBy>
  <dcterms:modified xsi:type="dcterms:W3CDTF">2024-09-09T12:30:51.154</dcterms:modified>
  <cp:revision>49</cp:revision>
  <cp:version>0906.0100.01</cp:version>
</cp:coreProperties>
</file>