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1" r:id="rId13"/>
  </p:sldMasterIdLst>
  <p:notesMasterIdLst>
    <p:notesMasterId r:id="rId17"/>
  </p:notesMasterIdLst>
  <p:handoutMasterIdLst>
    <p:handoutMasterId r:id="rId15"/>
  </p:handoutMasterIdLst>
  <p:sldIdLst>
    <p:sldId id="260" r:id="rId19"/>
    <p:sldId id="256" r:id="rId20"/>
    <p:sldId id="257" r:id="rId21"/>
    <p:sldId id="258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621665" y="459105"/>
            <a:ext cx="3784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7200">
                <a:latin typeface="Times New Roman" charset="0"/>
                <a:ea typeface="Times New Roman" charset="0"/>
              </a:rPr>
              <a:t>폰크닉</a:t>
            </a:r>
            <a:endParaRPr lang="ko-KR" altLang="en-US" sz="7200">
              <a:latin typeface="Times New Roman" charset="0"/>
              <a:ea typeface="Times New Roman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545465" y="2924810"/>
            <a:ext cx="872680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Times New Roman" charset="0"/>
                <a:ea typeface="Times New Roman" charset="0"/>
              </a:rPr>
              <a:t>폰-크닉: 폰+피크닉의 합성어로 디바이스 내에서 피크닉을 경험할 수 있다는 것을 의미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436880" y="459105"/>
            <a:ext cx="3107690" cy="60610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목차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1.시작페이지(프젝명) 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2.목차 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3.팀원소개 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4. 서비스개요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 5.플로우차트 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6. UI구현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 7.작업분배 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8.Q&amp;A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endParaRPr lang="ko-KR" altLang="en-US" sz="2800"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 rot="0">
            <a:off x="796925" y="683260"/>
            <a:ext cx="89281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3" name="텍스트 상자 5"/>
          <p:cNvSpPr txBox="1">
            <a:spLocks/>
          </p:cNvSpPr>
          <p:nvPr/>
        </p:nvSpPr>
        <p:spPr>
          <a:xfrm rot="0">
            <a:off x="213360" y="366395"/>
            <a:ext cx="669988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&lt;팀원소개&gt;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팀장:정경미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발표:정경미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PPT제작:하나경</a:t>
            </a:r>
            <a:endParaRPr lang="ko-KR" altLang="en-US" sz="3600">
              <a:latin typeface="Times New Roman" charset="0"/>
              <a:ea typeface="Times New Roman" charset="0"/>
            </a:endParaRPr>
          </a:p>
          <a:p>
            <a:pPr marL="0" indent="0" algn="l" hangingPunct="1"/>
            <a:r>
              <a:rPr sz="3600">
                <a:latin typeface="Times New Roman" charset="0"/>
                <a:ea typeface="Times New Roman" charset="0"/>
              </a:rPr>
              <a:t>자료조사:강민지,허지원</a:t>
            </a:r>
            <a:endParaRPr lang="ko-KR" altLang="en-US" sz="36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4"/>
          <p:cNvSpPr txBox="1">
            <a:spLocks/>
          </p:cNvSpPr>
          <p:nvPr/>
        </p:nvSpPr>
        <p:spPr>
          <a:xfrm rot="0">
            <a:off x="436880" y="267970"/>
            <a:ext cx="1252855" cy="462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Times New Roman" charset="0"/>
                <a:ea typeface="Times New Roman" charset="0"/>
              </a:rPr>
              <a:t>서비스개요</a:t>
            </a:r>
            <a:endParaRPr lang="ko-KR" altLang="en-US" sz="2400">
              <a:latin typeface="Times New Roman" charset="0"/>
              <a:ea typeface="Times New Roman" charset="0"/>
            </a:endParaRPr>
          </a:p>
        </p:txBody>
      </p:sp>
      <p:graphicFrame>
        <p:nvGraphicFramePr>
          <p:cNvPr id="3" name="표 15"/>
          <p:cNvGraphicFramePr>
            <a:graphicFrameLocks noGrp="1"/>
          </p:cNvGraphicFramePr>
          <p:nvPr/>
        </p:nvGraphicFramePr>
        <p:xfrm>
          <a:off x="437515" y="842010"/>
          <a:ext cx="11530330" cy="480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7710"/>
                <a:gridCol w="9532620"/>
              </a:tblGrid>
              <a:tr h="11137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</a:rPr>
                        <a:t>기획 서비스</a:t>
                      </a:r>
                      <a:endParaRPr lang="ko-KR" altLang="en-US" sz="1800" kern="1200" i="0" b="1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웹소켓 기반 메타로드 기술을 이용하여 가상 공간사용자에게 오프라인 문화생활 경험 제공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가상 전시회, 지역 자영업자에게 무료 홍보 기회 제공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</a:tr>
              <a:tr h="10947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서비스 배경 및 목적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kern="1200"/>
                        <a:t>COVID-19 </a:t>
                      </a:r>
                      <a:r>
                        <a:rPr kern="1200"/>
                        <a:t>펜데믹 시대에 </a:t>
                      </a:r>
                      <a:r>
                        <a:rPr kern="1200"/>
                        <a:t>오프라인 문화생활 제약이 커짐.</a:t>
                      </a:r>
                      <a:endParaRPr lang="ko-KR" altLang="en-US" kern="1200"/>
                    </a:p>
                    <a:p>
                      <a:pPr marL="0" indent="0" hangingPunct="1"/>
                      <a:r>
                        <a:rPr kern="1200"/>
                        <a:t>비대면 문화생활을 제공하고 지역 경제 </a:t>
                      </a:r>
                      <a:r>
                        <a:rPr kern="1200"/>
                        <a:t>활성화 및 </a:t>
                      </a:r>
                      <a:r>
                        <a:rPr kern="1200"/>
                        <a:t>상생을 목표로 한다.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</a:tr>
              <a:tr h="111379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서비스 대상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kern="1200"/>
                        <a:t>폰크닉은 </a:t>
                      </a:r>
                      <a:r>
                        <a:rPr kern="1200"/>
                        <a:t>가상 피크닉을 즐기는 </a:t>
                      </a:r>
                      <a:r>
                        <a:rPr kern="1200" b="1"/>
                        <a:t>소비 유저</a:t>
                      </a:r>
                      <a:r>
                        <a:rPr kern="1200"/>
                        <a:t>와</a:t>
                      </a:r>
                      <a:endParaRPr lang="ko-KR" altLang="en-US" kern="1200"/>
                    </a:p>
                    <a:p>
                      <a:pPr marL="0" indent="0" hangingPunct="1"/>
                      <a:r>
                        <a:rPr kern="1200"/>
                        <a:t>작품 또는 가게를 홍보하는 </a:t>
                      </a:r>
                      <a:r>
                        <a:rPr kern="1200"/>
                        <a:t> </a:t>
                      </a:r>
                      <a:r>
                        <a:rPr kern="1200" b="1"/>
                        <a:t>공급 유저</a:t>
                      </a:r>
                      <a:r>
                        <a:rPr kern="1200"/>
                        <a:t>로 나누어 서비스를 제공</a:t>
                      </a:r>
                      <a:endParaRPr lang="ko-KR" altLang="en-US" kern="1200"/>
                    </a:p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</a:tr>
              <a:tr h="147828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주요 기능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kern="1200" b="0"/>
                        <a:t>게스트 </a:t>
                      </a:r>
                      <a:r>
                        <a:rPr kern="1200" b="0"/>
                        <a:t>유저는 사이트를 통해 무료로  전시회 작품을  감상할 수 있고,</a:t>
                      </a:r>
                      <a:r>
                        <a:rPr sz="1800" kern="1200" i="0" b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</a:rPr>
                        <a:t>메타로드 기술을 이용 타 유저의 위치좌표 실시간 반영을 통해 실제 같은 문화생활을 경험할 수 있다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</a:endParaRPr>
                    </a:p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</a:rPr>
                        <a:t>공급유저는 </a:t>
                      </a:r>
                      <a:r>
                        <a:rPr kern="1200" b="0"/>
                        <a:t> 직접 개인 작품을 전시 </a:t>
                      </a:r>
                      <a:r>
                        <a:rPr kern="1200" b="0"/>
                        <a:t>하거나 (작가) </a:t>
                      </a:r>
                      <a:r>
                        <a:rPr kern="1200" b="0"/>
                        <a:t>자신의 가게를 등록하여 소비자에게 가게정보 및 메뉴</a:t>
                      </a:r>
                      <a:r>
                        <a:rPr kern="1200" b="0"/>
                        <a:t> </a:t>
                      </a:r>
                      <a:r>
                        <a:rPr kern="1200" b="0"/>
                        <a:t>등을 스스로 소개</a:t>
                      </a:r>
                      <a:r>
                        <a:rPr kern="1200" b="0"/>
                        <a:t>(점주)</a:t>
                      </a:r>
                      <a:endParaRPr lang="ko-KR" altLang="en-US" kern="1200" b="0"/>
                    </a:p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</a:rPr>
                        <a:t>메타로드 기술을 이용 타 유저의 위치좌표 실시간 반영을 통해 실제 문화생활 대리만족감 극대화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6880" y="267970"/>
            <a:ext cx="1687830" cy="4622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Times New Roman" charset="0"/>
                <a:ea typeface="Times New Roman" charset="0"/>
              </a:rPr>
              <a:t>플로우 차트</a:t>
            </a:r>
            <a:endParaRPr lang="ko-KR" altLang="en-US" sz="24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6880" y="267970"/>
            <a:ext cx="1687830" cy="4622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Times New Roman" charset="0"/>
                <a:ea typeface="Times New Roman" charset="0"/>
              </a:rPr>
              <a:t>플로우 차트</a:t>
            </a:r>
            <a:endParaRPr lang="ko-KR" altLang="en-US" sz="24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허 지원</dc:creator>
  <cp:lastModifiedBy>허 지원</cp:lastModifiedBy>
  <dc:title>PowerPoint 프레젠테이션</dc:title>
</cp:coreProperties>
</file>