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795" y="4159481"/>
            <a:ext cx="9989620" cy="224601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327" y="5586372"/>
            <a:ext cx="3222182" cy="78546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33683" y="467718"/>
            <a:ext cx="9052479" cy="9303605"/>
            <a:chOff x="8633683" y="467718"/>
            <a:chExt cx="9052479" cy="93036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3683" y="467718"/>
              <a:ext cx="9052479" cy="93036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9125" y="4169887"/>
            <a:ext cx="7056878" cy="3582226"/>
            <a:chOff x="989125" y="4169887"/>
            <a:chExt cx="7056878" cy="35822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125" y="4169887"/>
              <a:ext cx="7056878" cy="35822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272" y="960919"/>
            <a:ext cx="5364370" cy="1889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134" y="3112589"/>
            <a:ext cx="9512526" cy="6258835"/>
            <a:chOff x="1403134" y="3112589"/>
            <a:chExt cx="9512526" cy="6258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3134" y="3112589"/>
              <a:ext cx="9512526" cy="625883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60919"/>
            <a:ext cx="8348379" cy="1889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7925" y="3217604"/>
            <a:ext cx="4901029" cy="28570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62914" y="1003914"/>
            <a:ext cx="7359763" cy="90983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7690" y="7805997"/>
            <a:ext cx="7906147" cy="1938083"/>
            <a:chOff x="737690" y="7805997"/>
            <a:chExt cx="7906147" cy="19380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90" y="7805997"/>
              <a:ext cx="7906147" cy="1938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7690" y="2807044"/>
            <a:ext cx="7932151" cy="4574441"/>
            <a:chOff x="737690" y="2807044"/>
            <a:chExt cx="7932151" cy="45744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690" y="2807044"/>
              <a:ext cx="7932151" cy="457444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60919"/>
            <a:ext cx="6679446" cy="188967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691462" y="2464951"/>
            <a:ext cx="7720295" cy="6912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514" y="2807044"/>
            <a:ext cx="8840334" cy="7080267"/>
            <a:chOff x="913514" y="2807044"/>
            <a:chExt cx="8840334" cy="70802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514" y="2807044"/>
              <a:ext cx="8840334" cy="708026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60919"/>
            <a:ext cx="4846160" cy="18896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3011" y="4338270"/>
            <a:ext cx="4587771" cy="28570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62914" y="1003914"/>
            <a:ext cx="7359763" cy="9098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2802" y="1003914"/>
            <a:ext cx="7359763" cy="90983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71705" y="1003914"/>
            <a:ext cx="7359763" cy="90983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320" y="917453"/>
            <a:ext cx="2150550" cy="19131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7898" y="3112564"/>
            <a:ext cx="15793418" cy="57871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8056" y="2688209"/>
            <a:ext cx="3842822" cy="50664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4" y="958710"/>
            <a:ext cx="4737693" cy="1894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221" y="4029012"/>
            <a:ext cx="9186057" cy="8637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222" y="4638012"/>
            <a:ext cx="5724523" cy="8637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9222" y="5251431"/>
            <a:ext cx="11112742" cy="12445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032" y="6345480"/>
            <a:ext cx="3991738" cy="1389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9222" y="7632955"/>
            <a:ext cx="11395276" cy="16253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272" y="963558"/>
            <a:ext cx="4119931" cy="18849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3465120"/>
            <a:ext cx="9068367" cy="5657554"/>
            <a:chOff x="1353075" y="3465120"/>
            <a:chExt cx="9068367" cy="565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075" y="3465120"/>
              <a:ext cx="9068367" cy="56575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0317" y="2694079"/>
            <a:ext cx="4435733" cy="8637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0860" y="4439907"/>
            <a:ext cx="4900152" cy="20061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0876" y="6483547"/>
            <a:ext cx="2247038" cy="863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272" y="958710"/>
            <a:ext cx="4196531" cy="18944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2949685"/>
            <a:ext cx="6171429" cy="979962"/>
            <a:chOff x="1472381" y="2949685"/>
            <a:chExt cx="6171429" cy="9799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2949685"/>
              <a:ext cx="6171429" cy="979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854" y="4357239"/>
            <a:ext cx="15078006" cy="4295238"/>
            <a:chOff x="1603854" y="4357239"/>
            <a:chExt cx="15078006" cy="429523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03854" y="4357239"/>
              <a:ext cx="11354562" cy="4278412"/>
              <a:chOff x="1603854" y="4357239"/>
              <a:chExt cx="11354562" cy="42784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3854" y="4357239"/>
                <a:ext cx="11354562" cy="42784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958051" y="4366763"/>
              <a:ext cx="3715033" cy="4278412"/>
              <a:chOff x="12958051" y="4366763"/>
              <a:chExt cx="3715033" cy="42784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58051" y="4366763"/>
                <a:ext cx="3715033" cy="42784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2992292"/>
            <a:ext cx="9812018" cy="6523773"/>
            <a:chOff x="1353075" y="2992292"/>
            <a:chExt cx="9812018" cy="65237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992292"/>
              <a:ext cx="9812018" cy="65237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4" y="958710"/>
            <a:ext cx="7581140" cy="189447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4589" y="3224738"/>
            <a:ext cx="6636506" cy="6220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22924" y="2560186"/>
            <a:ext cx="10586259" cy="6817848"/>
            <a:chOff x="7222924" y="2560186"/>
            <a:chExt cx="10586259" cy="68178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2924" y="2560186"/>
              <a:ext cx="10586259" cy="68178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11935" y="3733707"/>
            <a:ext cx="6171429" cy="4261224"/>
            <a:chOff x="611935" y="3733707"/>
            <a:chExt cx="6171429" cy="42612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935" y="3733707"/>
              <a:ext cx="6171429" cy="42612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60919"/>
            <a:ext cx="6841960" cy="188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02471" y="2335307"/>
            <a:ext cx="11680772" cy="7551827"/>
            <a:chOff x="3302471" y="2335307"/>
            <a:chExt cx="11680772" cy="75518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2471" y="2335307"/>
              <a:ext cx="11680772" cy="75518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4" y="958710"/>
            <a:ext cx="9444254" cy="18944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710"/>
            <a:ext cx="4167959" cy="18944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3881" y="3179592"/>
            <a:ext cx="7378976" cy="1611617"/>
            <a:chOff x="1763881" y="3179592"/>
            <a:chExt cx="7378976" cy="1611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881" y="3179592"/>
              <a:ext cx="7378976" cy="16116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93830" y="3179592"/>
            <a:ext cx="4929322" cy="2597559"/>
            <a:chOff x="10293830" y="3179592"/>
            <a:chExt cx="4929322" cy="25975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93830" y="3179592"/>
              <a:ext cx="4929322" cy="25975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3881" y="5397274"/>
            <a:ext cx="7378976" cy="759753"/>
            <a:chOff x="1763881" y="5397274"/>
            <a:chExt cx="7378976" cy="75975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3881" y="5397274"/>
              <a:ext cx="7378976" cy="7597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6408" y="6721153"/>
            <a:ext cx="11250783" cy="2246181"/>
            <a:chOff x="2026408" y="6721153"/>
            <a:chExt cx="11250783" cy="22461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6408" y="6721153"/>
              <a:ext cx="11250783" cy="2246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2023-10-29T23:59:19Z</dcterms:created>
  <dcterms:modified xsi:type="dcterms:W3CDTF">2023-10-29T23:59:19Z</dcterms:modified>
</cp:coreProperties>
</file>