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5378" y="-1560160"/>
            <a:ext cx="15488986" cy="13320528"/>
            <a:chOff x="3845378" y="-1560160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5378" y="-1560160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796" y="4159471"/>
            <a:ext cx="9989620" cy="22460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327" y="5586372"/>
            <a:ext cx="3222182" cy="7854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34664" y="8967067"/>
            <a:ext cx="3199543" cy="8322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272" y="958710"/>
            <a:ext cx="4167959" cy="18944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0959" y="3073690"/>
            <a:ext cx="5555870" cy="2704832"/>
            <a:chOff x="3110959" y="3073690"/>
            <a:chExt cx="5555870" cy="27048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0959" y="3073690"/>
              <a:ext cx="5555870" cy="27048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55707" y="2767464"/>
            <a:ext cx="3118923" cy="4572022"/>
            <a:chOff x="11955707" y="2767464"/>
            <a:chExt cx="3118923" cy="45720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55707" y="2767464"/>
              <a:ext cx="3118923" cy="45720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10959" y="6558761"/>
            <a:ext cx="6171429" cy="1767802"/>
            <a:chOff x="3110959" y="6558761"/>
            <a:chExt cx="6171429" cy="17678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0959" y="6558761"/>
              <a:ext cx="6171429" cy="17678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55707" y="8108142"/>
            <a:ext cx="3118923" cy="476420"/>
            <a:chOff x="11955707" y="8108142"/>
            <a:chExt cx="3118923" cy="4764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707" y="8108142"/>
              <a:ext cx="3118923" cy="476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272" y="958710"/>
            <a:ext cx="5520712" cy="18944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6886" y="3153364"/>
            <a:ext cx="13121582" cy="1327302"/>
            <a:chOff x="1276886" y="3153364"/>
            <a:chExt cx="13121582" cy="13273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886" y="3153364"/>
              <a:ext cx="13121582" cy="1327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1676" y="4766852"/>
            <a:ext cx="15806866" cy="2085714"/>
            <a:chOff x="1241676" y="4766852"/>
            <a:chExt cx="15806866" cy="208571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41676" y="4766852"/>
              <a:ext cx="8806866" cy="2078761"/>
              <a:chOff x="1241676" y="4766852"/>
              <a:chExt cx="8806866" cy="20787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41676" y="4766852"/>
                <a:ext cx="8806866" cy="20787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048541" y="4766852"/>
              <a:ext cx="6995498" cy="2079565"/>
              <a:chOff x="10048541" y="4766852"/>
              <a:chExt cx="6995498" cy="207956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48541" y="4766852"/>
                <a:ext cx="6995498" cy="2079565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2126" y="7362974"/>
            <a:ext cx="14440352" cy="19110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4" y="958710"/>
            <a:ext cx="4690016" cy="18944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6886" y="3064310"/>
            <a:ext cx="8198574" cy="2769007"/>
            <a:chOff x="1276886" y="3064310"/>
            <a:chExt cx="8198574" cy="27690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6886" y="3064310"/>
              <a:ext cx="8198574" cy="2769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6991" y="6916940"/>
            <a:ext cx="16573273" cy="2085714"/>
            <a:chOff x="1266991" y="6916940"/>
            <a:chExt cx="16573273" cy="20857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66991" y="6926464"/>
              <a:ext cx="9011368" cy="2067543"/>
              <a:chOff x="1266991" y="6926464"/>
              <a:chExt cx="9011368" cy="206754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66991" y="6926464"/>
                <a:ext cx="9011368" cy="206754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278359" y="6916940"/>
              <a:ext cx="7559455" cy="2067543"/>
              <a:chOff x="10278359" y="6916940"/>
              <a:chExt cx="7559455" cy="206754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78359" y="6916940"/>
                <a:ext cx="7559455" cy="2067543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33121" y="2969074"/>
            <a:ext cx="7461800" cy="18753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075" y="2824978"/>
            <a:ext cx="5116422" cy="4339043"/>
            <a:chOff x="1353075" y="2824978"/>
            <a:chExt cx="5116422" cy="4339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824978"/>
              <a:ext cx="5116422" cy="4339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3075" y="7404095"/>
            <a:ext cx="16248104" cy="2057460"/>
            <a:chOff x="1353075" y="7404095"/>
            <a:chExt cx="16248104" cy="205746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53075" y="7423459"/>
              <a:ext cx="8714771" cy="2031147"/>
              <a:chOff x="1353075" y="7423459"/>
              <a:chExt cx="8714771" cy="203114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53075" y="7423459"/>
                <a:ext cx="8714771" cy="203114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067845" y="7404095"/>
              <a:ext cx="7528057" cy="2031875"/>
              <a:chOff x="10067845" y="7404095"/>
              <a:chExt cx="7528057" cy="203187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67845" y="7404095"/>
                <a:ext cx="7528057" cy="203187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7367" y="1053577"/>
            <a:ext cx="6088693" cy="18193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68342" y="3161249"/>
            <a:ext cx="8211028" cy="25581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8320" y="917453"/>
            <a:ext cx="2150550" cy="19131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35850" y="3112564"/>
            <a:ext cx="14135885" cy="54573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4145" y="2629143"/>
            <a:ext cx="9146314" cy="5664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34664" y="8967067"/>
            <a:ext cx="3199543" cy="832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1" y="1716701"/>
            <a:ext cx="3895093" cy="1927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8056" y="2688275"/>
            <a:ext cx="4315661" cy="5896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4" y="958710"/>
            <a:ext cx="4737693" cy="18944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985" y="3050508"/>
            <a:ext cx="4010785" cy="1389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9221" y="4029012"/>
            <a:ext cx="9186057" cy="8637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9222" y="4638012"/>
            <a:ext cx="5724523" cy="8637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9222" y="5251431"/>
            <a:ext cx="11112742" cy="12445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5032" y="6345480"/>
            <a:ext cx="3991738" cy="13898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9222" y="7632955"/>
            <a:ext cx="11395276" cy="1625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272" y="963558"/>
            <a:ext cx="4119931" cy="18849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075" y="3465120"/>
            <a:ext cx="9068367" cy="5657554"/>
            <a:chOff x="1353075" y="3465120"/>
            <a:chExt cx="9068367" cy="5657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075" y="3465120"/>
              <a:ext cx="9068367" cy="565755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0317" y="2694079"/>
            <a:ext cx="4435733" cy="8637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0860" y="4439907"/>
            <a:ext cx="4900152" cy="20061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0876" y="6483547"/>
            <a:ext cx="2247038" cy="863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272" y="958710"/>
            <a:ext cx="4196531" cy="18944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2381" y="2949685"/>
            <a:ext cx="6171429" cy="979962"/>
            <a:chOff x="1472381" y="2949685"/>
            <a:chExt cx="6171429" cy="9799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381" y="2949685"/>
              <a:ext cx="6171429" cy="979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3854" y="4357239"/>
            <a:ext cx="15078006" cy="4295238"/>
            <a:chOff x="1603854" y="4357239"/>
            <a:chExt cx="15078006" cy="429523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03854" y="4357239"/>
              <a:ext cx="11354562" cy="4278412"/>
              <a:chOff x="1603854" y="4357239"/>
              <a:chExt cx="11354562" cy="427841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03854" y="4357239"/>
                <a:ext cx="11354562" cy="427841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958051" y="4366763"/>
              <a:ext cx="3715033" cy="4278412"/>
              <a:chOff x="12958051" y="4366763"/>
              <a:chExt cx="3715033" cy="427841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958051" y="4366763"/>
                <a:ext cx="3715033" cy="427841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075" y="2992292"/>
            <a:ext cx="9812018" cy="6523773"/>
            <a:chOff x="1353075" y="2992292"/>
            <a:chExt cx="9812018" cy="65237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992292"/>
              <a:ext cx="9812018" cy="65237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4" y="958710"/>
            <a:ext cx="7581140" cy="18944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4589" y="3224738"/>
            <a:ext cx="6636506" cy="6220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07473" y="2826833"/>
            <a:ext cx="10215529" cy="6785197"/>
            <a:chOff x="7907473" y="2826833"/>
            <a:chExt cx="10215529" cy="6785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7473" y="2826833"/>
              <a:ext cx="10215529" cy="67851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4" y="958710"/>
            <a:ext cx="7581140" cy="18944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041" y="3279926"/>
            <a:ext cx="6863344" cy="60313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075" y="2951907"/>
            <a:ext cx="7536387" cy="4007152"/>
            <a:chOff x="1353075" y="2951907"/>
            <a:chExt cx="7536387" cy="40071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951907"/>
              <a:ext cx="7536387" cy="40071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9085" y="5740408"/>
            <a:ext cx="7009097" cy="4007152"/>
            <a:chOff x="10439085" y="5740408"/>
            <a:chExt cx="7009097" cy="40071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9085" y="5740408"/>
              <a:ext cx="7009097" cy="40071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4" y="958710"/>
            <a:ext cx="9444254" cy="18944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6098" y="7120222"/>
            <a:ext cx="7785123" cy="21054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5572" y="2375384"/>
            <a:ext cx="948047" cy="14197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80593" y="5133831"/>
            <a:ext cx="881381" cy="140066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24002" y="3225050"/>
            <a:ext cx="7290495" cy="22118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075" y="5651354"/>
            <a:ext cx="7789783" cy="4141884"/>
            <a:chOff x="1353075" y="5651354"/>
            <a:chExt cx="7789783" cy="41418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5651354"/>
              <a:ext cx="7789783" cy="41418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31924" y="2560186"/>
            <a:ext cx="7789783" cy="4141884"/>
            <a:chOff x="9931924" y="2560186"/>
            <a:chExt cx="7789783" cy="41418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1924" y="2560186"/>
              <a:ext cx="7789783" cy="414188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4" y="958710"/>
            <a:ext cx="9444254" cy="18944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7955" y="5024983"/>
            <a:ext cx="833762" cy="14101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82974" y="1924174"/>
            <a:ext cx="843285" cy="14197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2050" y="3270093"/>
            <a:ext cx="8021323" cy="2211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27145" y="7000641"/>
            <a:ext cx="8095962" cy="19110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2023-10-22T18:12:27Z</dcterms:created>
  <dcterms:modified xsi:type="dcterms:W3CDTF">2023-10-22T18:12:27Z</dcterms:modified>
</cp:coreProperties>
</file>