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2" y="47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9.png"/><Relationship Id="rId7" Type="http://schemas.openxmlformats.org/officeDocument/2006/relationships/image" Target="../media/image5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9.png"/><Relationship Id="rId7" Type="http://schemas.openxmlformats.org/officeDocument/2006/relationships/image" Target="../media/image6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9.png"/><Relationship Id="rId7" Type="http://schemas.openxmlformats.org/officeDocument/2006/relationships/image" Target="../media/image6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9.png"/><Relationship Id="rId7" Type="http://schemas.openxmlformats.org/officeDocument/2006/relationships/image" Target="../media/image7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9.png"/><Relationship Id="rId7" Type="http://schemas.openxmlformats.org/officeDocument/2006/relationships/image" Target="../media/image7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53.png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9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45378" y="-1560160"/>
            <a:ext cx="15488986" cy="13320528"/>
            <a:chOff x="3845378" y="-1560160"/>
            <a:chExt cx="15488986" cy="133205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378" y="-1560160"/>
              <a:ext cx="15488986" cy="1332052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8890" y="4122719"/>
            <a:ext cx="11652820" cy="244884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152497" y="9524760"/>
            <a:ext cx="2794762" cy="72454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06467" y="5683124"/>
            <a:ext cx="2764561" cy="7245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20238" y="5978239"/>
            <a:ext cx="12074324" cy="1649106"/>
            <a:chOff x="2620238" y="5978239"/>
            <a:chExt cx="12074324" cy="164910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20238" y="5978239"/>
              <a:ext cx="12074324" cy="164910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070938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4333247" cy="12467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31959" y="5540373"/>
            <a:ext cx="8611858" cy="1901319"/>
            <a:chOff x="4031959" y="5540373"/>
            <a:chExt cx="8611858" cy="19013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1959" y="5540373"/>
              <a:ext cx="8611858" cy="190131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2127" y="3060099"/>
            <a:ext cx="6538024" cy="13736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6383" y="4022688"/>
            <a:ext cx="13832047" cy="865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5297550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01209" y="3731677"/>
            <a:ext cx="9883297" cy="6177061"/>
            <a:chOff x="4201209" y="3731677"/>
            <a:chExt cx="9883297" cy="617706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1209" y="3731677"/>
              <a:ext cx="9883297" cy="617706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3178" y="2715398"/>
            <a:ext cx="2677147" cy="1373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8499" y="2989856"/>
            <a:ext cx="516055" cy="342170"/>
            <a:chOff x="7008499" y="2989856"/>
            <a:chExt cx="516055" cy="3421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8499" y="2989856"/>
              <a:ext cx="516055" cy="34217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4973" y="2635895"/>
            <a:ext cx="6223700" cy="13736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571916" y="2635895"/>
            <a:ext cx="2658100" cy="13736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04506" y="4880390"/>
            <a:ext cx="4697866" cy="8220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04506" y="6659489"/>
            <a:ext cx="4917276" cy="82207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04506" y="5768723"/>
            <a:ext cx="4070695" cy="82207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910220" y="3846125"/>
            <a:ext cx="3257780" cy="9575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0171" y="3599605"/>
            <a:ext cx="6833700" cy="2771769"/>
            <a:chOff x="800171" y="3599605"/>
            <a:chExt cx="6833700" cy="277176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71" y="3599605"/>
              <a:ext cx="6833700" cy="277176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9303677" cy="218743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302194" y="6174930"/>
            <a:ext cx="9724225" cy="1742759"/>
            <a:chOff x="8302194" y="6174930"/>
            <a:chExt cx="9724225" cy="17427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7908" y="6076044"/>
              <a:ext cx="1502601" cy="770562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3743" y="6711343"/>
              <a:ext cx="8657820" cy="1457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3218" y="3709066"/>
            <a:ext cx="6860591" cy="1996113"/>
            <a:chOff x="783218" y="3709066"/>
            <a:chExt cx="6860591" cy="199611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218" y="3709066"/>
              <a:ext cx="6860591" cy="199611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28174"/>
            <a:ext cx="2009390" cy="9270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710505" cy="17998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07908" y="6076044"/>
            <a:ext cx="1502601" cy="7705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13743" y="6711343"/>
            <a:ext cx="8306553" cy="14572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1052" y="3703699"/>
            <a:ext cx="7022758" cy="2012620"/>
            <a:chOff x="621052" y="3703699"/>
            <a:chExt cx="7022758" cy="201262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052" y="3703699"/>
              <a:ext cx="7022758" cy="201262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2710790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6000" y="3523409"/>
            <a:ext cx="6378524" cy="218743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07908" y="6076044"/>
            <a:ext cx="1502601" cy="77056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513743" y="6711343"/>
            <a:ext cx="8516639" cy="14572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212" y="2693869"/>
            <a:ext cx="382485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7843" y="958624"/>
            <a:ext cx="5619655" cy="18980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3055" y="3480067"/>
            <a:ext cx="6409420" cy="461891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26004" y="2730853"/>
            <a:ext cx="7860820" cy="43207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27990" y="7893314"/>
            <a:ext cx="8966162" cy="11144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3698716"/>
            <a:ext cx="7789783" cy="5917739"/>
            <a:chOff x="1353075" y="3698716"/>
            <a:chExt cx="7789783" cy="59177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3698716"/>
              <a:ext cx="7789783" cy="59177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093598" y="921343"/>
            <a:ext cx="6292752" cy="215154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14981" y="2727971"/>
            <a:ext cx="5995162" cy="121436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093598" y="3021146"/>
            <a:ext cx="4044457" cy="175401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93598" y="4781114"/>
            <a:ext cx="5180333" cy="175401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93598" y="6581506"/>
            <a:ext cx="5416047" cy="175401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93598" y="8341475"/>
            <a:ext cx="5589961" cy="175401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7843" y="958624"/>
            <a:ext cx="8071169" cy="18980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3102443"/>
            <a:ext cx="7789783" cy="5917739"/>
            <a:chOff x="1353075" y="3102443"/>
            <a:chExt cx="7789783" cy="59177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3102443"/>
              <a:ext cx="7789783" cy="59177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7843" y="958624"/>
            <a:ext cx="8539131" cy="18980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7921" y="3645556"/>
            <a:ext cx="8073809" cy="21515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65031" y="1716701"/>
            <a:ext cx="3895093" cy="192714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61921" y="4193527"/>
            <a:ext cx="5446907" cy="424269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79312" y="3164870"/>
            <a:ext cx="1346667" cy="493714"/>
            <a:chOff x="2279312" y="3164870"/>
            <a:chExt cx="134666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79312" y="3164870"/>
              <a:ext cx="1346667" cy="49371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985714" y="4213399"/>
            <a:ext cx="3694936" cy="34148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9306884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838" y="2775667"/>
            <a:ext cx="15906571" cy="269635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57838" y="5812838"/>
            <a:ext cx="13750047" cy="33639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9306884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57838" y="2875038"/>
            <a:ext cx="6771019" cy="3239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71714" y="6578057"/>
            <a:ext cx="11998657" cy="17540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87748" y="3085304"/>
            <a:ext cx="7226248" cy="5871326"/>
            <a:chOff x="387748" y="3085304"/>
            <a:chExt cx="7226248" cy="587132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7748" y="3085304"/>
              <a:ext cx="7226248" cy="587132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320" y="958624"/>
            <a:ext cx="7673893" cy="189808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50105" y="2990067"/>
            <a:ext cx="8545085" cy="2151542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640581" y="5710823"/>
            <a:ext cx="5452847" cy="18685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8320" y="958624"/>
            <a:ext cx="5183388" cy="18980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47780" y="2909324"/>
            <a:ext cx="12027533" cy="175401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37842" y="4838924"/>
            <a:ext cx="11855171" cy="215154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937838" y="7255476"/>
            <a:ext cx="11709838" cy="175401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4145" y="2629143"/>
            <a:ext cx="9146314" cy="566495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52497" y="9524760"/>
            <a:ext cx="2794762" cy="724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5985" y="3050508"/>
            <a:ext cx="4010785" cy="138988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39117" y="4028803"/>
            <a:ext cx="8958152" cy="865961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39117" y="4637803"/>
            <a:ext cx="5871647" cy="86596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39117" y="5251222"/>
            <a:ext cx="12494161" cy="86597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5032" y="6345480"/>
            <a:ext cx="3991738" cy="138988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39117" y="7634888"/>
            <a:ext cx="12132314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1770" y="3647887"/>
            <a:ext cx="9888031" cy="3096607"/>
            <a:chOff x="1561770" y="3647887"/>
            <a:chExt cx="9888031" cy="30966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770" y="3647887"/>
              <a:ext cx="9888031" cy="30966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0212" y="2693869"/>
            <a:ext cx="6978209" cy="86596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7843" y="958624"/>
            <a:ext cx="8880941" cy="18980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8783" y="7267183"/>
            <a:ext cx="12618228" cy="25301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7843" y="958624"/>
            <a:ext cx="7340360" cy="18980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72381" y="4735404"/>
            <a:ext cx="6171429" cy="3753518"/>
            <a:chOff x="1472381" y="4735404"/>
            <a:chExt cx="6171429" cy="375351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2381" y="4735404"/>
              <a:ext cx="6171429" cy="375351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60248" y="4735404"/>
            <a:ext cx="6171429" cy="3832902"/>
            <a:chOff x="9560248" y="4735404"/>
            <a:chExt cx="6171429" cy="383290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60248" y="4735404"/>
              <a:ext cx="6171429" cy="383290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4022" y="3014024"/>
            <a:ext cx="10078685" cy="1419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63012" y="4871143"/>
            <a:ext cx="7030854" cy="4689652"/>
            <a:chOff x="1363012" y="4871143"/>
            <a:chExt cx="7030854" cy="468965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3012" y="4871143"/>
              <a:ext cx="7030854" cy="468965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35498" y="4871143"/>
            <a:ext cx="7121384" cy="4704034"/>
            <a:chOff x="9835498" y="4871143"/>
            <a:chExt cx="7121384" cy="470403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35498" y="4871143"/>
              <a:ext cx="7121384" cy="470403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72381" y="2807044"/>
            <a:ext cx="6171429" cy="1905093"/>
            <a:chOff x="1472381" y="2807044"/>
            <a:chExt cx="6171429" cy="19050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2381" y="2807044"/>
              <a:ext cx="6171429" cy="190509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643809" y="0"/>
            <a:ext cx="10742857" cy="10392381"/>
            <a:chOff x="7643809" y="0"/>
            <a:chExt cx="10742857" cy="103923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3809" y="0"/>
              <a:ext cx="10742857" cy="103923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4927" y="7078022"/>
            <a:ext cx="6171429" cy="1976407"/>
            <a:chOff x="1064927" y="7078022"/>
            <a:chExt cx="6171429" cy="19764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4927" y="7078022"/>
              <a:ext cx="6171429" cy="19764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72353" y="2807044"/>
            <a:ext cx="7303161" cy="6436205"/>
            <a:chOff x="9572353" y="2807044"/>
            <a:chExt cx="7303161" cy="64362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72353" y="2807044"/>
              <a:ext cx="7303161" cy="643620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9272" y="958624"/>
            <a:ext cx="6996988" cy="189808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095" y="2942947"/>
            <a:ext cx="7380457" cy="3215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9272" y="958624"/>
            <a:ext cx="4766036" cy="18980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9408" y="2807044"/>
            <a:ext cx="8986807" cy="4209396"/>
            <a:chOff x="1119408" y="2807044"/>
            <a:chExt cx="8986807" cy="42093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9408" y="2807044"/>
              <a:ext cx="8986807" cy="42093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408" y="7276959"/>
            <a:ext cx="8986807" cy="1972138"/>
            <a:chOff x="1119408" y="7276959"/>
            <a:chExt cx="8986807" cy="197213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9408" y="7276959"/>
              <a:ext cx="8986807" cy="197213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734364" y="2503974"/>
            <a:ext cx="7034105" cy="5094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8970" y="-68572"/>
            <a:ext cx="3224208" cy="10460952"/>
            <a:chOff x="-208970" y="-68572"/>
            <a:chExt cx="3224208" cy="104609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8970" y="-68572"/>
              <a:ext cx="3224208" cy="104609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53075" y="2313329"/>
            <a:ext cx="1346667" cy="493714"/>
            <a:chOff x="1353075" y="2313329"/>
            <a:chExt cx="1346667" cy="493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075" y="2313329"/>
              <a:ext cx="1346667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88820" y="1039070"/>
            <a:ext cx="6276649" cy="4122835"/>
            <a:chOff x="9788820" y="1039070"/>
            <a:chExt cx="6276649" cy="4122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88820" y="1039070"/>
              <a:ext cx="6276649" cy="4122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88820" y="5411180"/>
            <a:ext cx="6276649" cy="4229635"/>
            <a:chOff x="9788820" y="5411180"/>
            <a:chExt cx="6276649" cy="42296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8820" y="5411180"/>
              <a:ext cx="6276649" cy="4229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810587" y="2807044"/>
            <a:ext cx="6573148" cy="3384098"/>
            <a:chOff x="1810587" y="2807044"/>
            <a:chExt cx="6573148" cy="338409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587" y="2807044"/>
              <a:ext cx="6573148" cy="338409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9272" y="958624"/>
            <a:ext cx="5364228" cy="189808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26780" y="7192941"/>
            <a:ext cx="6253867" cy="12113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사용자 지정</PresentationFormat>
  <Paragraphs>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김정호</cp:lastModifiedBy>
  <cp:revision>3</cp:revision>
  <dcterms:created xsi:type="dcterms:W3CDTF">2023-12-03T19:20:22Z</dcterms:created>
  <dcterms:modified xsi:type="dcterms:W3CDTF">2023-12-05T05:42:16Z</dcterms:modified>
</cp:coreProperties>
</file>