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45378" y="-1560160"/>
            <a:ext cx="15488986" cy="13320528"/>
            <a:chOff x="3845378" y="-1560160"/>
            <a:chExt cx="15488986" cy="133205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5378" y="-1560160"/>
              <a:ext cx="15488986" cy="133205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0795" y="4122719"/>
            <a:ext cx="10522554" cy="244884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241810" y="8626628"/>
            <a:ext cx="2858532" cy="1383247"/>
            <a:chOff x="15241810" y="8626628"/>
            <a:chExt cx="2858532" cy="13832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29640" y="8482305"/>
              <a:ext cx="1773086" cy="913276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52497" y="9524760"/>
              <a:ext cx="2794762" cy="724543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52476" y="9155181"/>
              <a:ext cx="2794761" cy="72454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098" y="9508153"/>
            <a:ext cx="2484199" cy="73335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06467" y="5683124"/>
            <a:ext cx="2764561" cy="7245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212" y="2693869"/>
            <a:ext cx="3824857" cy="8659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5356" y="3440313"/>
            <a:ext cx="4297934" cy="55332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6004" y="2730853"/>
            <a:ext cx="7860820" cy="43207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18467" y="7882773"/>
            <a:ext cx="9593658" cy="1138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4145" y="2629143"/>
            <a:ext cx="9146314" cy="566495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41810" y="8626628"/>
            <a:ext cx="2858532" cy="1383247"/>
            <a:chOff x="15241810" y="8626628"/>
            <a:chExt cx="2858532" cy="138324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29640" y="8482305"/>
              <a:ext cx="1773086" cy="913276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52497" y="9524760"/>
              <a:ext cx="2794762" cy="724543"/>
            </a:xfrm>
            <a:prstGeom prst="rect">
              <a:avLst/>
            </a:prstGeom>
          </p:spPr>
        </p:pic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2476" y="9155181"/>
              <a:ext cx="2794761" cy="7245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1" y="1716701"/>
            <a:ext cx="3895093" cy="19271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2485" y="3547561"/>
            <a:ext cx="3694936" cy="175930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58624"/>
            <a:ext cx="5297550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0238" y="5978239"/>
            <a:ext cx="12074324" cy="1649106"/>
            <a:chOff x="2620238" y="5978239"/>
            <a:chExt cx="12074324" cy="16491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0238" y="5978239"/>
              <a:ext cx="12074324" cy="16491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2127" y="3060099"/>
            <a:ext cx="6070938" cy="13736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6383" y="4022688"/>
            <a:ext cx="14333247" cy="1246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58624"/>
            <a:ext cx="5297550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31959" y="5540373"/>
            <a:ext cx="8611858" cy="1901319"/>
            <a:chOff x="4031959" y="5540373"/>
            <a:chExt cx="8611858" cy="19013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1959" y="5540373"/>
              <a:ext cx="8611858" cy="19013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2127" y="3060099"/>
            <a:ext cx="6538024" cy="13736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6383" y="4022688"/>
            <a:ext cx="13832047" cy="8659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58624"/>
            <a:ext cx="5297550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01209" y="3731677"/>
            <a:ext cx="9883297" cy="6177061"/>
            <a:chOff x="4201209" y="3731677"/>
            <a:chExt cx="9883297" cy="61770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1209" y="3731677"/>
              <a:ext cx="9883297" cy="61770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3178" y="2715398"/>
            <a:ext cx="2677147" cy="1373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8499" y="2989856"/>
            <a:ext cx="516055" cy="342170"/>
            <a:chOff x="7008499" y="2989856"/>
            <a:chExt cx="516055" cy="3421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499" y="2989856"/>
              <a:ext cx="516055" cy="34217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4973" y="2635895"/>
            <a:ext cx="6223700" cy="13736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71916" y="2635895"/>
            <a:ext cx="2658100" cy="13736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04506" y="4880390"/>
            <a:ext cx="4697866" cy="8220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04506" y="6659489"/>
            <a:ext cx="4917276" cy="8220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04506" y="5768723"/>
            <a:ext cx="4070695" cy="8220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10220" y="3846125"/>
            <a:ext cx="3257780" cy="9575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7963" y="3599605"/>
            <a:ext cx="7185784" cy="3640098"/>
            <a:chOff x="467963" y="3599605"/>
            <a:chExt cx="7185784" cy="36400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963" y="3599605"/>
              <a:ext cx="7185784" cy="36400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12" y="2628174"/>
            <a:ext cx="2009390" cy="9270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6003" y="3523414"/>
            <a:ext cx="9303677" cy="21874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02194" y="6174930"/>
            <a:ext cx="6499007" cy="1742757"/>
            <a:chOff x="8302194" y="6174930"/>
            <a:chExt cx="6499007" cy="17427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7908" y="6076044"/>
              <a:ext cx="1502601" cy="77056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32793" y="6724036"/>
              <a:ext cx="6268429" cy="1422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46105" y="3599605"/>
            <a:ext cx="7197705" cy="3625276"/>
            <a:chOff x="446105" y="3599605"/>
            <a:chExt cx="7197705" cy="36252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105" y="3599605"/>
              <a:ext cx="7197705" cy="362527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12" y="2628174"/>
            <a:ext cx="2009390" cy="9270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6000" y="3523409"/>
            <a:ext cx="6710505" cy="17998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02194" y="6174930"/>
            <a:ext cx="6499004" cy="1742759"/>
            <a:chOff x="8302194" y="6174930"/>
            <a:chExt cx="6499004" cy="17427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7908" y="6076044"/>
              <a:ext cx="1502601" cy="77056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32790" y="6724038"/>
              <a:ext cx="6268429" cy="1422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0742" y="3549937"/>
            <a:ext cx="7183068" cy="3708073"/>
            <a:chOff x="460742" y="3549937"/>
            <a:chExt cx="7183068" cy="370807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742" y="3549937"/>
              <a:ext cx="7183068" cy="370807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12" y="2693869"/>
            <a:ext cx="2710790" cy="8659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6000" y="3523409"/>
            <a:ext cx="6378524" cy="21874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02194" y="6174930"/>
            <a:ext cx="6499004" cy="1742759"/>
            <a:chOff x="8302194" y="6174930"/>
            <a:chExt cx="6499004" cy="17427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7908" y="6076044"/>
              <a:ext cx="1502601" cy="77056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32790" y="6724038"/>
              <a:ext cx="6409420" cy="14222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2023-11-17T15:32:21Z</dcterms:created>
  <dcterms:modified xsi:type="dcterms:W3CDTF">2023-11-17T15:32:21Z</dcterms:modified>
</cp:coreProperties>
</file>