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5378" y="-1560160"/>
            <a:ext cx="15488986" cy="13320528"/>
            <a:chOff x="3845378" y="-1560160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5378" y="-1560160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81747" y="4171776"/>
            <a:ext cx="6291277" cy="221211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5326" y="5573297"/>
            <a:ext cx="4232239" cy="80592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34664" y="8967067"/>
            <a:ext cx="3199543" cy="8322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5031" y="1716701"/>
            <a:ext cx="3895093" cy="19271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90744" y="4098169"/>
            <a:ext cx="4505690" cy="36517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843" y="960919"/>
            <a:ext cx="4708884" cy="18896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5985" y="3050508"/>
            <a:ext cx="4010785" cy="13898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92769" y="4356392"/>
            <a:ext cx="12879520" cy="120975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92765" y="5467156"/>
            <a:ext cx="7680281" cy="12097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92769" y="6565994"/>
            <a:ext cx="14193272" cy="17429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43956"/>
            <a:ext cx="10742857" cy="10392381"/>
            <a:chOff x="7643809" y="43956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43956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843" y="960919"/>
            <a:ext cx="4737456" cy="18896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6945" y="3563473"/>
            <a:ext cx="14611510" cy="17429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52702" y="6067860"/>
            <a:ext cx="8125920" cy="12097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367" y="1053577"/>
            <a:ext cx="4080656" cy="18233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3075" y="3465120"/>
            <a:ext cx="9068367" cy="5657554"/>
            <a:chOff x="1353075" y="3465120"/>
            <a:chExt cx="9068367" cy="56575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3075" y="3465120"/>
              <a:ext cx="9068367" cy="565755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0317" y="2694079"/>
            <a:ext cx="4435733" cy="86373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30860" y="4439907"/>
            <a:ext cx="4900152" cy="200612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530876" y="6483547"/>
            <a:ext cx="2247038" cy="863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7367" y="1053577"/>
            <a:ext cx="4080656" cy="18233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2381" y="2949685"/>
            <a:ext cx="6171429" cy="979962"/>
            <a:chOff x="1472381" y="2949685"/>
            <a:chExt cx="6171429" cy="9799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2381" y="2949685"/>
              <a:ext cx="6171429" cy="9799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03854" y="4357239"/>
            <a:ext cx="15078006" cy="4295238"/>
            <a:chOff x="1603854" y="4357239"/>
            <a:chExt cx="15078006" cy="4295238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03854" y="4357239"/>
              <a:ext cx="11354562" cy="4278412"/>
              <a:chOff x="1603854" y="4357239"/>
              <a:chExt cx="11354562" cy="427841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03854" y="4357239"/>
                <a:ext cx="11354562" cy="427841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2958051" y="4366763"/>
              <a:ext cx="3715033" cy="4278412"/>
              <a:chOff x="12958051" y="4366763"/>
              <a:chExt cx="3715033" cy="427841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958051" y="4366763"/>
                <a:ext cx="3715033" cy="4278412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4145" y="2629143"/>
            <a:ext cx="9146314" cy="5664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534664" y="8967067"/>
            <a:ext cx="3199543" cy="8322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2023-10-23T20:12:20Z</dcterms:created>
  <dcterms:modified xsi:type="dcterms:W3CDTF">2023-10-23T20:12:20Z</dcterms:modified>
</cp:coreProperties>
</file>