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5378" y="-1560160"/>
            <a:ext cx="15488986" cy="13320528"/>
            <a:chOff x="3845378" y="-1560160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5378" y="-1560160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1747" y="4171776"/>
            <a:ext cx="6291277" cy="22121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4850" y="5577278"/>
            <a:ext cx="2231686" cy="802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34664" y="8967067"/>
            <a:ext cx="3199543" cy="8322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1" y="1716701"/>
            <a:ext cx="3895093" cy="1927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0744" y="4098169"/>
            <a:ext cx="4505690" cy="36517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60919"/>
            <a:ext cx="4708884" cy="188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985" y="3050508"/>
            <a:ext cx="4010785" cy="1389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2784" y="4357156"/>
            <a:ext cx="12563053" cy="12143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2784" y="5467918"/>
            <a:ext cx="10011063" cy="1214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8899" y="6591880"/>
            <a:ext cx="13849158" cy="1685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43956"/>
            <a:ext cx="10742857" cy="10392381"/>
            <a:chOff x="7643809" y="43956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43956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3" y="960919"/>
            <a:ext cx="4737456" cy="18896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6965" y="3564232"/>
            <a:ext cx="14295739" cy="17475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2702" y="6067860"/>
            <a:ext cx="8125920" cy="1209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367" y="1053577"/>
            <a:ext cx="4080656" cy="18233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66781" y="6602129"/>
            <a:ext cx="9927171" cy="3108865"/>
            <a:chOff x="1966781" y="6602129"/>
            <a:chExt cx="9927171" cy="31088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6781" y="6602129"/>
              <a:ext cx="9927171" cy="31088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5456" y="2924725"/>
            <a:ext cx="7887505" cy="3293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367" y="1053577"/>
            <a:ext cx="4080656" cy="18233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70017" y="7655366"/>
            <a:ext cx="2533920" cy="2202855"/>
            <a:chOff x="11470017" y="7655366"/>
            <a:chExt cx="2533920" cy="22028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70017" y="7655366"/>
              <a:ext cx="2533920" cy="2202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3075" y="2807044"/>
            <a:ext cx="6171429" cy="3007955"/>
            <a:chOff x="1353075" y="2807044"/>
            <a:chExt cx="6171429" cy="300795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53075" y="3329284"/>
              <a:ext cx="6171429" cy="2482440"/>
              <a:chOff x="1353075" y="3329284"/>
              <a:chExt cx="6171429" cy="248244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53075" y="3329284"/>
                <a:ext cx="6171429" cy="2482440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1370" y="2557586"/>
              <a:ext cx="1911441" cy="11371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3075" y="6323026"/>
            <a:ext cx="6171429" cy="2664681"/>
            <a:chOff x="1353075" y="6323026"/>
            <a:chExt cx="6171429" cy="266468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53075" y="6835326"/>
              <a:ext cx="6171429" cy="2145486"/>
              <a:chOff x="1353075" y="6835326"/>
              <a:chExt cx="6171429" cy="214548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53075" y="6835326"/>
                <a:ext cx="6171429" cy="214548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2882" y="6073568"/>
              <a:ext cx="2203546" cy="11371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40373" y="472532"/>
            <a:ext cx="6171429" cy="2916857"/>
            <a:chOff x="9540373" y="472532"/>
            <a:chExt cx="6171429" cy="291685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540373" y="1094151"/>
              <a:ext cx="6171429" cy="2294161"/>
              <a:chOff x="9540373" y="1094151"/>
              <a:chExt cx="6171429" cy="229416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540373" y="1094151"/>
                <a:ext cx="6171429" cy="229416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13542" y="223074"/>
              <a:ext cx="4810041" cy="11942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40373" y="3712751"/>
            <a:ext cx="6171429" cy="2947002"/>
            <a:chOff x="9540373" y="3712751"/>
            <a:chExt cx="6171429" cy="294700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540373" y="4288325"/>
              <a:ext cx="6171429" cy="2364111"/>
              <a:chOff x="9540373" y="4288325"/>
              <a:chExt cx="6171429" cy="236411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540373" y="4288325"/>
                <a:ext cx="6171429" cy="2364111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71919" y="3463293"/>
              <a:ext cx="4337736" cy="119426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40573" y="6883668"/>
            <a:ext cx="3642594" cy="11371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4145" y="2629143"/>
            <a:ext cx="9146314" cy="5664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34664" y="8967067"/>
            <a:ext cx="3199543" cy="8322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2023-11-12T16:22:49Z</dcterms:created>
  <dcterms:modified xsi:type="dcterms:W3CDTF">2023-11-12T16:22:49Z</dcterms:modified>
</cp:coreProperties>
</file>