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45378" y="-1560160"/>
            <a:ext cx="15488986" cy="13320528"/>
            <a:chOff x="3845378" y="-1560160"/>
            <a:chExt cx="15488986" cy="133205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5378" y="-1560160"/>
              <a:ext cx="15488986" cy="1332052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0795" y="4122719"/>
            <a:ext cx="10522554" cy="24488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41810" y="8626628"/>
            <a:ext cx="2858532" cy="1383247"/>
            <a:chOff x="15241810" y="8626628"/>
            <a:chExt cx="2858532" cy="13832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29640" y="8482305"/>
              <a:ext cx="1773086" cy="91327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52497" y="9524760"/>
              <a:ext cx="2794762" cy="72454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52476" y="9155181"/>
              <a:ext cx="2794761" cy="72454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098" y="9508160"/>
            <a:ext cx="2484199" cy="7333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06467" y="5683124"/>
            <a:ext cx="2764561" cy="7245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4145" y="2629143"/>
            <a:ext cx="9146314" cy="5664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241810" y="8626628"/>
            <a:ext cx="2858532" cy="1383247"/>
            <a:chOff x="15241810" y="8626628"/>
            <a:chExt cx="2858532" cy="138324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29640" y="8482305"/>
              <a:ext cx="1773086" cy="913276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52497" y="9524760"/>
              <a:ext cx="2794762" cy="72454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52476" y="9155181"/>
              <a:ext cx="2794761" cy="7245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5031" y="1716701"/>
            <a:ext cx="3895093" cy="19271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2483" y="3547564"/>
            <a:ext cx="5446907" cy="42426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843" y="958624"/>
            <a:ext cx="8880941" cy="1898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5985" y="3050508"/>
            <a:ext cx="4010785" cy="13898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9117" y="4028803"/>
            <a:ext cx="8958152" cy="86596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9117" y="4637803"/>
            <a:ext cx="5871647" cy="8659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9117" y="5251222"/>
            <a:ext cx="12494161" cy="8659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5032" y="6345480"/>
            <a:ext cx="3991738" cy="13898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39117" y="7634888"/>
            <a:ext cx="12132314" cy="14192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61770" y="3647887"/>
            <a:ext cx="9888031" cy="3096607"/>
            <a:chOff x="1561770" y="3647887"/>
            <a:chExt cx="9888031" cy="309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1770" y="3647887"/>
              <a:ext cx="9888031" cy="3096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0212" y="2693869"/>
            <a:ext cx="6978209" cy="8659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43" y="958624"/>
            <a:ext cx="8880941" cy="18980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8783" y="7267183"/>
            <a:ext cx="12618228" cy="25301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843" y="958624"/>
            <a:ext cx="7340360" cy="18980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2381" y="4735404"/>
            <a:ext cx="6171429" cy="3753518"/>
            <a:chOff x="1472381" y="4735404"/>
            <a:chExt cx="6171429" cy="37535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2381" y="4735404"/>
              <a:ext cx="6171429" cy="37535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60248" y="4735404"/>
            <a:ext cx="6171429" cy="3832902"/>
            <a:chOff x="9560248" y="4735404"/>
            <a:chExt cx="6171429" cy="38329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60248" y="4735404"/>
              <a:ext cx="6171429" cy="383290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4022" y="3014024"/>
            <a:ext cx="10078685" cy="14192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3012" y="4871143"/>
            <a:ext cx="7030854" cy="4689652"/>
            <a:chOff x="1363012" y="4871143"/>
            <a:chExt cx="7030854" cy="46896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3012" y="4871143"/>
              <a:ext cx="7030854" cy="46896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35498" y="4871143"/>
            <a:ext cx="7121384" cy="4704034"/>
            <a:chOff x="9835498" y="4871143"/>
            <a:chExt cx="7121384" cy="47040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35498" y="4871143"/>
              <a:ext cx="7121384" cy="47040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2381" y="2807044"/>
            <a:ext cx="6171429" cy="1905093"/>
            <a:chOff x="1472381" y="2807044"/>
            <a:chExt cx="6171429" cy="19050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2381" y="2807044"/>
              <a:ext cx="6171429" cy="190509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9272" y="958624"/>
            <a:ext cx="6996988" cy="18980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4927" y="7078022"/>
            <a:ext cx="6171429" cy="1976407"/>
            <a:chOff x="1064927" y="7078022"/>
            <a:chExt cx="6171429" cy="19764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4927" y="7078022"/>
              <a:ext cx="6171429" cy="19764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72353" y="2807044"/>
            <a:ext cx="7303161" cy="6436205"/>
            <a:chOff x="9572353" y="2807044"/>
            <a:chExt cx="7303161" cy="64362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2353" y="2807044"/>
              <a:ext cx="7303161" cy="64362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9272" y="958624"/>
            <a:ext cx="6996988" cy="189808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095" y="2942947"/>
            <a:ext cx="7380457" cy="3215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272" y="958624"/>
            <a:ext cx="4766036" cy="1898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9408" y="2807044"/>
            <a:ext cx="8986807" cy="4209396"/>
            <a:chOff x="1119408" y="2807044"/>
            <a:chExt cx="8986807" cy="42093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9408" y="2807044"/>
              <a:ext cx="8986807" cy="42093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9408" y="7276959"/>
            <a:ext cx="8986807" cy="1972138"/>
            <a:chOff x="1119408" y="7276959"/>
            <a:chExt cx="8986807" cy="19721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408" y="7276959"/>
              <a:ext cx="8986807" cy="197213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34364" y="2503974"/>
            <a:ext cx="7034105" cy="50947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8820" y="1039070"/>
            <a:ext cx="6276649" cy="4122835"/>
            <a:chOff x="9788820" y="1039070"/>
            <a:chExt cx="6276649" cy="41228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8820" y="1039070"/>
              <a:ext cx="6276649" cy="4122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88820" y="5411180"/>
            <a:ext cx="6276649" cy="4229635"/>
            <a:chOff x="9788820" y="5411180"/>
            <a:chExt cx="6276649" cy="42296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88820" y="5411180"/>
              <a:ext cx="6276649" cy="42296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10587" y="2807044"/>
            <a:ext cx="6573148" cy="3384098"/>
            <a:chOff x="1810587" y="2807044"/>
            <a:chExt cx="6573148" cy="33840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587" y="2807044"/>
              <a:ext cx="6573148" cy="33840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9272" y="958624"/>
            <a:ext cx="5364228" cy="189808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6780" y="7192941"/>
            <a:ext cx="6253867" cy="1211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2023-11-13T13:49:53Z</dcterms:created>
  <dcterms:modified xsi:type="dcterms:W3CDTF">2023-11-13T13:49:53Z</dcterms:modified>
</cp:coreProperties>
</file>