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png" Type="http://schemas.openxmlformats.org/officeDocument/2006/relationships/image"/><Relationship Id="rId12" Target="../media/image60.png" Type="http://schemas.openxmlformats.org/officeDocument/2006/relationships/image"/><Relationship Id="rId13" Target="../media/image61.png" Type="http://schemas.openxmlformats.org/officeDocument/2006/relationships/image"/><Relationship Id="rId14" Target="../media/image62.png" Type="http://schemas.openxmlformats.org/officeDocument/2006/relationships/image"/><Relationship Id="rId2" Target="../media/image51.png" Type="http://schemas.openxmlformats.org/officeDocument/2006/relationships/image"/><Relationship Id="rId3" Target="../media/image9.pn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Relationship Id="rId9" Target="../media/image5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9.png" Type="http://schemas.openxmlformats.org/officeDocument/2006/relationships/image"/><Relationship Id="rId4" Target="../media/image63.png" Type="http://schemas.openxmlformats.org/officeDocument/2006/relationships/image"/><Relationship Id="rId5" Target="../media/image64.png" Type="http://schemas.openxmlformats.org/officeDocument/2006/relationships/image"/><Relationship Id="rId6" Target="../media/image6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9.png" Type="http://schemas.openxmlformats.org/officeDocument/2006/relationships/image"/><Relationship Id="rId4" Target="../media/image66.png" Type="http://schemas.openxmlformats.org/officeDocument/2006/relationships/image"/><Relationship Id="rId5" Target="../media/image67.png" Type="http://schemas.openxmlformats.org/officeDocument/2006/relationships/image"/><Relationship Id="rId6" Target="../media/image68.png" Type="http://schemas.openxmlformats.org/officeDocument/2006/relationships/image"/><Relationship Id="rId7" Target="../media/image69.png" Type="http://schemas.openxmlformats.org/officeDocument/2006/relationships/image"/><Relationship Id="rId8" Target="../media/image16.png" Type="http://schemas.openxmlformats.org/officeDocument/2006/relationships/image"/><Relationship Id="rId9" Target="../media/image7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72.png" Type="http://schemas.openxmlformats.org/officeDocument/2006/relationships/image"/><Relationship Id="rId4" Target="../media/image9.png" Type="http://schemas.openxmlformats.org/officeDocument/2006/relationships/image"/><Relationship Id="rId5" Target="../media/image73.png" Type="http://schemas.openxmlformats.org/officeDocument/2006/relationships/image"/><Relationship Id="rId6" Target="../media/image74.png" Type="http://schemas.openxmlformats.org/officeDocument/2006/relationships/image"/><Relationship Id="rId7" Target="../media/image75.png" Type="http://schemas.openxmlformats.org/officeDocument/2006/relationships/image"/><Relationship Id="rId8" Target="../media/image7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8.png" Type="http://schemas.openxmlformats.org/officeDocument/2006/relationships/image"/><Relationship Id="rId3" Target="../media/image7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9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2" Target="../media/image12.png" Type="http://schemas.openxmlformats.org/officeDocument/2006/relationships/image"/><Relationship Id="rId3" Target="../media/image19.png" Type="http://schemas.openxmlformats.org/officeDocument/2006/relationships/image"/><Relationship Id="rId4" Target="../media/image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png" Type="http://schemas.openxmlformats.org/officeDocument/2006/relationships/image"/><Relationship Id="rId2" Target="../media/image12.pn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16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2" Target="../media/image12.pn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16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png" Type="http://schemas.openxmlformats.org/officeDocument/2006/relationships/image"/><Relationship Id="rId2" Target="../media/image12.pn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Relationship Id="rId9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86200" y="-1511300"/>
            <a:ext cx="15494000" cy="13322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670300" y="3517900"/>
            <a:ext cx="11404600" cy="2997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40100" y="5905500"/>
            <a:ext cx="11785600" cy="787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236700" y="8089900"/>
            <a:ext cx="3416300" cy="2133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73000" y="-139700"/>
            <a:ext cx="11709400" cy="10071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" y="-88900"/>
            <a:ext cx="4724400" cy="189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0" y="3886200"/>
            <a:ext cx="5194300" cy="3225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64300" y="3886200"/>
            <a:ext cx="5283200" cy="3225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41200" y="3886200"/>
            <a:ext cx="5194300" cy="3225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11200" y="1778000"/>
            <a:ext cx="27305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130800" y="3822700"/>
            <a:ext cx="88773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700" y="-88900"/>
            <a:ext cx="4762500" cy="189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26900" y="2641600"/>
            <a:ext cx="5359400" cy="4457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464300" y="2641600"/>
            <a:ext cx="5359400" cy="4457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" y="2667000"/>
            <a:ext cx="5359400" cy="4457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73100" y="1778000"/>
            <a:ext cx="4318000" cy="1003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22400" y="7391400"/>
            <a:ext cx="3035300" cy="927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31000" y="7442200"/>
            <a:ext cx="2413000" cy="965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192000" y="7467600"/>
            <a:ext cx="2159000" cy="927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41500" y="8382000"/>
            <a:ext cx="203200" cy="177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41500" y="9055100"/>
            <a:ext cx="203200" cy="177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082800" y="8216900"/>
            <a:ext cx="3898900" cy="15748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239000" y="8483600"/>
            <a:ext cx="203200" cy="177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239000" y="9156700"/>
            <a:ext cx="203200" cy="177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467600" y="8331200"/>
            <a:ext cx="3962400" cy="15748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700000" y="8483600"/>
            <a:ext cx="203200" cy="177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700000" y="9156700"/>
            <a:ext cx="203200" cy="177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941300" y="8331200"/>
            <a:ext cx="375920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700" y="-88900"/>
            <a:ext cx="4762500" cy="189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4800600"/>
            <a:ext cx="9258300" cy="5130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44000" y="2019300"/>
            <a:ext cx="8801100" cy="4864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23900" y="1778000"/>
            <a:ext cx="43180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700" y="-88900"/>
            <a:ext cx="4762500" cy="189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00200" y="5943600"/>
            <a:ext cx="4889500" cy="260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60400" y="1778000"/>
            <a:ext cx="2095500" cy="1003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73200" y="2692400"/>
            <a:ext cx="13665200" cy="2489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908800" y="5829300"/>
            <a:ext cx="3390900" cy="876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861300" y="6845300"/>
            <a:ext cx="292100" cy="24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178800" y="6604000"/>
            <a:ext cx="65278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476500" y="3822700"/>
            <a:ext cx="142240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" y="-88900"/>
            <a:ext cx="7556500" cy="189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5000" y="1778000"/>
            <a:ext cx="2438400" cy="1003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" y="5448300"/>
            <a:ext cx="3289300" cy="1003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11300" y="2705100"/>
            <a:ext cx="13779500" cy="2895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60500" y="6515100"/>
            <a:ext cx="604520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168900" y="2628900"/>
            <a:ext cx="9144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01800" y="2070100"/>
            <a:ext cx="5969000" cy="293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92900" y="4914900"/>
            <a:ext cx="10795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8880000">
            <a:off x="10363200" y="-3721100"/>
            <a:ext cx="9410700" cy="1477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68500" y="1714500"/>
            <a:ext cx="3873500" cy="193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997200" y="4064000"/>
            <a:ext cx="3136900" cy="5473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73300" y="3162300"/>
            <a:ext cx="1346200" cy="495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91700" y="4064000"/>
            <a:ext cx="3073400" cy="5473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0" y="3822700"/>
            <a:ext cx="114554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" y="-88900"/>
            <a:ext cx="5956300" cy="189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778000"/>
            <a:ext cx="3302000" cy="1003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60500" y="2857500"/>
            <a:ext cx="11264900" cy="22225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59000" y="4978400"/>
            <a:ext cx="292100" cy="241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59000" y="5435600"/>
            <a:ext cx="292100" cy="241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76500" y="4749800"/>
            <a:ext cx="10033000" cy="1346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60500" y="6261100"/>
            <a:ext cx="113665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" y="-88900"/>
            <a:ext cx="6108700" cy="189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99900" y="2806700"/>
            <a:ext cx="5156200" cy="5359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" y="1778000"/>
            <a:ext cx="3251200" cy="1003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46100" y="5448300"/>
            <a:ext cx="32512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60500" y="2692400"/>
            <a:ext cx="9906000" cy="876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81200" y="3543300"/>
            <a:ext cx="292100" cy="241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81200" y="3987800"/>
            <a:ext cx="2921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81200" y="4483100"/>
            <a:ext cx="2921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11400" y="3302000"/>
            <a:ext cx="3568700" cy="1828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85900" y="6197600"/>
            <a:ext cx="43561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130800" y="3822700"/>
            <a:ext cx="88265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" y="-88900"/>
            <a:ext cx="4724400" cy="189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9900" y="1778000"/>
            <a:ext cx="3352800" cy="1003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22400" y="2844800"/>
            <a:ext cx="73025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045700" y="3670300"/>
            <a:ext cx="6172200" cy="3441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63800" y="4584700"/>
            <a:ext cx="292100" cy="24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63800" y="5029200"/>
            <a:ext cx="292100" cy="241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768600" y="4343400"/>
            <a:ext cx="3479800" cy="1346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806700" y="5575300"/>
            <a:ext cx="4381500" cy="4889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398000" y="2844800"/>
            <a:ext cx="4406900" cy="876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60500" y="3556000"/>
            <a:ext cx="44577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" y="-88900"/>
            <a:ext cx="4724400" cy="189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60400" y="1778000"/>
            <a:ext cx="4787900" cy="1003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09700" y="2628900"/>
            <a:ext cx="12890500" cy="1346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60600" y="4089400"/>
            <a:ext cx="292100" cy="241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60600" y="4546600"/>
            <a:ext cx="292100" cy="241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60600" y="5041900"/>
            <a:ext cx="292100" cy="24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78100" y="3797300"/>
            <a:ext cx="3962400" cy="1828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60500" y="5753100"/>
            <a:ext cx="2095500" cy="8763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60600" y="6743700"/>
            <a:ext cx="2921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60600" y="7188200"/>
            <a:ext cx="292100" cy="241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60600" y="7683500"/>
            <a:ext cx="292100" cy="24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578100" y="6502400"/>
            <a:ext cx="8407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45400" y="0"/>
            <a:ext cx="10744200" cy="10388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" y="-88900"/>
            <a:ext cx="4724400" cy="189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" y="952500"/>
            <a:ext cx="1346200" cy="49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20800" y="5397500"/>
            <a:ext cx="7086600" cy="4584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50400" y="3632200"/>
            <a:ext cx="8216900" cy="635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1200" y="1778000"/>
            <a:ext cx="2717800" cy="1003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09700" y="2628900"/>
            <a:ext cx="3556000" cy="8763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08200" y="3606800"/>
            <a:ext cx="292100" cy="24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08200" y="4051300"/>
            <a:ext cx="292100" cy="24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08200" y="4546600"/>
            <a:ext cx="292100" cy="241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25700" y="3365500"/>
            <a:ext cx="4610100" cy="1828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410700" y="2628900"/>
            <a:ext cx="3441700" cy="87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