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9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14" Target="../media/image26.png" Type="http://schemas.openxmlformats.org/officeDocument/2006/relationships/image"/><Relationship Id="rId2" Target="../media/image15.png" Type="http://schemas.openxmlformats.org/officeDocument/2006/relationships/image"/><Relationship Id="rId3" Target="../media/image9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1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31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37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31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73000" y="-139700"/>
            <a:ext cx="11709400" cy="10071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48100" y="-1562100"/>
            <a:ext cx="15494000" cy="1332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51000" y="4279900"/>
            <a:ext cx="12928600" cy="207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151100" y="9525000"/>
            <a:ext cx="2794000" cy="711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16100" y="5715000"/>
            <a:ext cx="3683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68900" y="2628900"/>
            <a:ext cx="9144000" cy="5664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151100" y="9525000"/>
            <a:ext cx="27940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8880000">
            <a:off x="10363200" y="-3721100"/>
            <a:ext cx="9410700" cy="1477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68500" y="1714500"/>
            <a:ext cx="3873500" cy="193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59000" y="4394200"/>
            <a:ext cx="5892800" cy="4381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73300" y="3162300"/>
            <a:ext cx="1346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28700" y="952500"/>
            <a:ext cx="4178300" cy="189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2946400"/>
            <a:ext cx="156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36700" y="4064000"/>
            <a:ext cx="10312400" cy="876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4889500"/>
            <a:ext cx="2082800" cy="149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60500" y="5981700"/>
            <a:ext cx="10287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" y="952500"/>
            <a:ext cx="6934200" cy="1892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7100" y="2946400"/>
            <a:ext cx="1587500" cy="149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2700" y="4064000"/>
            <a:ext cx="5892800" cy="876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9800" y="5321300"/>
            <a:ext cx="3263900" cy="138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448800" y="7924800"/>
            <a:ext cx="49276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4400" y="7531100"/>
            <a:ext cx="1638300" cy="149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82700" y="8585200"/>
            <a:ext cx="6604000" cy="1257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182100" y="4229100"/>
            <a:ext cx="2692400" cy="138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50400" y="5168900"/>
            <a:ext cx="6553200" cy="1257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207500" y="6896100"/>
            <a:ext cx="2654300" cy="138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84300" y="6362700"/>
            <a:ext cx="64643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1054100"/>
            <a:ext cx="8750300" cy="279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44000" y="5346700"/>
            <a:ext cx="8750300" cy="3898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8500" y="2870200"/>
            <a:ext cx="2438400" cy="151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0" y="4127500"/>
            <a:ext cx="116713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49300" y="5105400"/>
            <a:ext cx="12446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63600" y="5803900"/>
            <a:ext cx="81915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1054100"/>
            <a:ext cx="8750300" cy="279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40900" y="5384800"/>
            <a:ext cx="7874000" cy="406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8500" y="2870200"/>
            <a:ext cx="2273300" cy="1612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0" y="4127500"/>
            <a:ext cx="136144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49300" y="5105400"/>
            <a:ext cx="12446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5500" y="6350000"/>
            <a:ext cx="84709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1054100"/>
            <a:ext cx="8750300" cy="279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33000" y="5854700"/>
            <a:ext cx="7607300" cy="302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1200" y="2844800"/>
            <a:ext cx="2425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3300" y="4229100"/>
            <a:ext cx="11595100" cy="876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49300" y="5105400"/>
            <a:ext cx="12446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63600" y="6083300"/>
            <a:ext cx="70485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1054100"/>
            <a:ext cx="8750300" cy="279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33000" y="5854700"/>
            <a:ext cx="7607300" cy="302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1200" y="2870200"/>
            <a:ext cx="2362200" cy="151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3300" y="4038600"/>
            <a:ext cx="14287500" cy="1257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49300" y="5105400"/>
            <a:ext cx="12446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0900" y="6070600"/>
            <a:ext cx="74549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58900" y="2311400"/>
            <a:ext cx="1346200" cy="495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6667500" y="-457200"/>
            <a:ext cx="31788100" cy="136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" y="952500"/>
            <a:ext cx="6184900" cy="189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