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8" r:id="rId13"/>
    <p:sldId id="267" r:id="rId14"/>
    <p:sldId id="272" r:id="rId15"/>
    <p:sldId id="271" r:id="rId16"/>
    <p:sldId id="270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869" userDrawn="1">
          <p15:clr>
            <a:srgbClr val="A4A3A4"/>
          </p15:clr>
        </p15:guide>
        <p15:guide id="5" pos="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5BD"/>
    <a:srgbClr val="1D1D26"/>
    <a:srgbClr val="121217"/>
    <a:srgbClr val="F7F7F7"/>
    <a:srgbClr val="5F5F68"/>
    <a:srgbClr val="6759CF"/>
    <a:srgbClr val="7C63D6"/>
    <a:srgbClr val="4A44C1"/>
    <a:srgbClr val="3E8FF6"/>
    <a:srgbClr val="5EC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1"/>
    <p:restoredTop sz="94667"/>
  </p:normalViewPr>
  <p:slideViewPr>
    <p:cSldViewPr snapToGrid="0" snapToObjects="1" showGuides="1">
      <p:cViewPr>
        <p:scale>
          <a:sx n="100" d="100"/>
          <a:sy n="100" d="100"/>
        </p:scale>
        <p:origin x="-1044" y="-438"/>
      </p:cViewPr>
      <p:guideLst>
        <p:guide orient="horz" pos="1956"/>
        <p:guide orient="horz" pos="1094"/>
        <p:guide pos="3840"/>
        <p:guide pos="869"/>
        <p:guide pos="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8B9A6-D904-F749-BBA2-9ADD544A83EE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669F3-44CE-8243-9717-015BD60D58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20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41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6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56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73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41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5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72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8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21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251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44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6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14" y="4517003"/>
            <a:ext cx="5144765" cy="289393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5376099" y="1108765"/>
            <a:ext cx="14398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오픈소스 </a:t>
            </a:r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SW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923528" y="1714569"/>
            <a:ext cx="8344938" cy="283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ko-KR" sz="32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A</a:t>
            </a:r>
            <a:r>
              <a:rPr kumimoji="1" lang="ko-KR" altLang="en-US" sz="32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조</a:t>
            </a:r>
            <a:endParaRPr kumimoji="1" lang="en-US" altLang="ko-KR" sz="3200" b="1" spc="-80" dirty="0" smtClean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  <a:p>
            <a:pPr lvl="0"/>
            <a:endParaRPr lang="en-US" altLang="ko-KR" sz="3200" b="1" dirty="0" smtClean="0">
              <a:solidFill>
                <a:schemeClr val="bg1"/>
              </a:solidFill>
              <a:latin typeface="Apple SD Gothic Neo"/>
            </a:endParaRPr>
          </a:p>
          <a:p>
            <a:pPr lvl="0"/>
            <a:endParaRPr lang="en-US" altLang="ko-KR" sz="3600" b="1" dirty="0" smtClean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 smtClean="0">
                <a:solidFill>
                  <a:schemeClr val="bg1"/>
                </a:solidFill>
                <a:latin typeface="Apple SD Gothic Neo"/>
              </a:rPr>
              <a:t>20124981 </a:t>
            </a:r>
            <a:r>
              <a:rPr lang="en-US" altLang="ko-KR" sz="2400" b="1" dirty="0" err="1">
                <a:solidFill>
                  <a:schemeClr val="bg1"/>
                </a:solidFill>
                <a:latin typeface="Apple SD Gothic Neo"/>
              </a:rPr>
              <a:t>김경수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>
                <a:solidFill>
                  <a:schemeClr val="bg1"/>
                </a:solidFill>
                <a:latin typeface="Apple SD Gothic Neo"/>
              </a:rPr>
              <a:t>20144787 </a:t>
            </a:r>
            <a:r>
              <a:rPr lang="en-US" altLang="ko-KR" sz="2400" b="1" dirty="0" err="1">
                <a:solidFill>
                  <a:schemeClr val="bg1"/>
                </a:solidFill>
                <a:latin typeface="Apple SD Gothic Neo"/>
              </a:rPr>
              <a:t>정호영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>
                <a:solidFill>
                  <a:schemeClr val="bg1"/>
                </a:solidFill>
                <a:latin typeface="Apple SD Gothic Neo"/>
              </a:rPr>
              <a:t>20174312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Apple SD Gothic Neo"/>
              </a:rPr>
              <a:t>박진희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27" y="4517003"/>
            <a:ext cx="5149979" cy="28968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812" y="4517003"/>
            <a:ext cx="5144765" cy="28939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3" y="3818238"/>
            <a:ext cx="12192000" cy="3039762"/>
          </a:xfrm>
          <a:prstGeom prst="rect">
            <a:avLst/>
          </a:prstGeom>
          <a:gradFill>
            <a:gsLst>
              <a:gs pos="0">
                <a:srgbClr val="121217"/>
              </a:gs>
              <a:gs pos="100000">
                <a:srgbClr val="121217">
                  <a:alpha val="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10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3" t="7821" r="4563" b="26663"/>
          <a:stretch/>
        </p:blipFill>
        <p:spPr bwMode="auto">
          <a:xfrm>
            <a:off x="0" y="0"/>
            <a:ext cx="6026727" cy="446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59820" y="28055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메뉴바와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리셋버튼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설정 및 배치</a:t>
            </a:r>
            <a:endParaRPr lang="ko-KR" altLang="en-US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68" y="649886"/>
            <a:ext cx="25336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5"/>
          <p:cNvSpPr/>
          <p:nvPr/>
        </p:nvSpPr>
        <p:spPr>
          <a:xfrm>
            <a:off x="6413414" y="883995"/>
            <a:ext cx="1385127" cy="1657903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2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6546" r="29329" b="59555"/>
          <a:stretch/>
        </p:blipFill>
        <p:spPr bwMode="auto">
          <a:xfrm>
            <a:off x="0" y="0"/>
            <a:ext cx="4249881" cy="290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41375" r="29677" b="15312"/>
          <a:stretch/>
        </p:blipFill>
        <p:spPr bwMode="auto">
          <a:xfrm>
            <a:off x="4276246" y="1"/>
            <a:ext cx="4224440" cy="371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5"/>
          <p:cNvSpPr/>
          <p:nvPr/>
        </p:nvSpPr>
        <p:spPr>
          <a:xfrm>
            <a:off x="0" y="0"/>
            <a:ext cx="4249881" cy="2878282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4449" y="4531667"/>
            <a:ext cx="130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버튼 생성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5"/>
          <p:cNvSpPr/>
          <p:nvPr/>
        </p:nvSpPr>
        <p:spPr>
          <a:xfrm>
            <a:off x="4250805" y="0"/>
            <a:ext cx="4249881" cy="3713018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4241" y="4577833"/>
            <a:ext cx="280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버튼 주변에 지뢰 개수를 파악하기 위한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반복문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096365" y="2905991"/>
            <a:ext cx="0" cy="1485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389331" y="3713018"/>
            <a:ext cx="0" cy="8186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" t="25778" r="13183" b="54333"/>
          <a:stretch/>
        </p:blipFill>
        <p:spPr bwMode="auto">
          <a:xfrm>
            <a:off x="0" y="-4762"/>
            <a:ext cx="6677026" cy="170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88644" y="133759"/>
            <a:ext cx="343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지뢰가 아닌 버튼을 클릭했으며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깃발이 꽂혀있지 않은 경우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Check()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를 호출</a:t>
            </a:r>
            <a:endParaRPr lang="ko-KR" altLang="en-US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6" t="8112" r="35250" b="48666"/>
          <a:stretch/>
        </p:blipFill>
        <p:spPr bwMode="auto">
          <a:xfrm>
            <a:off x="0" y="2171700"/>
            <a:ext cx="4362450" cy="370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801881" y="584961"/>
            <a:ext cx="14867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563506" y="4009199"/>
            <a:ext cx="14867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50270" y="3547534"/>
            <a:ext cx="3720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Check(</a:t>
            </a:r>
            <a:r>
              <a:rPr lang="en-US" altLang="ko-KR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</a:t>
            </a:r>
            <a:r>
              <a:rPr lang="en-US" altLang="ko-KR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,j</a:t>
            </a:r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에서는</a:t>
            </a:r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버튼의 값이 </a:t>
            </a:r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이면 재귀호출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 아니면 해당 칸의 숫자에 맞는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이미지를 설정</a:t>
            </a:r>
            <a:endParaRPr lang="ko-KR" altLang="en-US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9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7556" r="3340" b="67000"/>
          <a:stretch/>
        </p:blipFill>
        <p:spPr bwMode="auto">
          <a:xfrm>
            <a:off x="0" y="0"/>
            <a:ext cx="88201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꺾인 연결선 4"/>
          <p:cNvCxnSpPr/>
          <p:nvPr/>
        </p:nvCxnSpPr>
        <p:spPr>
          <a:xfrm rot="16200000" flipH="1">
            <a:off x="128588" y="2833687"/>
            <a:ext cx="1438275" cy="47625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870" y="3814234"/>
            <a:ext cx="5522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버튼을 </a:t>
            </a:r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우클릭했을때</a:t>
            </a:r>
            <a:endParaRPr lang="en-US" altLang="ko-KR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해당 버튼이 깃발이 </a:t>
            </a:r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안꽂혀있으면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깃발 이미지 설정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이미 깃발이 꽂혀있으면 깃발이미지 삭제 </a:t>
            </a:r>
            <a:endParaRPr lang="ko-KR" altLang="en-US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35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" t="19222" r="29398" b="38334"/>
          <a:stretch/>
        </p:blipFill>
        <p:spPr bwMode="auto">
          <a:xfrm>
            <a:off x="0" y="1"/>
            <a:ext cx="66675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꺾인 연결선 2"/>
          <p:cNvCxnSpPr/>
          <p:nvPr/>
        </p:nvCxnSpPr>
        <p:spPr>
          <a:xfrm rot="16200000" flipH="1">
            <a:off x="642938" y="4104747"/>
            <a:ext cx="1438275" cy="47625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1945" y="5085294"/>
            <a:ext cx="4830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지뢰를 </a:t>
            </a:r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클릭했을때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메시지 창을 띄워주고 모든 지뢰의 위치 표시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지뢰가 아닌 버튼에 깃발을 표시했을 경우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X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가 표시된 깃발을 표시해줌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5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7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5009" y="3000777"/>
            <a:ext cx="64651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감사합니다</a:t>
            </a:r>
            <a:endParaRPr lang="ko-KR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5009" y="1541637"/>
            <a:ext cx="857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https://github.com/JungHoYoung/OSS_A.git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247" y="2777481"/>
            <a:ext cx="3582091" cy="160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6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619984" y="516656"/>
            <a:ext cx="6326545" cy="69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36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지뢰찾기</a:t>
            </a:r>
            <a:r>
              <a:rPr kumimoji="1" lang="en-US" altLang="ko-KR" sz="36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(mine-sweeper)</a:t>
            </a:r>
            <a:endParaRPr kumimoji="1" lang="ko-KR" altLang="en-US" sz="3600" b="1" spc="-8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988" y="3254679"/>
            <a:ext cx="7440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 smtClean="0">
                <a:solidFill>
                  <a:schemeClr val="bg1"/>
                </a:solidFill>
              </a:rPr>
              <a:t>목표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 smtClean="0">
                <a:solidFill>
                  <a:schemeClr val="bg1"/>
                </a:solidFill>
              </a:rPr>
              <a:t>기본 소스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ko-KR" altLang="en-US" sz="4000" dirty="0" smtClean="0">
                <a:solidFill>
                  <a:schemeClr val="bg1"/>
                </a:solidFill>
              </a:rPr>
              <a:t>포크한 소스</a:t>
            </a:r>
            <a:r>
              <a:rPr lang="en-US" altLang="ko-KR" sz="4000" dirty="0" smtClean="0">
                <a:solidFill>
                  <a:schemeClr val="bg1"/>
                </a:solidFill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 smtClean="0">
                <a:solidFill>
                  <a:schemeClr val="bg1"/>
                </a:solidFill>
              </a:rPr>
              <a:t>바뀐 소스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ko-KR" altLang="en-US" sz="4000" dirty="0" smtClean="0">
                <a:solidFill>
                  <a:schemeClr val="bg1"/>
                </a:solidFill>
              </a:rPr>
              <a:t>수정한 내용</a:t>
            </a:r>
            <a:r>
              <a:rPr lang="en-US" altLang="ko-KR" sz="4000" dirty="0" smtClean="0">
                <a:solidFill>
                  <a:schemeClr val="bg1"/>
                </a:solidFill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solidFill>
                  <a:schemeClr val="bg1"/>
                </a:solidFill>
              </a:rPr>
              <a:t>GUI</a:t>
            </a:r>
            <a:r>
              <a:rPr lang="ko-KR" altLang="en-US" sz="4000" dirty="0" smtClean="0">
                <a:solidFill>
                  <a:schemeClr val="bg1"/>
                </a:solidFill>
              </a:rPr>
              <a:t>구현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1978" y="1636927"/>
            <a:ext cx="1102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목차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51770" y="2404997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769" y="2569923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1770" y="2752594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51770" y="2947269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91950" y="419627"/>
            <a:ext cx="632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solidFill>
                  <a:schemeClr val="bg1"/>
                </a:solidFill>
              </a:rPr>
              <a:t>목표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3" y="1637118"/>
            <a:ext cx="8781593" cy="45701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619983" y="1313267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9984" y="1495938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1235"/>
            <a:ext cx="6598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solidFill>
                  <a:schemeClr val="bg1"/>
                </a:solidFill>
              </a:rPr>
              <a:t>기본 소스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포크한 소스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9984" y="1311138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9983" y="1476064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9984" y="1658735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1" y="4339937"/>
            <a:ext cx="6227627" cy="2022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2" y="1848309"/>
            <a:ext cx="6300231" cy="19446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48729" y="2658356"/>
            <a:ext cx="10304376" cy="570316"/>
            <a:chOff x="848729" y="2658356"/>
            <a:chExt cx="10304376" cy="570316"/>
          </a:xfrm>
        </p:grpSpPr>
        <p:grpSp>
          <p:nvGrpSpPr>
            <p:cNvPr id="18" name="Group 17"/>
            <p:cNvGrpSpPr/>
            <p:nvPr/>
          </p:nvGrpSpPr>
          <p:grpSpPr>
            <a:xfrm>
              <a:off x="848729" y="2658356"/>
              <a:ext cx="6873566" cy="352428"/>
              <a:chOff x="848729" y="2658356"/>
              <a:chExt cx="6873566" cy="35242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848729" y="2658356"/>
                <a:ext cx="683795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Elbow Connector 10"/>
              <p:cNvCxnSpPr>
                <a:stCxn id="8" idx="3"/>
              </p:cNvCxnSpPr>
              <p:nvPr/>
            </p:nvCxnSpPr>
            <p:spPr>
              <a:xfrm>
                <a:off x="1532524" y="2822573"/>
                <a:ext cx="6189771" cy="188211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765961" y="2859340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지뢰찾기의 메인 소스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729" y="3044006"/>
            <a:ext cx="10386677" cy="554667"/>
            <a:chOff x="848729" y="3044006"/>
            <a:chExt cx="10386677" cy="554667"/>
          </a:xfrm>
        </p:grpSpPr>
        <p:grpSp>
          <p:nvGrpSpPr>
            <p:cNvPr id="19" name="Group 18"/>
            <p:cNvGrpSpPr/>
            <p:nvPr/>
          </p:nvGrpSpPr>
          <p:grpSpPr>
            <a:xfrm>
              <a:off x="848729" y="3044006"/>
              <a:ext cx="7785145" cy="328433"/>
              <a:chOff x="848729" y="3044006"/>
              <a:chExt cx="7785145" cy="328433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48729" y="3044006"/>
                <a:ext cx="1595374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Elbow Connector 13"/>
              <p:cNvCxnSpPr/>
              <p:nvPr/>
            </p:nvCxnSpPr>
            <p:spPr>
              <a:xfrm>
                <a:off x="2444103" y="3168872"/>
                <a:ext cx="6189771" cy="188211"/>
              </a:xfrm>
              <a:prstGeom prst="bentConnector3">
                <a:avLst>
                  <a:gd name="adj1" fmla="val 36476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8633874" y="3229341"/>
              <a:ext cx="2601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지뢰찾기 실행소스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1175" y="4878917"/>
            <a:ext cx="10338306" cy="472889"/>
            <a:chOff x="814799" y="2755783"/>
            <a:chExt cx="10338306" cy="472889"/>
          </a:xfrm>
        </p:grpSpPr>
        <p:grpSp>
          <p:nvGrpSpPr>
            <p:cNvPr id="23" name="Group 22"/>
            <p:cNvGrpSpPr/>
            <p:nvPr/>
          </p:nvGrpSpPr>
          <p:grpSpPr>
            <a:xfrm>
              <a:off x="814799" y="2755783"/>
              <a:ext cx="6865394" cy="328433"/>
              <a:chOff x="814799" y="2755783"/>
              <a:chExt cx="6865394" cy="328433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814799" y="2755783"/>
                <a:ext cx="1638850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Elbow Connector 25"/>
              <p:cNvCxnSpPr/>
              <p:nvPr/>
            </p:nvCxnSpPr>
            <p:spPr>
              <a:xfrm>
                <a:off x="2445477" y="2765234"/>
                <a:ext cx="5234716" cy="188211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7765961" y="2859340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 판을 만드는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3705" y="5262762"/>
            <a:ext cx="11010159" cy="749888"/>
            <a:chOff x="814799" y="2755783"/>
            <a:chExt cx="10338306" cy="749888"/>
          </a:xfrm>
        </p:grpSpPr>
        <p:grpSp>
          <p:nvGrpSpPr>
            <p:cNvPr id="29" name="Group 28"/>
            <p:cNvGrpSpPr/>
            <p:nvPr/>
          </p:nvGrpSpPr>
          <p:grpSpPr>
            <a:xfrm>
              <a:off x="814799" y="2755783"/>
              <a:ext cx="6865394" cy="328433"/>
              <a:chOff x="814799" y="2755783"/>
              <a:chExt cx="6865394" cy="32843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814799" y="2755783"/>
                <a:ext cx="1531173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Elbow Connector 31"/>
              <p:cNvCxnSpPr/>
              <p:nvPr/>
            </p:nvCxnSpPr>
            <p:spPr>
              <a:xfrm>
                <a:off x="2345972" y="2765234"/>
                <a:ext cx="5334221" cy="188211"/>
              </a:xfrm>
              <a:prstGeom prst="bentConnector3">
                <a:avLst>
                  <a:gd name="adj1" fmla="val 74484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765961" y="2859340"/>
              <a:ext cx="3387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지뢰를 랜덤으로 설치하는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9984" y="5606793"/>
            <a:ext cx="11383126" cy="762066"/>
            <a:chOff x="841075" y="2743605"/>
            <a:chExt cx="10312030" cy="762066"/>
          </a:xfrm>
        </p:grpSpPr>
        <p:grpSp>
          <p:nvGrpSpPr>
            <p:cNvPr id="34" name="Group 33"/>
            <p:cNvGrpSpPr/>
            <p:nvPr/>
          </p:nvGrpSpPr>
          <p:grpSpPr>
            <a:xfrm>
              <a:off x="841075" y="2743605"/>
              <a:ext cx="6695017" cy="359775"/>
              <a:chOff x="841075" y="2743605"/>
              <a:chExt cx="6695017" cy="35977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841075" y="2743605"/>
                <a:ext cx="2832074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Elbow Connector 36"/>
              <p:cNvCxnSpPr/>
              <p:nvPr/>
            </p:nvCxnSpPr>
            <p:spPr>
              <a:xfrm>
                <a:off x="3646873" y="2765234"/>
                <a:ext cx="3889219" cy="338146"/>
              </a:xfrm>
              <a:prstGeom prst="bentConnector3">
                <a:avLst>
                  <a:gd name="adj1" fmla="val 9269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7765961" y="2859340"/>
              <a:ext cx="3387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기준을 주변으로 지뢰 탐색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3706" y="5988304"/>
            <a:ext cx="10338306" cy="472889"/>
            <a:chOff x="814799" y="2755783"/>
            <a:chExt cx="10338306" cy="472889"/>
          </a:xfrm>
        </p:grpSpPr>
        <p:grpSp>
          <p:nvGrpSpPr>
            <p:cNvPr id="39" name="Group 38"/>
            <p:cNvGrpSpPr/>
            <p:nvPr/>
          </p:nvGrpSpPr>
          <p:grpSpPr>
            <a:xfrm>
              <a:off x="814799" y="2755783"/>
              <a:ext cx="6865394" cy="328433"/>
              <a:chOff x="814799" y="2755783"/>
              <a:chExt cx="6865394" cy="328433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814799" y="2755783"/>
                <a:ext cx="1638850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Elbow Connector 41"/>
              <p:cNvCxnSpPr/>
              <p:nvPr/>
            </p:nvCxnSpPr>
            <p:spPr>
              <a:xfrm>
                <a:off x="2445477" y="2765234"/>
                <a:ext cx="5234716" cy="188211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7765961" y="2859340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 판에 지뢰를 채우는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9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70" y="455859"/>
            <a:ext cx="2504807" cy="174492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1151" y="455859"/>
            <a:ext cx="7767238" cy="533549"/>
            <a:chOff x="848729" y="2658356"/>
            <a:chExt cx="7767238" cy="533549"/>
          </a:xfrm>
        </p:grpSpPr>
        <p:grpSp>
          <p:nvGrpSpPr>
            <p:cNvPr id="4" name="Group 3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848729" y="2658356"/>
                <a:ext cx="683795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Elbow Connector 6"/>
              <p:cNvCxnSpPr>
                <a:stCxn id="6" idx="3"/>
              </p:cNvCxnSpPr>
              <p:nvPr/>
            </p:nvCxnSpPr>
            <p:spPr>
              <a:xfrm>
                <a:off x="1532524" y="2822573"/>
                <a:ext cx="3696299" cy="164216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5228823" y="2822573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난이도 하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(10X10)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1151" y="1430878"/>
            <a:ext cx="7767238" cy="533549"/>
            <a:chOff x="848729" y="2658356"/>
            <a:chExt cx="7767238" cy="533549"/>
          </a:xfrm>
        </p:grpSpPr>
        <p:grpSp>
          <p:nvGrpSpPr>
            <p:cNvPr id="10" name="Group 9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848729" y="2658356"/>
                <a:ext cx="1662652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Elbow Connector 12"/>
              <p:cNvCxnSpPr/>
              <p:nvPr/>
            </p:nvCxnSpPr>
            <p:spPr>
              <a:xfrm>
                <a:off x="2511381" y="2658356"/>
                <a:ext cx="2717442" cy="328433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5228823" y="2822573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난이도 중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(20X20)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1151" y="979437"/>
            <a:ext cx="7767238" cy="533549"/>
            <a:chOff x="848729" y="2658356"/>
            <a:chExt cx="7767238" cy="533549"/>
          </a:xfrm>
        </p:grpSpPr>
        <p:grpSp>
          <p:nvGrpSpPr>
            <p:cNvPr id="16" name="Group 15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848729" y="2658356"/>
                <a:ext cx="2113412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Elbow Connector 18"/>
              <p:cNvCxnSpPr/>
              <p:nvPr/>
            </p:nvCxnSpPr>
            <p:spPr>
              <a:xfrm>
                <a:off x="2962141" y="2668327"/>
                <a:ext cx="2266682" cy="318462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228823" y="2822573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난이도 상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(30X30)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70" y="2953890"/>
            <a:ext cx="4295775" cy="1800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864" y="2953890"/>
            <a:ext cx="4591050" cy="17716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4089" y="4938781"/>
            <a:ext cx="26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지뢰 꽂기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2864" y="4861172"/>
            <a:ext cx="26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지뢰 삭제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74" y="627912"/>
            <a:ext cx="3657600" cy="526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759" y="627912"/>
            <a:ext cx="6252725" cy="488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31" y="365102"/>
            <a:ext cx="79914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3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3"/>
          <p:cNvSpPr txBox="1"/>
          <p:nvPr/>
        </p:nvSpPr>
        <p:spPr>
          <a:xfrm>
            <a:off x="91950" y="419627"/>
            <a:ext cx="632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solidFill>
                  <a:schemeClr val="bg1"/>
                </a:solidFill>
              </a:rPr>
              <a:t>GUI </a:t>
            </a:r>
            <a:r>
              <a:rPr lang="ko-KR" altLang="en-US" sz="4000" dirty="0" smtClean="0">
                <a:solidFill>
                  <a:schemeClr val="bg1"/>
                </a:solidFill>
              </a:rPr>
              <a:t>구</a:t>
            </a:r>
            <a:r>
              <a:rPr lang="ko-KR" altLang="en-US" sz="4000" dirty="0">
                <a:solidFill>
                  <a:schemeClr val="bg1"/>
                </a:solidFill>
              </a:rPr>
              <a:t>현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5" t="35664" r="66932" b="10105"/>
          <a:stretch/>
        </p:blipFill>
        <p:spPr bwMode="auto">
          <a:xfrm>
            <a:off x="591151" y="1272333"/>
            <a:ext cx="1620983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2"/>
          <p:cNvGrpSpPr/>
          <p:nvPr/>
        </p:nvGrpSpPr>
        <p:grpSpPr>
          <a:xfrm>
            <a:off x="591151" y="1272333"/>
            <a:ext cx="5793257" cy="513099"/>
            <a:chOff x="848729" y="2658356"/>
            <a:chExt cx="5793257" cy="513099"/>
          </a:xfrm>
        </p:grpSpPr>
        <p:grpSp>
          <p:nvGrpSpPr>
            <p:cNvPr id="8" name="Group 3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10" name="Rounded Rectangle 5"/>
              <p:cNvSpPr/>
              <p:nvPr/>
            </p:nvSpPr>
            <p:spPr>
              <a:xfrm>
                <a:off x="848729" y="2658356"/>
                <a:ext cx="683795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Elbow Connector 6"/>
              <p:cNvCxnSpPr>
                <a:stCxn id="10" idx="3"/>
              </p:cNvCxnSpPr>
              <p:nvPr/>
            </p:nvCxnSpPr>
            <p:spPr>
              <a:xfrm>
                <a:off x="1532524" y="2822573"/>
                <a:ext cx="3696299" cy="164216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228823" y="2802123"/>
              <a:ext cx="1413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메인 프레임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589781" y="1620995"/>
            <a:ext cx="1549376" cy="43537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35456" y="4054715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구현에 필요한 이미지 파일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9780" y="6300354"/>
            <a:ext cx="1622353" cy="3440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Elbow Connector 6"/>
          <p:cNvCxnSpPr/>
          <p:nvPr/>
        </p:nvCxnSpPr>
        <p:spPr>
          <a:xfrm>
            <a:off x="2139157" y="3978367"/>
            <a:ext cx="3696299" cy="164216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6"/>
          <p:cNvCxnSpPr/>
          <p:nvPr/>
        </p:nvCxnSpPr>
        <p:spPr>
          <a:xfrm flipV="1">
            <a:off x="2139157" y="4327249"/>
            <a:ext cx="3696299" cy="2138291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4" y="1805882"/>
            <a:ext cx="25336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378400" y="1436550"/>
            <a:ext cx="76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결</a:t>
            </a:r>
            <a:r>
              <a:rPr lang="ko-KR" altLang="en-US" b="1">
                <a:solidFill>
                  <a:schemeClr val="bg1"/>
                </a:solidFill>
              </a:rPr>
              <a:t>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299864" y="1436550"/>
            <a:ext cx="2774372" cy="39598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311671" y="1600766"/>
            <a:ext cx="282193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6" t="19721" r="48522" b="38216"/>
          <a:stretch/>
        </p:blipFill>
        <p:spPr bwMode="auto">
          <a:xfrm>
            <a:off x="613063" y="281121"/>
            <a:ext cx="4208320" cy="416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4904511" y="465787"/>
            <a:ext cx="282193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53410" y="281121"/>
            <a:ext cx="196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필요한 변수 선언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063" y="870748"/>
            <a:ext cx="3283528" cy="8437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896591" y="1292623"/>
            <a:ext cx="382985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53409" y="1107957"/>
            <a:ext cx="39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난이도별로 버튼과 배열을 각각 생성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3063" y="2103802"/>
            <a:ext cx="4208320" cy="234407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21383" y="3297306"/>
            <a:ext cx="30320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53410" y="3112640"/>
            <a:ext cx="39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이미지 파일 불러오기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166</Words>
  <Application>Microsoft Office PowerPoint</Application>
  <PresentationFormat>사용자 지정</PresentationFormat>
  <Paragraphs>51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Arena</cp:lastModifiedBy>
  <cp:revision>66</cp:revision>
  <dcterms:created xsi:type="dcterms:W3CDTF">2018-08-23T05:26:23Z</dcterms:created>
  <dcterms:modified xsi:type="dcterms:W3CDTF">2018-12-01T11:18:41Z</dcterms:modified>
</cp:coreProperties>
</file>