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5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094" userDrawn="1">
          <p15:clr>
            <a:srgbClr val="A4A3A4"/>
          </p15:clr>
        </p15:guide>
        <p15:guide id="4" pos="869" userDrawn="1">
          <p15:clr>
            <a:srgbClr val="A4A3A4"/>
          </p15:clr>
        </p15:guide>
        <p15:guide id="5" pos="9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B5BD"/>
    <a:srgbClr val="1D1D26"/>
    <a:srgbClr val="121217"/>
    <a:srgbClr val="F7F7F7"/>
    <a:srgbClr val="5F5F68"/>
    <a:srgbClr val="6759CF"/>
    <a:srgbClr val="7C63D6"/>
    <a:srgbClr val="4A44C1"/>
    <a:srgbClr val="3E8FF6"/>
    <a:srgbClr val="5EC9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41"/>
    <p:restoredTop sz="94667"/>
  </p:normalViewPr>
  <p:slideViewPr>
    <p:cSldViewPr snapToGrid="0" snapToObjects="1" showGuides="1">
      <p:cViewPr varScale="1">
        <p:scale>
          <a:sx n="74" d="100"/>
          <a:sy n="74" d="100"/>
        </p:scale>
        <p:origin x="66" y="132"/>
      </p:cViewPr>
      <p:guideLst>
        <p:guide orient="horz" pos="1956"/>
        <p:guide pos="3840"/>
        <p:guide orient="horz" pos="1094"/>
        <p:guide pos="869"/>
        <p:guide pos="9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8B9A6-D904-F749-BBA2-9ADD544A83EE}" type="datetimeFigureOut">
              <a:rPr kumimoji="1" lang="ko-KR" altLang="en-US" smtClean="0"/>
              <a:t>2018-12-01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669F3-44CE-8243-9717-015BD60D583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205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212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EA24-9905-784B-8033-5E2FE3296A17}" type="datetimeFigureOut">
              <a:rPr kumimoji="1" lang="ko-KR" altLang="en-US" smtClean="0"/>
              <a:t>2018-12-01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B5DE-1830-FA49-A399-23CCF3CFC5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441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EA24-9905-784B-8033-5E2FE3296A17}" type="datetimeFigureOut">
              <a:rPr kumimoji="1" lang="ko-KR" altLang="en-US" smtClean="0"/>
              <a:t>2018-12-01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B5DE-1830-FA49-A399-23CCF3CFC5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260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EA24-9905-784B-8033-5E2FE3296A17}" type="datetimeFigureOut">
              <a:rPr kumimoji="1" lang="ko-KR" altLang="en-US" smtClean="0"/>
              <a:t>2018-12-01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B5DE-1830-FA49-A399-23CCF3CFC5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756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EA24-9905-784B-8033-5E2FE3296A17}" type="datetimeFigureOut">
              <a:rPr kumimoji="1" lang="ko-KR" altLang="en-US" smtClean="0"/>
              <a:t>2018-12-01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B5DE-1830-FA49-A399-23CCF3CFC5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673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EA24-9905-784B-8033-5E2FE3296A17}" type="datetimeFigureOut">
              <a:rPr kumimoji="1" lang="ko-KR" altLang="en-US" smtClean="0"/>
              <a:t>2018-12-01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B5DE-1830-FA49-A399-23CCF3CFC5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415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EA24-9905-784B-8033-5E2FE3296A17}" type="datetimeFigureOut">
              <a:rPr kumimoji="1" lang="ko-KR" altLang="en-US" smtClean="0"/>
              <a:t>2018-12-01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B5DE-1830-FA49-A399-23CCF3CFC5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99557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EA24-9905-784B-8033-5E2FE3296A17}" type="datetimeFigureOut">
              <a:rPr kumimoji="1" lang="ko-KR" altLang="en-US" smtClean="0"/>
              <a:t>2018-12-01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B5DE-1830-FA49-A399-23CCF3CFC5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272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EA24-9905-784B-8033-5E2FE3296A17}" type="datetimeFigureOut">
              <a:rPr kumimoji="1" lang="ko-KR" altLang="en-US" smtClean="0"/>
              <a:t>2018-12-01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B5DE-1830-FA49-A399-23CCF3CFC5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6881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EA24-9905-784B-8033-5E2FE3296A17}" type="datetimeFigureOut">
              <a:rPr kumimoji="1" lang="ko-KR" altLang="en-US" smtClean="0"/>
              <a:t>2018-12-01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B5DE-1830-FA49-A399-23CCF3CFC5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214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EA24-9905-784B-8033-5E2FE3296A17}" type="datetimeFigureOut">
              <a:rPr kumimoji="1" lang="ko-KR" altLang="en-US" smtClean="0"/>
              <a:t>2018-12-01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B5DE-1830-FA49-A399-23CCF3CFC5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2510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EA24-9905-784B-8033-5E2FE3296A17}" type="datetimeFigureOut">
              <a:rPr kumimoji="1" lang="ko-KR" altLang="en-US" smtClean="0"/>
              <a:t>2018-12-01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B5DE-1830-FA49-A399-23CCF3CFC5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0442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 smtClean="0"/>
              <a:t>마스터 제목 스타일 편집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4EA24-9905-784B-8033-5E2FE3296A17}" type="datetimeFigureOut">
              <a:rPr kumimoji="1" lang="ko-KR" altLang="en-US" smtClean="0"/>
              <a:t>2018-12-01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0B5DE-1830-FA49-A399-23CCF3CFC5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4964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614" y="4517003"/>
            <a:ext cx="5144765" cy="2893930"/>
          </a:xfrm>
          <a:prstGeom prst="rect">
            <a:avLst/>
          </a:prstGeom>
        </p:spPr>
      </p:pic>
      <p:sp>
        <p:nvSpPr>
          <p:cNvPr id="5" name="텍스트 상자 4"/>
          <p:cNvSpPr txBox="1"/>
          <p:nvPr/>
        </p:nvSpPr>
        <p:spPr>
          <a:xfrm>
            <a:off x="5376099" y="1108765"/>
            <a:ext cx="14398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" charset="-127"/>
              </a:rPr>
              <a:t>오픈소스 </a:t>
            </a:r>
            <a:r>
              <a:rPr kumimoji="1"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" charset="-127"/>
              </a:rPr>
              <a:t>SW</a:t>
            </a:r>
            <a:endParaRPr kumimoji="1" lang="ko-KR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cs typeface="Noto Sans CJK KR" charset="-127"/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1923528" y="1714569"/>
            <a:ext cx="8344938" cy="283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en-US" altLang="ko-KR" sz="3200" b="1" spc="-8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" charset="-127"/>
              </a:rPr>
              <a:t>A</a:t>
            </a:r>
            <a:r>
              <a:rPr kumimoji="1" lang="ko-KR" altLang="en-US" sz="3200" b="1" spc="-8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" charset="-127"/>
              </a:rPr>
              <a:t>조</a:t>
            </a:r>
            <a:endParaRPr kumimoji="1" lang="en-US" altLang="ko-KR" sz="3200" b="1" spc="-80" dirty="0" smtClean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cs typeface="Noto Sans CJK KR" charset="-127"/>
            </a:endParaRPr>
          </a:p>
          <a:p>
            <a:pPr lvl="0"/>
            <a:endParaRPr lang="en-US" altLang="ko-KR" sz="3200" b="1" dirty="0" smtClean="0">
              <a:solidFill>
                <a:schemeClr val="bg1"/>
              </a:solidFill>
              <a:latin typeface="Apple SD Gothic Neo"/>
            </a:endParaRPr>
          </a:p>
          <a:p>
            <a:pPr lvl="0"/>
            <a:endParaRPr lang="en-US" altLang="ko-KR" sz="3600" b="1" dirty="0" smtClean="0">
              <a:solidFill>
                <a:schemeClr val="bg1"/>
              </a:solidFill>
              <a:latin typeface="Apple SD Gothic Neo"/>
            </a:endParaRPr>
          </a:p>
          <a:p>
            <a:pPr lvl="0" algn="r"/>
            <a:r>
              <a:rPr lang="en-US" altLang="ko-KR" sz="2400" b="1" dirty="0" smtClean="0">
                <a:solidFill>
                  <a:schemeClr val="bg1"/>
                </a:solidFill>
                <a:latin typeface="Apple SD Gothic Neo"/>
              </a:rPr>
              <a:t>20124981 </a:t>
            </a:r>
            <a:r>
              <a:rPr lang="en-US" altLang="ko-KR" sz="2400" b="1" dirty="0" err="1">
                <a:solidFill>
                  <a:schemeClr val="bg1"/>
                </a:solidFill>
                <a:latin typeface="Apple SD Gothic Neo"/>
              </a:rPr>
              <a:t>김경수</a:t>
            </a:r>
            <a:endParaRPr lang="en-US" altLang="ko-KR" sz="2400" b="1" dirty="0">
              <a:solidFill>
                <a:schemeClr val="bg1"/>
              </a:solidFill>
              <a:latin typeface="Apple SD Gothic Neo"/>
            </a:endParaRPr>
          </a:p>
          <a:p>
            <a:pPr lvl="0" algn="r"/>
            <a:r>
              <a:rPr lang="en-US" altLang="ko-KR" sz="2400" b="1" dirty="0">
                <a:solidFill>
                  <a:schemeClr val="bg1"/>
                </a:solidFill>
                <a:latin typeface="Apple SD Gothic Neo"/>
              </a:rPr>
              <a:t>20144787 </a:t>
            </a:r>
            <a:r>
              <a:rPr lang="en-US" altLang="ko-KR" sz="2400" b="1" dirty="0" err="1">
                <a:solidFill>
                  <a:schemeClr val="bg1"/>
                </a:solidFill>
                <a:latin typeface="Apple SD Gothic Neo"/>
              </a:rPr>
              <a:t>정호영</a:t>
            </a:r>
            <a:endParaRPr lang="en-US" altLang="ko-KR" sz="2400" b="1" dirty="0">
              <a:solidFill>
                <a:schemeClr val="bg1"/>
              </a:solidFill>
              <a:latin typeface="Apple SD Gothic Neo"/>
            </a:endParaRPr>
          </a:p>
          <a:p>
            <a:pPr lvl="0" algn="r"/>
            <a:r>
              <a:rPr lang="en-US" altLang="ko-KR" sz="2400" b="1" dirty="0">
                <a:solidFill>
                  <a:schemeClr val="bg1"/>
                </a:solidFill>
                <a:latin typeface="Apple SD Gothic Neo"/>
              </a:rPr>
              <a:t>20174312 </a:t>
            </a:r>
            <a:r>
              <a:rPr lang="en-US" altLang="ko-KR" sz="2400" b="1" dirty="0" err="1" smtClean="0">
                <a:solidFill>
                  <a:schemeClr val="bg1"/>
                </a:solidFill>
                <a:latin typeface="Apple SD Gothic Neo"/>
              </a:rPr>
              <a:t>박진희</a:t>
            </a:r>
            <a:endParaRPr lang="en-US" altLang="ko-KR" sz="2400" b="1" dirty="0">
              <a:solidFill>
                <a:schemeClr val="bg1"/>
              </a:solidFill>
              <a:latin typeface="Apple SD Gothic Neo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827" y="4517003"/>
            <a:ext cx="5149979" cy="28968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1812" y="4517003"/>
            <a:ext cx="5144765" cy="289393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-3" y="3818238"/>
            <a:ext cx="12192000" cy="3039762"/>
          </a:xfrm>
          <a:prstGeom prst="rect">
            <a:avLst/>
          </a:prstGeom>
          <a:gradFill>
            <a:gsLst>
              <a:gs pos="0">
                <a:srgbClr val="121217"/>
              </a:gs>
              <a:gs pos="100000">
                <a:srgbClr val="121217">
                  <a:alpha val="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710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5009" y="3000777"/>
            <a:ext cx="64651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감사합니다</a:t>
            </a:r>
            <a:endParaRPr lang="ko-KR" alt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75009" y="1541637"/>
            <a:ext cx="8577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https://github.com/JungHoYoung/OSS_A.git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247" y="2777481"/>
            <a:ext cx="3582091" cy="160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56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/>
          <p:nvPr/>
        </p:nvSpPr>
        <p:spPr>
          <a:xfrm>
            <a:off x="619984" y="516656"/>
            <a:ext cx="6326545" cy="693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3600" b="1" spc="-8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" charset="-127"/>
              </a:rPr>
              <a:t>지뢰찾기</a:t>
            </a:r>
            <a:r>
              <a:rPr kumimoji="1" lang="en-US" altLang="ko-KR" sz="3600" b="1" spc="-8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" charset="-127"/>
              </a:rPr>
              <a:t>(mine-sweeper)</a:t>
            </a:r>
            <a:endParaRPr kumimoji="1" lang="ko-KR" altLang="en-US" sz="3600" b="1" spc="-8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cs typeface="Noto Sans CJK KR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5988" y="3254679"/>
            <a:ext cx="74404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Wingdings" panose="05000000000000000000" pitchFamily="2" charset="2"/>
              <a:buChar char="l"/>
            </a:pPr>
            <a:r>
              <a:rPr lang="ko-KR" altLang="en-US" sz="4000" dirty="0" smtClean="0">
                <a:solidFill>
                  <a:schemeClr val="bg1"/>
                </a:solidFill>
              </a:rPr>
              <a:t>목표</a:t>
            </a:r>
            <a:endParaRPr lang="en-US" altLang="ko-KR" sz="4000" dirty="0" smtClean="0">
              <a:solidFill>
                <a:schemeClr val="bg1"/>
              </a:solidFill>
            </a:endParaRPr>
          </a:p>
          <a:p>
            <a:pPr marL="1028700" lvl="1" indent="-571500">
              <a:buFont typeface="Wingdings" panose="05000000000000000000" pitchFamily="2" charset="2"/>
              <a:buChar char="l"/>
            </a:pPr>
            <a:r>
              <a:rPr lang="ko-KR" altLang="en-US" sz="4000" dirty="0" smtClean="0">
                <a:solidFill>
                  <a:schemeClr val="bg1"/>
                </a:solidFill>
              </a:rPr>
              <a:t>기본 소스</a:t>
            </a:r>
            <a:r>
              <a:rPr lang="en-US" altLang="ko-KR" sz="4000" dirty="0" smtClean="0">
                <a:solidFill>
                  <a:schemeClr val="bg1"/>
                </a:solidFill>
              </a:rPr>
              <a:t>(</a:t>
            </a:r>
            <a:r>
              <a:rPr lang="ko-KR" altLang="en-US" sz="4000" dirty="0" smtClean="0">
                <a:solidFill>
                  <a:schemeClr val="bg1"/>
                </a:solidFill>
              </a:rPr>
              <a:t>포크한 소스</a:t>
            </a:r>
            <a:r>
              <a:rPr lang="en-US" altLang="ko-KR" sz="4000" dirty="0" smtClean="0">
                <a:solidFill>
                  <a:schemeClr val="bg1"/>
                </a:solidFill>
              </a:rPr>
              <a:t>)</a:t>
            </a:r>
          </a:p>
          <a:p>
            <a:pPr marL="1028700" lvl="1" indent="-571500">
              <a:buFont typeface="Wingdings" panose="05000000000000000000" pitchFamily="2" charset="2"/>
              <a:buChar char="l"/>
            </a:pPr>
            <a:r>
              <a:rPr lang="ko-KR" altLang="en-US" sz="4000" dirty="0" smtClean="0">
                <a:solidFill>
                  <a:schemeClr val="bg1"/>
                </a:solidFill>
              </a:rPr>
              <a:t>바뀐 소스</a:t>
            </a:r>
            <a:r>
              <a:rPr lang="en-US" altLang="ko-KR" sz="4000" dirty="0" smtClean="0">
                <a:solidFill>
                  <a:schemeClr val="bg1"/>
                </a:solidFill>
              </a:rPr>
              <a:t>(</a:t>
            </a:r>
            <a:r>
              <a:rPr lang="ko-KR" altLang="en-US" sz="4000" dirty="0" smtClean="0">
                <a:solidFill>
                  <a:schemeClr val="bg1"/>
                </a:solidFill>
              </a:rPr>
              <a:t>수정한 내용</a:t>
            </a:r>
            <a:r>
              <a:rPr lang="en-US" altLang="ko-KR" sz="4000" dirty="0" smtClean="0">
                <a:solidFill>
                  <a:schemeClr val="bg1"/>
                </a:solidFill>
              </a:rPr>
              <a:t>)</a:t>
            </a:r>
          </a:p>
          <a:p>
            <a:pPr marL="1028700" lvl="1" indent="-571500">
              <a:buFont typeface="Wingdings" panose="05000000000000000000" pitchFamily="2" charset="2"/>
              <a:buChar char="l"/>
            </a:pPr>
            <a:r>
              <a:rPr lang="en-US" altLang="ko-KR" sz="4000" dirty="0" smtClean="0">
                <a:solidFill>
                  <a:schemeClr val="bg1"/>
                </a:solidFill>
              </a:rPr>
              <a:t>GUI</a:t>
            </a:r>
            <a:r>
              <a:rPr lang="ko-KR" altLang="en-US" sz="4000" dirty="0" smtClean="0">
                <a:solidFill>
                  <a:schemeClr val="bg1"/>
                </a:solidFill>
              </a:rPr>
              <a:t>구현</a:t>
            </a:r>
            <a:endParaRPr lang="en-US" altLang="ko-KR" sz="4000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1978" y="1636927"/>
            <a:ext cx="1102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목차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851770" y="2404997"/>
            <a:ext cx="5949863" cy="12526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51769" y="2569923"/>
            <a:ext cx="5949863" cy="12526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851770" y="2752594"/>
            <a:ext cx="5949863" cy="12526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851770" y="2947269"/>
            <a:ext cx="5949863" cy="12526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6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/>
          <p:nvPr/>
        </p:nvSpPr>
        <p:spPr>
          <a:xfrm>
            <a:off x="91950" y="419627"/>
            <a:ext cx="6326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Wingdings" panose="05000000000000000000" pitchFamily="2" charset="2"/>
              <a:buChar char="l"/>
            </a:pPr>
            <a:r>
              <a:rPr lang="ko-KR" altLang="en-US" sz="4000" dirty="0">
                <a:solidFill>
                  <a:schemeClr val="bg1"/>
                </a:solidFill>
              </a:rPr>
              <a:t>목표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83" y="1637118"/>
            <a:ext cx="8781593" cy="457010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619983" y="1313267"/>
            <a:ext cx="5949863" cy="12526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19984" y="1495938"/>
            <a:ext cx="5949863" cy="12526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43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11235"/>
            <a:ext cx="65982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8700" lvl="1" indent="-571500">
              <a:buFont typeface="Wingdings" panose="05000000000000000000" pitchFamily="2" charset="2"/>
              <a:buChar char="l"/>
            </a:pPr>
            <a:r>
              <a:rPr lang="ko-KR" altLang="en-US" sz="4000" dirty="0">
                <a:solidFill>
                  <a:schemeClr val="bg1"/>
                </a:solidFill>
              </a:rPr>
              <a:t>기본 소스</a:t>
            </a:r>
            <a:r>
              <a:rPr lang="en-US" altLang="ko-KR" sz="4000" dirty="0">
                <a:solidFill>
                  <a:schemeClr val="bg1"/>
                </a:solidFill>
              </a:rPr>
              <a:t>(</a:t>
            </a:r>
            <a:r>
              <a:rPr lang="ko-KR" altLang="en-US" sz="4000" dirty="0">
                <a:solidFill>
                  <a:schemeClr val="bg1"/>
                </a:solidFill>
              </a:rPr>
              <a:t>포크한 소스</a:t>
            </a:r>
            <a:r>
              <a:rPr lang="en-US" altLang="ko-KR" sz="40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619984" y="1311138"/>
            <a:ext cx="5949863" cy="12526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19983" y="1476064"/>
            <a:ext cx="5949863" cy="12526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619984" y="1658735"/>
            <a:ext cx="5949863" cy="12526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81" y="4339937"/>
            <a:ext cx="6227627" cy="20222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82" y="1848309"/>
            <a:ext cx="6300231" cy="1944656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848729" y="2658356"/>
            <a:ext cx="10304376" cy="570316"/>
            <a:chOff x="848729" y="2658356"/>
            <a:chExt cx="10304376" cy="570316"/>
          </a:xfrm>
        </p:grpSpPr>
        <p:grpSp>
          <p:nvGrpSpPr>
            <p:cNvPr id="18" name="Group 17"/>
            <p:cNvGrpSpPr/>
            <p:nvPr/>
          </p:nvGrpSpPr>
          <p:grpSpPr>
            <a:xfrm>
              <a:off x="848729" y="2658356"/>
              <a:ext cx="6873566" cy="352428"/>
              <a:chOff x="848729" y="2658356"/>
              <a:chExt cx="6873566" cy="352428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848729" y="2658356"/>
                <a:ext cx="683795" cy="328433"/>
              </a:xfrm>
              <a:prstGeom prst="roundRect">
                <a:avLst/>
              </a:prstGeom>
              <a:noFill/>
              <a:ln w="57150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tIns="360000" rIns="360000"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" name="Elbow Connector 10"/>
              <p:cNvCxnSpPr>
                <a:stCxn id="8" idx="3"/>
              </p:cNvCxnSpPr>
              <p:nvPr/>
            </p:nvCxnSpPr>
            <p:spPr>
              <a:xfrm>
                <a:off x="1532524" y="2822573"/>
                <a:ext cx="6189771" cy="188211"/>
              </a:xfrm>
              <a:prstGeom prst="bentConnector3">
                <a:avLst>
                  <a:gd name="adj1" fmla="val 50000"/>
                </a:avLst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7765961" y="2859340"/>
              <a:ext cx="3387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</a:rPr>
                <a:t>지뢰찾기의 메인 소스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48729" y="3044006"/>
            <a:ext cx="10386677" cy="554667"/>
            <a:chOff x="848729" y="3044006"/>
            <a:chExt cx="10386677" cy="554667"/>
          </a:xfrm>
        </p:grpSpPr>
        <p:grpSp>
          <p:nvGrpSpPr>
            <p:cNvPr id="19" name="Group 18"/>
            <p:cNvGrpSpPr/>
            <p:nvPr/>
          </p:nvGrpSpPr>
          <p:grpSpPr>
            <a:xfrm>
              <a:off x="848729" y="3044006"/>
              <a:ext cx="7785145" cy="328433"/>
              <a:chOff x="848729" y="3044006"/>
              <a:chExt cx="7785145" cy="328433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848729" y="3044006"/>
                <a:ext cx="1595374" cy="328433"/>
              </a:xfrm>
              <a:prstGeom prst="roundRect">
                <a:avLst/>
              </a:prstGeom>
              <a:noFill/>
              <a:ln w="57150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tIns="360000" rIns="360000"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Elbow Connector 13"/>
              <p:cNvCxnSpPr/>
              <p:nvPr/>
            </p:nvCxnSpPr>
            <p:spPr>
              <a:xfrm>
                <a:off x="2444103" y="3168872"/>
                <a:ext cx="6189771" cy="188211"/>
              </a:xfrm>
              <a:prstGeom prst="bentConnector3">
                <a:avLst>
                  <a:gd name="adj1" fmla="val 36476"/>
                </a:avLst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8633874" y="3229341"/>
              <a:ext cx="26015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</a:rPr>
                <a:t>지뢰찾기 실행소스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71175" y="4878917"/>
            <a:ext cx="10338306" cy="472889"/>
            <a:chOff x="814799" y="2755783"/>
            <a:chExt cx="10338306" cy="472889"/>
          </a:xfrm>
        </p:grpSpPr>
        <p:grpSp>
          <p:nvGrpSpPr>
            <p:cNvPr id="23" name="Group 22"/>
            <p:cNvGrpSpPr/>
            <p:nvPr/>
          </p:nvGrpSpPr>
          <p:grpSpPr>
            <a:xfrm>
              <a:off x="814799" y="2755783"/>
              <a:ext cx="6865394" cy="328433"/>
              <a:chOff x="814799" y="2755783"/>
              <a:chExt cx="6865394" cy="328433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814799" y="2755783"/>
                <a:ext cx="1638850" cy="328433"/>
              </a:xfrm>
              <a:prstGeom prst="roundRect">
                <a:avLst/>
              </a:prstGeom>
              <a:noFill/>
              <a:ln w="57150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tIns="360000" rIns="360000"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6" name="Elbow Connector 25"/>
              <p:cNvCxnSpPr/>
              <p:nvPr/>
            </p:nvCxnSpPr>
            <p:spPr>
              <a:xfrm>
                <a:off x="2445477" y="2765234"/>
                <a:ext cx="5234716" cy="188211"/>
              </a:xfrm>
              <a:prstGeom prst="bentConnector3">
                <a:avLst>
                  <a:gd name="adj1" fmla="val 50000"/>
                </a:avLst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7765961" y="2859340"/>
              <a:ext cx="3387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</a:rPr>
                <a:t>지뢰 판을 만드는 함수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93705" y="5262762"/>
            <a:ext cx="11010159" cy="749888"/>
            <a:chOff x="814799" y="2755783"/>
            <a:chExt cx="10338306" cy="749888"/>
          </a:xfrm>
        </p:grpSpPr>
        <p:grpSp>
          <p:nvGrpSpPr>
            <p:cNvPr id="29" name="Group 28"/>
            <p:cNvGrpSpPr/>
            <p:nvPr/>
          </p:nvGrpSpPr>
          <p:grpSpPr>
            <a:xfrm>
              <a:off x="814799" y="2755783"/>
              <a:ext cx="6865394" cy="328433"/>
              <a:chOff x="814799" y="2755783"/>
              <a:chExt cx="6865394" cy="328433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814799" y="2755783"/>
                <a:ext cx="1531173" cy="328433"/>
              </a:xfrm>
              <a:prstGeom prst="roundRect">
                <a:avLst/>
              </a:prstGeom>
              <a:noFill/>
              <a:ln w="57150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tIns="360000" rIns="360000"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2" name="Elbow Connector 31"/>
              <p:cNvCxnSpPr/>
              <p:nvPr/>
            </p:nvCxnSpPr>
            <p:spPr>
              <a:xfrm>
                <a:off x="2345972" y="2765234"/>
                <a:ext cx="5334221" cy="188211"/>
              </a:xfrm>
              <a:prstGeom prst="bentConnector3">
                <a:avLst>
                  <a:gd name="adj1" fmla="val 74484"/>
                </a:avLst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7765961" y="2859340"/>
              <a:ext cx="3387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</a:rPr>
                <a:t>지뢰를 랜덤으로 설치하는 함수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19984" y="5606793"/>
            <a:ext cx="11383126" cy="762066"/>
            <a:chOff x="841075" y="2743605"/>
            <a:chExt cx="10312030" cy="762066"/>
          </a:xfrm>
        </p:grpSpPr>
        <p:grpSp>
          <p:nvGrpSpPr>
            <p:cNvPr id="34" name="Group 33"/>
            <p:cNvGrpSpPr/>
            <p:nvPr/>
          </p:nvGrpSpPr>
          <p:grpSpPr>
            <a:xfrm>
              <a:off x="841075" y="2743605"/>
              <a:ext cx="6695017" cy="359775"/>
              <a:chOff x="841075" y="2743605"/>
              <a:chExt cx="6695017" cy="359775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841075" y="2743605"/>
                <a:ext cx="2832074" cy="328433"/>
              </a:xfrm>
              <a:prstGeom prst="roundRect">
                <a:avLst/>
              </a:prstGeom>
              <a:noFill/>
              <a:ln w="57150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tIns="360000" rIns="360000"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" name="Elbow Connector 36"/>
              <p:cNvCxnSpPr/>
              <p:nvPr/>
            </p:nvCxnSpPr>
            <p:spPr>
              <a:xfrm>
                <a:off x="3646873" y="2765234"/>
                <a:ext cx="3889219" cy="338146"/>
              </a:xfrm>
              <a:prstGeom prst="bentConnector3">
                <a:avLst>
                  <a:gd name="adj1" fmla="val 9269"/>
                </a:avLst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7765961" y="2859340"/>
              <a:ext cx="3387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</a:rPr>
                <a:t>기준을 주변으로 지뢰 탐색 함수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93706" y="5988304"/>
            <a:ext cx="10338306" cy="472889"/>
            <a:chOff x="814799" y="2755783"/>
            <a:chExt cx="10338306" cy="472889"/>
          </a:xfrm>
        </p:grpSpPr>
        <p:grpSp>
          <p:nvGrpSpPr>
            <p:cNvPr id="39" name="Group 38"/>
            <p:cNvGrpSpPr/>
            <p:nvPr/>
          </p:nvGrpSpPr>
          <p:grpSpPr>
            <a:xfrm>
              <a:off x="814799" y="2755783"/>
              <a:ext cx="6865394" cy="328433"/>
              <a:chOff x="814799" y="2755783"/>
              <a:chExt cx="6865394" cy="328433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814799" y="2755783"/>
                <a:ext cx="1638850" cy="328433"/>
              </a:xfrm>
              <a:prstGeom prst="roundRect">
                <a:avLst/>
              </a:prstGeom>
              <a:noFill/>
              <a:ln w="57150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tIns="360000" rIns="360000"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2" name="Elbow Connector 41"/>
              <p:cNvCxnSpPr/>
              <p:nvPr/>
            </p:nvCxnSpPr>
            <p:spPr>
              <a:xfrm>
                <a:off x="2445477" y="2765234"/>
                <a:ext cx="5234716" cy="188211"/>
              </a:xfrm>
              <a:prstGeom prst="bentConnector3">
                <a:avLst>
                  <a:gd name="adj1" fmla="val 50000"/>
                </a:avLst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/>
            <p:cNvSpPr txBox="1"/>
            <p:nvPr/>
          </p:nvSpPr>
          <p:spPr>
            <a:xfrm>
              <a:off x="7765961" y="2859340"/>
              <a:ext cx="3387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</a:rPr>
                <a:t>지뢰 판에 지뢰를 채우는 함수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093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70" y="455859"/>
            <a:ext cx="2504807" cy="1744922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591151" y="455859"/>
            <a:ext cx="7767238" cy="533549"/>
            <a:chOff x="848729" y="2658356"/>
            <a:chExt cx="7767238" cy="533549"/>
          </a:xfrm>
        </p:grpSpPr>
        <p:grpSp>
          <p:nvGrpSpPr>
            <p:cNvPr id="4" name="Group 3"/>
            <p:cNvGrpSpPr/>
            <p:nvPr/>
          </p:nvGrpSpPr>
          <p:grpSpPr>
            <a:xfrm>
              <a:off x="848729" y="2658356"/>
              <a:ext cx="4380094" cy="328433"/>
              <a:chOff x="848729" y="2658356"/>
              <a:chExt cx="4380094" cy="328433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848729" y="2658356"/>
                <a:ext cx="683795" cy="328433"/>
              </a:xfrm>
              <a:prstGeom prst="roundRect">
                <a:avLst/>
              </a:prstGeom>
              <a:noFill/>
              <a:ln w="57150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tIns="360000" rIns="360000"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Elbow Connector 6"/>
              <p:cNvCxnSpPr>
                <a:stCxn id="6" idx="3"/>
              </p:cNvCxnSpPr>
              <p:nvPr/>
            </p:nvCxnSpPr>
            <p:spPr>
              <a:xfrm>
                <a:off x="1532524" y="2822573"/>
                <a:ext cx="3696299" cy="164216"/>
              </a:xfrm>
              <a:prstGeom prst="bentConnector3">
                <a:avLst>
                  <a:gd name="adj1" fmla="val 50000"/>
                </a:avLst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/>
            <p:cNvSpPr txBox="1"/>
            <p:nvPr/>
          </p:nvSpPr>
          <p:spPr>
            <a:xfrm>
              <a:off x="5228823" y="2822573"/>
              <a:ext cx="3387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</a:rPr>
                <a:t>난이도 하</a:t>
              </a:r>
              <a:r>
                <a:rPr lang="en-US" altLang="ko-KR" b="1" dirty="0" smtClean="0">
                  <a:solidFill>
                    <a:schemeClr val="bg1"/>
                  </a:solidFill>
                </a:rPr>
                <a:t>(10X10)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91151" y="1430878"/>
            <a:ext cx="7767238" cy="533549"/>
            <a:chOff x="848729" y="2658356"/>
            <a:chExt cx="7767238" cy="533549"/>
          </a:xfrm>
        </p:grpSpPr>
        <p:grpSp>
          <p:nvGrpSpPr>
            <p:cNvPr id="10" name="Group 9"/>
            <p:cNvGrpSpPr/>
            <p:nvPr/>
          </p:nvGrpSpPr>
          <p:grpSpPr>
            <a:xfrm>
              <a:off x="848729" y="2658356"/>
              <a:ext cx="4380094" cy="328433"/>
              <a:chOff x="848729" y="2658356"/>
              <a:chExt cx="4380094" cy="328433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848729" y="2658356"/>
                <a:ext cx="1662652" cy="328433"/>
              </a:xfrm>
              <a:prstGeom prst="roundRect">
                <a:avLst/>
              </a:prstGeom>
              <a:noFill/>
              <a:ln w="57150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tIns="360000" rIns="360000"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" name="Elbow Connector 12"/>
              <p:cNvCxnSpPr/>
              <p:nvPr/>
            </p:nvCxnSpPr>
            <p:spPr>
              <a:xfrm>
                <a:off x="2511381" y="2658356"/>
                <a:ext cx="2717442" cy="328433"/>
              </a:xfrm>
              <a:prstGeom prst="bentConnector3">
                <a:avLst>
                  <a:gd name="adj1" fmla="val 50000"/>
                </a:avLst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5228823" y="2822573"/>
              <a:ext cx="3387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</a:rPr>
                <a:t>난이도 중</a:t>
              </a:r>
              <a:r>
                <a:rPr lang="en-US" altLang="ko-KR" b="1" dirty="0" smtClean="0">
                  <a:solidFill>
                    <a:schemeClr val="bg1"/>
                  </a:solidFill>
                </a:rPr>
                <a:t>(20X20)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91151" y="979437"/>
            <a:ext cx="7767238" cy="533549"/>
            <a:chOff x="848729" y="2658356"/>
            <a:chExt cx="7767238" cy="533549"/>
          </a:xfrm>
        </p:grpSpPr>
        <p:grpSp>
          <p:nvGrpSpPr>
            <p:cNvPr id="16" name="Group 15"/>
            <p:cNvGrpSpPr/>
            <p:nvPr/>
          </p:nvGrpSpPr>
          <p:grpSpPr>
            <a:xfrm>
              <a:off x="848729" y="2658356"/>
              <a:ext cx="4380094" cy="328433"/>
              <a:chOff x="848729" y="2658356"/>
              <a:chExt cx="4380094" cy="328433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848729" y="2658356"/>
                <a:ext cx="2113412" cy="328433"/>
              </a:xfrm>
              <a:prstGeom prst="roundRect">
                <a:avLst/>
              </a:prstGeom>
              <a:noFill/>
              <a:ln w="57150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tIns="360000" rIns="360000"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" name="Elbow Connector 18"/>
              <p:cNvCxnSpPr/>
              <p:nvPr/>
            </p:nvCxnSpPr>
            <p:spPr>
              <a:xfrm>
                <a:off x="2962141" y="2668327"/>
                <a:ext cx="2266682" cy="318462"/>
              </a:xfrm>
              <a:prstGeom prst="bentConnector3">
                <a:avLst>
                  <a:gd name="adj1" fmla="val 50000"/>
                </a:avLst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5228823" y="2822573"/>
              <a:ext cx="3387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</a:rPr>
                <a:t>난이도 상</a:t>
              </a:r>
              <a:r>
                <a:rPr lang="en-US" altLang="ko-KR" b="1" dirty="0" smtClean="0">
                  <a:solidFill>
                    <a:schemeClr val="bg1"/>
                  </a:solidFill>
                </a:rPr>
                <a:t>(30X30)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70" y="2953890"/>
            <a:ext cx="4295775" cy="18002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2864" y="2953890"/>
            <a:ext cx="4591050" cy="177165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34089" y="4938781"/>
            <a:ext cx="262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지뢰 꽂기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62864" y="4861172"/>
            <a:ext cx="262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지뢰 삭제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9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74" y="627912"/>
            <a:ext cx="3657600" cy="52673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759" y="627912"/>
            <a:ext cx="6252725" cy="488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68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831" y="365102"/>
            <a:ext cx="7991475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53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54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526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83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Apple SD Gothic Neo</vt:lpstr>
      <vt:lpstr>Noto Sans CJK KR</vt:lpstr>
      <vt:lpstr>Noto Sans CJK KR Bold</vt:lpstr>
      <vt:lpstr>맑은 고딕</vt:lpstr>
      <vt:lpstr>휴먼편지체</vt:lpstr>
      <vt:lpstr>Arial</vt:lpstr>
      <vt:lpstr>Wingdings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</cp:lastModifiedBy>
  <cp:revision>54</cp:revision>
  <dcterms:created xsi:type="dcterms:W3CDTF">2018-08-23T05:26:23Z</dcterms:created>
  <dcterms:modified xsi:type="dcterms:W3CDTF">2018-12-01T08:06:13Z</dcterms:modified>
</cp:coreProperties>
</file>