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  <p:sldId id="272" r:id="rId15"/>
    <p:sldId id="271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869" userDrawn="1">
          <p15:clr>
            <a:srgbClr val="A4A3A4"/>
          </p15:clr>
        </p15:guide>
        <p15:guide id="5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5BD"/>
    <a:srgbClr val="1D1D26"/>
    <a:srgbClr val="121217"/>
    <a:srgbClr val="F7F7F7"/>
    <a:srgbClr val="5F5F68"/>
    <a:srgbClr val="6759CF"/>
    <a:srgbClr val="7C63D6"/>
    <a:srgbClr val="4A44C1"/>
    <a:srgbClr val="3E8FF6"/>
    <a:srgbClr val="5E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1"/>
    <p:restoredTop sz="94667"/>
  </p:normalViewPr>
  <p:slideViewPr>
    <p:cSldViewPr snapToGrid="0" snapToObjects="1" showGuides="1">
      <p:cViewPr varScale="1">
        <p:scale>
          <a:sx n="115" d="100"/>
          <a:sy n="115" d="100"/>
        </p:scale>
        <p:origin x="486" y="108"/>
      </p:cViewPr>
      <p:guideLst>
        <p:guide orient="horz" pos="1956"/>
        <p:guide pos="3840"/>
        <p:guide orient="horz" pos="1094"/>
        <p:guide pos="869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B9A6-D904-F749-BBA2-9ADD544A83EE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69F3-44CE-8243-9717-015BD60D58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1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5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7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5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EA24-9905-784B-8033-5E2FE3296A17}" type="datetimeFigureOut">
              <a:rPr kumimoji="1" lang="ko-KR" altLang="en-US" smtClean="0"/>
              <a:t>2018-12-01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14" y="4517003"/>
            <a:ext cx="5144765" cy="289393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376099" y="110876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오픈소스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SW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3528" y="1714569"/>
            <a:ext cx="8344938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A</a:t>
            </a:r>
            <a:r>
              <a:rPr kumimoji="1" lang="ko-KR" altLang="en-US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조</a:t>
            </a:r>
            <a:endParaRPr kumimoji="1" lang="en-US" altLang="ko-KR" sz="3200" b="1" spc="-80" dirty="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  <a:p>
            <a:pPr lvl="0"/>
            <a:endParaRPr lang="en-US" altLang="ko-KR" sz="3200" b="1" dirty="0" smtClean="0">
              <a:solidFill>
                <a:schemeClr val="bg1"/>
              </a:solidFill>
              <a:latin typeface="Apple SD Gothic Neo"/>
            </a:endParaRPr>
          </a:p>
          <a:p>
            <a:pPr lvl="0"/>
            <a:endParaRPr lang="en-US" altLang="ko-KR" sz="3600" b="1" dirty="0" smtClean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 smtClean="0">
                <a:solidFill>
                  <a:schemeClr val="bg1"/>
                </a:solidFill>
                <a:latin typeface="Apple SD Gothic Neo"/>
              </a:rPr>
              <a:t>20124981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김경수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20144787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정호영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20174312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pple SD Gothic Neo"/>
              </a:rPr>
              <a:t>박진희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27" y="4517003"/>
            <a:ext cx="5149979" cy="289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812" y="4517003"/>
            <a:ext cx="5144765" cy="28939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3818238"/>
            <a:ext cx="12192000" cy="3039762"/>
          </a:xfrm>
          <a:prstGeom prst="rect">
            <a:avLst/>
          </a:prstGeom>
          <a:gradFill>
            <a:gsLst>
              <a:gs pos="0">
                <a:srgbClr val="121217"/>
              </a:gs>
              <a:gs pos="100000">
                <a:srgbClr val="121217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t="7821" r="4563" b="26663"/>
          <a:stretch/>
        </p:blipFill>
        <p:spPr bwMode="auto">
          <a:xfrm>
            <a:off x="0" y="0"/>
            <a:ext cx="6026727" cy="446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9820" y="28055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메뉴바와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리셋버튼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설정 및 배치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68" y="649886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5"/>
          <p:cNvSpPr/>
          <p:nvPr/>
        </p:nvSpPr>
        <p:spPr>
          <a:xfrm>
            <a:off x="6413414" y="883995"/>
            <a:ext cx="1385127" cy="165790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6546" r="29329" b="59555"/>
          <a:stretch/>
        </p:blipFill>
        <p:spPr bwMode="auto">
          <a:xfrm>
            <a:off x="0" y="0"/>
            <a:ext cx="4249881" cy="29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1375" r="29677" b="15312"/>
          <a:stretch/>
        </p:blipFill>
        <p:spPr bwMode="auto">
          <a:xfrm>
            <a:off x="4276246" y="1"/>
            <a:ext cx="4224440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5"/>
          <p:cNvSpPr/>
          <p:nvPr/>
        </p:nvSpPr>
        <p:spPr>
          <a:xfrm>
            <a:off x="0" y="0"/>
            <a:ext cx="4249881" cy="287828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4449" y="4531667"/>
            <a:ext cx="13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4250805" y="0"/>
            <a:ext cx="4249881" cy="371301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4241" y="4577833"/>
            <a:ext cx="28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주변에 지뢰 개수를 파악하기 위한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96365" y="2905991"/>
            <a:ext cx="0" cy="1485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89331" y="3713018"/>
            <a:ext cx="0" cy="8186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25778" r="13183" b="54333"/>
          <a:stretch/>
        </p:blipFill>
        <p:spPr bwMode="auto">
          <a:xfrm>
            <a:off x="0" y="-4762"/>
            <a:ext cx="6677026" cy="170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8644" y="133759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버튼을 클릭했으며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깃발이 꽂혀있지 않은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를 호출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8112" r="35250" b="48666"/>
          <a:stretch/>
        </p:blipFill>
        <p:spPr bwMode="auto">
          <a:xfrm>
            <a:off x="0" y="2171700"/>
            <a:ext cx="4362450" cy="370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01881" y="584961"/>
            <a:ext cx="14867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563506" y="4009199"/>
            <a:ext cx="14867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0270" y="354753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</a:t>
            </a:r>
            <a:r>
              <a:rPr lang="en-US" altLang="ko-KR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</a:t>
            </a:r>
            <a:r>
              <a:rPr lang="en-US" altLang="ko-KR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,j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에서는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버튼의 값이 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이면 재귀호출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 아니면 해당 칸의 숫자에 맞는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이미지를 설정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7556" r="3340" b="67000"/>
          <a:stretch/>
        </p:blipFill>
        <p:spPr bwMode="auto">
          <a:xfrm>
            <a:off x="0" y="0"/>
            <a:ext cx="88201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6200000" flipH="1">
            <a:off x="128588" y="2833687"/>
            <a:ext cx="1438275" cy="47625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70" y="3814234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버튼을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우클릭했을때</a:t>
            </a:r>
            <a:endParaRPr lang="en-US" altLang="ko-KR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해당 버튼이 깃발이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안꽂혀있으면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깃발 이미지 설정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 깃발이 꽂혀있으면 깃발이미지 삭제 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19222" r="29398" b="38334"/>
          <a:stretch/>
        </p:blipFill>
        <p:spPr bwMode="auto">
          <a:xfrm>
            <a:off x="0" y="1"/>
            <a:ext cx="66675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 rot="16200000" flipH="1">
            <a:off x="642938" y="4104747"/>
            <a:ext cx="1438275" cy="47625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945" y="5085294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지뢰를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클릭했을때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메시지 창을 띄워주고 모든 지뢰의 위치 표시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버튼에 깃발을 표시했을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X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가 표시된 깃발을 표시해줌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15" y="1402207"/>
            <a:ext cx="3645650" cy="4380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0" y="1813450"/>
            <a:ext cx="3117792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74" y="1672134"/>
            <a:ext cx="3423285" cy="36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3000777"/>
            <a:ext cx="64651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009" y="1541637"/>
            <a:ext cx="85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https://github.com/JungHoYoung/OSS_A.git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47" y="2777481"/>
            <a:ext cx="3582091" cy="1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19984" y="516656"/>
            <a:ext cx="6326545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지뢰찾기</a:t>
            </a:r>
            <a:r>
              <a:rPr kumimoji="1" lang="en-US" altLang="ko-KR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(mine-sweeper)</a:t>
            </a:r>
            <a:endParaRPr kumimoji="1" lang="ko-KR" altLang="en-US" sz="3600" b="1" spc="-8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88" y="3254679"/>
            <a:ext cx="7440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목표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기본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바뀐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</a:t>
            </a:r>
            <a:r>
              <a:rPr lang="ko-KR" altLang="en-US" sz="4000" dirty="0" smtClean="0">
                <a:solidFill>
                  <a:schemeClr val="bg1"/>
                </a:solidFill>
              </a:rPr>
              <a:t>구현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978" y="1636927"/>
            <a:ext cx="110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1770" y="240499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769" y="256992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1770" y="27525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1770" y="2947269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1950" y="41962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목표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" y="1637118"/>
            <a:ext cx="8781593" cy="457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9983" y="131326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4" y="14959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235"/>
            <a:ext cx="6598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기본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9984" y="13111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3" y="147606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984" y="1658735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1" y="4339937"/>
            <a:ext cx="6227627" cy="2022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2" y="1848309"/>
            <a:ext cx="6300231" cy="19446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48729" y="2658356"/>
            <a:ext cx="10304376" cy="570316"/>
            <a:chOff x="848729" y="2658356"/>
            <a:chExt cx="10304376" cy="570316"/>
          </a:xfrm>
        </p:grpSpPr>
        <p:grpSp>
          <p:nvGrpSpPr>
            <p:cNvPr id="18" name="Group 17"/>
            <p:cNvGrpSpPr/>
            <p:nvPr/>
          </p:nvGrpSpPr>
          <p:grpSpPr>
            <a:xfrm>
              <a:off x="848729" y="2658356"/>
              <a:ext cx="6873566" cy="352428"/>
              <a:chOff x="848729" y="2658356"/>
              <a:chExt cx="6873566" cy="35242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10"/>
              <p:cNvCxnSpPr>
                <a:stCxn id="8" idx="3"/>
              </p:cNvCxnSpPr>
              <p:nvPr/>
            </p:nvCxnSpPr>
            <p:spPr>
              <a:xfrm>
                <a:off x="1532524" y="2822573"/>
                <a:ext cx="6189771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지뢰찾기의 메인 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729" y="3044006"/>
            <a:ext cx="10386677" cy="554667"/>
            <a:chOff x="848729" y="3044006"/>
            <a:chExt cx="10386677" cy="554667"/>
          </a:xfrm>
        </p:grpSpPr>
        <p:grpSp>
          <p:nvGrpSpPr>
            <p:cNvPr id="19" name="Group 18"/>
            <p:cNvGrpSpPr/>
            <p:nvPr/>
          </p:nvGrpSpPr>
          <p:grpSpPr>
            <a:xfrm>
              <a:off x="848729" y="3044006"/>
              <a:ext cx="7785145" cy="328433"/>
              <a:chOff x="848729" y="3044006"/>
              <a:chExt cx="7785145" cy="32843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48729" y="3044006"/>
                <a:ext cx="15953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>
                <a:off x="2444103" y="3168872"/>
                <a:ext cx="6189771" cy="188211"/>
              </a:xfrm>
              <a:prstGeom prst="bentConnector3">
                <a:avLst>
                  <a:gd name="adj1" fmla="val 36476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633874" y="3229341"/>
              <a:ext cx="260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 실행소스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175" y="4878917"/>
            <a:ext cx="10338306" cy="472889"/>
            <a:chOff x="814799" y="2755783"/>
            <a:chExt cx="10338306" cy="472889"/>
          </a:xfrm>
        </p:grpSpPr>
        <p:grpSp>
          <p:nvGrpSpPr>
            <p:cNvPr id="23" name="Group 22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Elbow Connector 25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판을 만드는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05" y="5262762"/>
            <a:ext cx="11010159" cy="749888"/>
            <a:chOff x="814799" y="2755783"/>
            <a:chExt cx="10338306" cy="749888"/>
          </a:xfrm>
        </p:grpSpPr>
        <p:grpSp>
          <p:nvGrpSpPr>
            <p:cNvPr id="29" name="Group 2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814799" y="2755783"/>
                <a:ext cx="1531173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>
                <a:off x="2345972" y="2765234"/>
                <a:ext cx="5334221" cy="188211"/>
              </a:xfrm>
              <a:prstGeom prst="bentConnector3">
                <a:avLst>
                  <a:gd name="adj1" fmla="val 74484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지뢰를 랜덤으로 설치하는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9984" y="5606793"/>
            <a:ext cx="11383126" cy="762066"/>
            <a:chOff x="841075" y="2743605"/>
            <a:chExt cx="10312030" cy="762066"/>
          </a:xfrm>
        </p:grpSpPr>
        <p:grpSp>
          <p:nvGrpSpPr>
            <p:cNvPr id="34" name="Group 33"/>
            <p:cNvGrpSpPr/>
            <p:nvPr/>
          </p:nvGrpSpPr>
          <p:grpSpPr>
            <a:xfrm>
              <a:off x="841075" y="2743605"/>
              <a:ext cx="6695017" cy="359775"/>
              <a:chOff x="841075" y="2743605"/>
              <a:chExt cx="6695017" cy="3597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41075" y="2743605"/>
                <a:ext cx="28320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>
                <a:off x="3646873" y="2765234"/>
                <a:ext cx="3889219" cy="338146"/>
              </a:xfrm>
              <a:prstGeom prst="bentConnector3">
                <a:avLst>
                  <a:gd name="adj1" fmla="val 9269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기준을 주변으로 지뢰 탐색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706" y="5988304"/>
            <a:ext cx="10338306" cy="472889"/>
            <a:chOff x="814799" y="2755783"/>
            <a:chExt cx="10338306" cy="472889"/>
          </a:xfrm>
        </p:grpSpPr>
        <p:grpSp>
          <p:nvGrpSpPr>
            <p:cNvPr id="39" name="Group 3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Elbow Connector 41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판에 지뢰를 채우는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9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0" y="1554864"/>
            <a:ext cx="2504807" cy="17449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1151" y="1554864"/>
            <a:ext cx="7767238" cy="533549"/>
            <a:chOff x="848729" y="2658356"/>
            <a:chExt cx="7767238" cy="533549"/>
          </a:xfrm>
        </p:grpSpPr>
        <p:grpSp>
          <p:nvGrpSpPr>
            <p:cNvPr id="4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Elbow Connector 6"/>
              <p:cNvCxnSpPr>
                <a:stCxn id="6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하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(10X10)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151" y="2529883"/>
            <a:ext cx="7767238" cy="533549"/>
            <a:chOff x="848729" y="2658356"/>
            <a:chExt cx="7767238" cy="533549"/>
          </a:xfrm>
        </p:grpSpPr>
        <p:grpSp>
          <p:nvGrpSpPr>
            <p:cNvPr id="10" name="Group 9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48729" y="2658356"/>
                <a:ext cx="166265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>
                <a:off x="2511381" y="2658356"/>
                <a:ext cx="2717442" cy="32843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중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(20X20)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151" y="2078442"/>
            <a:ext cx="7767238" cy="533549"/>
            <a:chOff x="848729" y="2658356"/>
            <a:chExt cx="7767238" cy="533549"/>
          </a:xfrm>
        </p:grpSpPr>
        <p:grpSp>
          <p:nvGrpSpPr>
            <p:cNvPr id="16" name="Group 15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48729" y="2658356"/>
                <a:ext cx="211341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Elbow Connector 18"/>
              <p:cNvCxnSpPr/>
              <p:nvPr/>
            </p:nvCxnSpPr>
            <p:spPr>
              <a:xfrm>
                <a:off x="2962141" y="2668327"/>
                <a:ext cx="2266682" cy="318462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상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(30X30)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0" y="3685410"/>
            <a:ext cx="4295775" cy="1800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53" y="3713985"/>
            <a:ext cx="4591050" cy="1771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089" y="5670301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꽂기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1053" y="5621267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삭제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95972" y="8301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95971" y="995120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95972" y="1177791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7223" y="31578"/>
            <a:ext cx="7761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바뀐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4" y="627912"/>
            <a:ext cx="3657600" cy="52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59" y="627912"/>
            <a:ext cx="6252725" cy="48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1" y="365102"/>
            <a:ext cx="79914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"/>
          <p:cNvSpPr txBox="1"/>
          <p:nvPr/>
        </p:nvSpPr>
        <p:spPr>
          <a:xfrm>
            <a:off x="91950" y="15434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 </a:t>
            </a:r>
            <a:r>
              <a:rPr lang="ko-KR" altLang="en-US" sz="4000" dirty="0" smtClean="0">
                <a:solidFill>
                  <a:schemeClr val="bg1"/>
                </a:solidFill>
              </a:rPr>
              <a:t>구</a:t>
            </a:r>
            <a:r>
              <a:rPr lang="ko-KR" altLang="en-US" sz="4000" dirty="0">
                <a:solidFill>
                  <a:schemeClr val="bg1"/>
                </a:solidFill>
              </a:rPr>
              <a:t>현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35664" r="66932" b="10105"/>
          <a:stretch/>
        </p:blipFill>
        <p:spPr bwMode="auto">
          <a:xfrm>
            <a:off x="591151" y="1272333"/>
            <a:ext cx="162098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2"/>
          <p:cNvGrpSpPr/>
          <p:nvPr/>
        </p:nvGrpSpPr>
        <p:grpSpPr>
          <a:xfrm>
            <a:off x="591151" y="1272333"/>
            <a:ext cx="5793257" cy="513099"/>
            <a:chOff x="848729" y="2658356"/>
            <a:chExt cx="5793257" cy="513099"/>
          </a:xfrm>
        </p:grpSpPr>
        <p:grpSp>
          <p:nvGrpSpPr>
            <p:cNvPr id="8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0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6"/>
              <p:cNvCxnSpPr>
                <a:stCxn id="10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228823" y="2802123"/>
              <a:ext cx="141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메인 프레임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589781" y="1620995"/>
            <a:ext cx="1549376" cy="43537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35456" y="4054715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구현에 필요한 이미지 파일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780" y="6300354"/>
            <a:ext cx="1622353" cy="344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6"/>
          <p:cNvCxnSpPr/>
          <p:nvPr/>
        </p:nvCxnSpPr>
        <p:spPr>
          <a:xfrm>
            <a:off x="2139157" y="3978367"/>
            <a:ext cx="3696299" cy="164216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6"/>
          <p:cNvCxnSpPr/>
          <p:nvPr/>
        </p:nvCxnSpPr>
        <p:spPr>
          <a:xfrm flipV="1">
            <a:off x="2139157" y="4327249"/>
            <a:ext cx="3696299" cy="213829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1805882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378400" y="1436550"/>
            <a:ext cx="7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결</a:t>
            </a:r>
            <a:r>
              <a:rPr lang="ko-KR" altLang="en-US" b="1">
                <a:solidFill>
                  <a:schemeClr val="bg1"/>
                </a:solidFill>
              </a:rPr>
              <a:t>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99864" y="1436550"/>
            <a:ext cx="2774372" cy="3959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311671" y="1600766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9780" y="84970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9779" y="101463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6" t="19721" r="48522" b="38216"/>
          <a:stretch/>
        </p:blipFill>
        <p:spPr bwMode="auto">
          <a:xfrm>
            <a:off x="613063" y="281121"/>
            <a:ext cx="4208320" cy="416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904511" y="465787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3410" y="281121"/>
            <a:ext cx="196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필요한 변수 선언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063" y="870748"/>
            <a:ext cx="3283528" cy="843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6591" y="1292623"/>
            <a:ext cx="38298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3409" y="1107957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난이도별로 버튼과 배열을 각각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063" y="2103802"/>
            <a:ext cx="4208320" cy="234407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21383" y="3297306"/>
            <a:ext cx="30320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3410" y="3112640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이미지 파일 불러오기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172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Apple SD Gothic Neo</vt:lpstr>
      <vt:lpstr>Noto Sans CJK KR</vt:lpstr>
      <vt:lpstr>Noto Sans CJK KR Bold</vt:lpstr>
      <vt:lpstr>맑은 고딕</vt:lpstr>
      <vt:lpstr>휴먼편지체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</cp:lastModifiedBy>
  <cp:revision>68</cp:revision>
  <dcterms:created xsi:type="dcterms:W3CDTF">2018-08-23T05:26:23Z</dcterms:created>
  <dcterms:modified xsi:type="dcterms:W3CDTF">2018-12-01T12:19:23Z</dcterms:modified>
</cp:coreProperties>
</file>