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5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094" userDrawn="1">
          <p15:clr>
            <a:srgbClr val="A4A3A4"/>
          </p15:clr>
        </p15:guide>
        <p15:guide id="4" pos="869" userDrawn="1">
          <p15:clr>
            <a:srgbClr val="A4A3A4"/>
          </p15:clr>
        </p15:guide>
        <p15:guide id="5" pos="9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B5BD"/>
    <a:srgbClr val="1D1D26"/>
    <a:srgbClr val="121217"/>
    <a:srgbClr val="F7F7F7"/>
    <a:srgbClr val="5F5F68"/>
    <a:srgbClr val="6759CF"/>
    <a:srgbClr val="7C63D6"/>
    <a:srgbClr val="4A44C1"/>
    <a:srgbClr val="3E8FF6"/>
    <a:srgbClr val="5EC9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41"/>
    <p:restoredTop sz="94667"/>
  </p:normalViewPr>
  <p:slideViewPr>
    <p:cSldViewPr snapToGrid="0" snapToObjects="1" showGuides="1">
      <p:cViewPr varScale="1">
        <p:scale>
          <a:sx n="74" d="100"/>
          <a:sy n="74" d="100"/>
        </p:scale>
        <p:origin x="66" y="132"/>
      </p:cViewPr>
      <p:guideLst>
        <p:guide orient="horz" pos="1956"/>
        <p:guide pos="3840"/>
        <p:guide orient="horz" pos="1094"/>
        <p:guide pos="869"/>
        <p:guide pos="9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8B9A6-D904-F749-BBA2-9ADD544A83EE}" type="datetimeFigureOut">
              <a:rPr kumimoji="1" lang="ko-KR" altLang="en-US" smtClean="0"/>
              <a:t>2018-11-06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669F3-44CE-8243-9717-015BD60D583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205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212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EA24-9905-784B-8033-5E2FE3296A17}" type="datetimeFigureOut">
              <a:rPr kumimoji="1" lang="ko-KR" altLang="en-US" smtClean="0"/>
              <a:t>2018-11-06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B5DE-1830-FA49-A399-23CCF3CFC5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441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EA24-9905-784B-8033-5E2FE3296A17}" type="datetimeFigureOut">
              <a:rPr kumimoji="1" lang="ko-KR" altLang="en-US" smtClean="0"/>
              <a:t>2018-11-06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B5DE-1830-FA49-A399-23CCF3CFC5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2604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EA24-9905-784B-8033-5E2FE3296A17}" type="datetimeFigureOut">
              <a:rPr kumimoji="1" lang="ko-KR" altLang="en-US" smtClean="0"/>
              <a:t>2018-11-06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B5DE-1830-FA49-A399-23CCF3CFC5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7566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EA24-9905-784B-8033-5E2FE3296A17}" type="datetimeFigureOut">
              <a:rPr kumimoji="1" lang="ko-KR" altLang="en-US" smtClean="0"/>
              <a:t>2018-11-06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B5DE-1830-FA49-A399-23CCF3CFC5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6735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EA24-9905-784B-8033-5E2FE3296A17}" type="datetimeFigureOut">
              <a:rPr kumimoji="1" lang="ko-KR" altLang="en-US" smtClean="0"/>
              <a:t>2018-11-06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B5DE-1830-FA49-A399-23CCF3CFC5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4155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EA24-9905-784B-8033-5E2FE3296A17}" type="datetimeFigureOut">
              <a:rPr kumimoji="1" lang="ko-KR" altLang="en-US" smtClean="0"/>
              <a:t>2018-11-06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B5DE-1830-FA49-A399-23CCF3CFC5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99557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EA24-9905-784B-8033-5E2FE3296A17}" type="datetimeFigureOut">
              <a:rPr kumimoji="1" lang="ko-KR" altLang="en-US" smtClean="0"/>
              <a:t>2018-11-06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B5DE-1830-FA49-A399-23CCF3CFC5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2728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EA24-9905-784B-8033-5E2FE3296A17}" type="datetimeFigureOut">
              <a:rPr kumimoji="1" lang="ko-KR" altLang="en-US" smtClean="0"/>
              <a:t>2018-11-06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B5DE-1830-FA49-A399-23CCF3CFC5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6881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EA24-9905-784B-8033-5E2FE3296A17}" type="datetimeFigureOut">
              <a:rPr kumimoji="1" lang="ko-KR" altLang="en-US" smtClean="0"/>
              <a:t>2018-11-06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B5DE-1830-FA49-A399-23CCF3CFC5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214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EA24-9905-784B-8033-5E2FE3296A17}" type="datetimeFigureOut">
              <a:rPr kumimoji="1" lang="ko-KR" altLang="en-US" smtClean="0"/>
              <a:t>2018-11-06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B5DE-1830-FA49-A399-23CCF3CFC5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2510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EA24-9905-784B-8033-5E2FE3296A17}" type="datetimeFigureOut">
              <a:rPr kumimoji="1" lang="ko-KR" altLang="en-US" smtClean="0"/>
              <a:t>2018-11-06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B5DE-1830-FA49-A399-23CCF3CFC5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0442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 smtClean="0"/>
              <a:t>마스터 제목 스타일 편집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4EA24-9905-784B-8033-5E2FE3296A17}" type="datetimeFigureOut">
              <a:rPr kumimoji="1" lang="ko-KR" altLang="en-US" smtClean="0"/>
              <a:t>2018-11-06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0B5DE-1830-FA49-A399-23CCF3CFC5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4964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614" y="4517003"/>
            <a:ext cx="5144765" cy="2893930"/>
          </a:xfrm>
          <a:prstGeom prst="rect">
            <a:avLst/>
          </a:prstGeom>
        </p:spPr>
      </p:pic>
      <p:sp>
        <p:nvSpPr>
          <p:cNvPr id="5" name="텍스트 상자 4"/>
          <p:cNvSpPr txBox="1"/>
          <p:nvPr/>
        </p:nvSpPr>
        <p:spPr>
          <a:xfrm>
            <a:off x="5376099" y="1108765"/>
            <a:ext cx="14398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" charset="-127"/>
              </a:rPr>
              <a:t>오픈소스 </a:t>
            </a:r>
            <a:r>
              <a:rPr kumimoji="1"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" charset="-127"/>
              </a:rPr>
              <a:t>SW</a:t>
            </a:r>
            <a:endParaRPr kumimoji="1" lang="ko-KR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  <a:cs typeface="Noto Sans CJK KR" charset="-127"/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1923528" y="1714569"/>
            <a:ext cx="8344938" cy="283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en-US" altLang="ko-KR" sz="3200" b="1" spc="-8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" charset="-127"/>
              </a:rPr>
              <a:t>A</a:t>
            </a:r>
            <a:r>
              <a:rPr kumimoji="1" lang="ko-KR" altLang="en-US" sz="3200" b="1" spc="-8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" charset="-127"/>
              </a:rPr>
              <a:t>조</a:t>
            </a:r>
            <a:endParaRPr kumimoji="1" lang="en-US" altLang="ko-KR" sz="3200" b="1" spc="-80" dirty="0" smtClean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  <a:cs typeface="Noto Sans CJK KR" charset="-127"/>
            </a:endParaRPr>
          </a:p>
          <a:p>
            <a:pPr lvl="0"/>
            <a:endParaRPr lang="en-US" altLang="ko-KR" sz="3200" b="1" dirty="0" smtClean="0">
              <a:solidFill>
                <a:schemeClr val="bg1"/>
              </a:solidFill>
              <a:latin typeface="Apple SD Gothic Neo"/>
            </a:endParaRPr>
          </a:p>
          <a:p>
            <a:pPr lvl="0"/>
            <a:endParaRPr lang="en-US" altLang="ko-KR" sz="3600" b="1" dirty="0" smtClean="0">
              <a:solidFill>
                <a:schemeClr val="bg1"/>
              </a:solidFill>
              <a:latin typeface="Apple SD Gothic Neo"/>
            </a:endParaRPr>
          </a:p>
          <a:p>
            <a:pPr lvl="0" algn="r"/>
            <a:r>
              <a:rPr lang="en-US" altLang="ko-KR" sz="2400" b="1" dirty="0" smtClean="0">
                <a:solidFill>
                  <a:schemeClr val="bg1"/>
                </a:solidFill>
                <a:latin typeface="Apple SD Gothic Neo"/>
              </a:rPr>
              <a:t>20124981 </a:t>
            </a:r>
            <a:r>
              <a:rPr lang="en-US" altLang="ko-KR" sz="2400" b="1" dirty="0" err="1">
                <a:solidFill>
                  <a:schemeClr val="bg1"/>
                </a:solidFill>
                <a:latin typeface="Apple SD Gothic Neo"/>
              </a:rPr>
              <a:t>김경수</a:t>
            </a:r>
            <a:endParaRPr lang="en-US" altLang="ko-KR" sz="2400" b="1" dirty="0">
              <a:solidFill>
                <a:schemeClr val="bg1"/>
              </a:solidFill>
              <a:latin typeface="Apple SD Gothic Neo"/>
            </a:endParaRPr>
          </a:p>
          <a:p>
            <a:pPr lvl="0" algn="r"/>
            <a:r>
              <a:rPr lang="en-US" altLang="ko-KR" sz="2400" b="1" dirty="0">
                <a:solidFill>
                  <a:schemeClr val="bg1"/>
                </a:solidFill>
                <a:latin typeface="Apple SD Gothic Neo"/>
              </a:rPr>
              <a:t>20144787 </a:t>
            </a:r>
            <a:r>
              <a:rPr lang="en-US" altLang="ko-KR" sz="2400" b="1" dirty="0" err="1">
                <a:solidFill>
                  <a:schemeClr val="bg1"/>
                </a:solidFill>
                <a:latin typeface="Apple SD Gothic Neo"/>
              </a:rPr>
              <a:t>정호영</a:t>
            </a:r>
            <a:endParaRPr lang="en-US" altLang="ko-KR" sz="2400" b="1" dirty="0">
              <a:solidFill>
                <a:schemeClr val="bg1"/>
              </a:solidFill>
              <a:latin typeface="Apple SD Gothic Neo"/>
            </a:endParaRPr>
          </a:p>
          <a:p>
            <a:pPr lvl="0" algn="r"/>
            <a:r>
              <a:rPr lang="en-US" altLang="ko-KR" sz="2400" b="1" dirty="0">
                <a:solidFill>
                  <a:schemeClr val="bg1"/>
                </a:solidFill>
                <a:latin typeface="Apple SD Gothic Neo"/>
              </a:rPr>
              <a:t>20174312 </a:t>
            </a:r>
            <a:r>
              <a:rPr lang="en-US" altLang="ko-KR" sz="2400" b="1" dirty="0" err="1" smtClean="0">
                <a:solidFill>
                  <a:schemeClr val="bg1"/>
                </a:solidFill>
                <a:latin typeface="Apple SD Gothic Neo"/>
              </a:rPr>
              <a:t>박진희</a:t>
            </a:r>
            <a:endParaRPr lang="en-US" altLang="ko-KR" sz="2400" b="1" dirty="0">
              <a:solidFill>
                <a:schemeClr val="bg1"/>
              </a:solidFill>
              <a:latin typeface="Apple SD Gothic Neo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827" y="4517003"/>
            <a:ext cx="5149979" cy="289686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1812" y="4517003"/>
            <a:ext cx="5144765" cy="289393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-3" y="3818238"/>
            <a:ext cx="12192000" cy="3039762"/>
          </a:xfrm>
          <a:prstGeom prst="rect">
            <a:avLst/>
          </a:prstGeom>
          <a:gradFill>
            <a:gsLst>
              <a:gs pos="0">
                <a:srgbClr val="121217"/>
              </a:gs>
              <a:gs pos="100000">
                <a:srgbClr val="121217">
                  <a:alpha val="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7106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/>
          <p:nvPr/>
        </p:nvSpPr>
        <p:spPr>
          <a:xfrm>
            <a:off x="619984" y="516656"/>
            <a:ext cx="6326545" cy="693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3600" b="1" spc="-8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" charset="-127"/>
              </a:rPr>
              <a:t>지뢰찾기</a:t>
            </a:r>
            <a:r>
              <a:rPr kumimoji="1" lang="en-US" altLang="ko-KR" sz="3600" b="1" spc="-80" dirty="0" smtClean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" charset="-127"/>
              </a:rPr>
              <a:t>(mine-sweeper)</a:t>
            </a:r>
            <a:endParaRPr kumimoji="1" lang="ko-KR" altLang="en-US" sz="3600" b="1" spc="-8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  <a:cs typeface="Noto Sans CJK KR" charset="-12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946528" y="1716066"/>
            <a:ext cx="4291290" cy="38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751562" y="1903956"/>
            <a:ext cx="4521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</a:rPr>
              <a:t>3 Parts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판 설정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배치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탐색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6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22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Apple SD Gothic Neo</vt:lpstr>
      <vt:lpstr>Noto Sans CJK KR</vt:lpstr>
      <vt:lpstr>Noto Sans CJK KR Bold</vt:lpstr>
      <vt:lpstr>맑은 고딕</vt:lpstr>
      <vt:lpstr>Arial</vt:lpstr>
      <vt:lpstr>Office 테마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</cp:lastModifiedBy>
  <cp:revision>44</cp:revision>
  <dcterms:created xsi:type="dcterms:W3CDTF">2018-08-23T05:26:23Z</dcterms:created>
  <dcterms:modified xsi:type="dcterms:W3CDTF">2018-11-06T12:57:54Z</dcterms:modified>
</cp:coreProperties>
</file>