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45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AACACC0-F87F-43F5-9306-EBF7E956A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9882C7A-868C-478A-B37A-CFD7ED6E7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F3BDE8B-300F-45BA-98DB-FA4F7054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E614-E037-4FAF-84CD-CC1BAD79FB0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C83C73D-91AA-4186-881C-59578BDB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965775A-8A5D-490D-B4C2-5FDD9B43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225E-952D-4604-82DF-F20D0AAE4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8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C21B09-165E-435E-B8F5-3363D5D4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5D75E33-EF99-40B5-A18F-007F7BD08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1954E1A-B15F-4B26-9EE4-9A9C50F5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E614-E037-4FAF-84CD-CC1BAD79FB0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888FB3-1A3B-425D-9968-9C59F060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D612388-80EC-4039-8BC4-ED537E59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225E-952D-4604-82DF-F20D0AAE4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1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7C2F31B-7DE4-4B35-BF97-E2F62028E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6CFB9BC-F601-4CB3-A9F6-AC5C4F636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C78358-D2E5-4D99-9CC9-48B891EB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E614-E037-4FAF-84CD-CC1BAD79FB0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ED84489-EBFC-412C-9FC5-912A7472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BDBE085-295D-432A-9AEC-DE04FD69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225E-952D-4604-82DF-F20D0AAE4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1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2233613"/>
            <a:ext cx="1201208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800"/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19219" y="1643050"/>
            <a:ext cx="9982197" cy="1143008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285973" y="3500438"/>
            <a:ext cx="85344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F3D62C6-292C-42FB-A461-79AC2A4560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2633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EE710-17C3-4B64-BD49-D64B919E73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129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E4988-5375-402F-8222-0E403A342E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852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7A545-2B35-4B26-A7BB-5BB5385CB0D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0397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CC740-2CAF-4B36-A08B-B7F78CC0BB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5123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EE6B8-6144-4F0D-8138-5CC3E71B47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041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12B58-474A-457B-86A4-73FCC3ECCD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3673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AE1D7-5779-4569-AFA9-B4D9A06DBE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21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93EDB93-CB61-4AEA-8E0C-8E894FE5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091A944-C332-4725-ADE3-A8DB4BD61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607C6DD-E64B-4B18-87D5-09D43C45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E614-E037-4FAF-84CD-CC1BAD79FB0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4B1EC12-ABE6-45E6-B06C-ABD98A6E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4A9630-8780-402B-BFB1-91E874C2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225E-952D-4604-82DF-F20D0AAE4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635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BBCBE-7206-45F8-B324-5972C077B0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5414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BE213-FE0E-4D32-83C7-8AA6E643C8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746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411E2-855B-45F4-9D14-1C6D9705914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577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8CCA6BC-533B-4695-8118-624E900A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5D3DEFD-14FB-4661-8971-B6E8B5928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89D5EF-C132-4EF3-9F83-6407E4E9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E614-E037-4FAF-84CD-CC1BAD79FB0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0E987E1-F4C2-4C75-92A3-9B03F018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45B93A9-6925-4967-9FC4-F15FE57C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225E-952D-4604-82DF-F20D0AAE4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82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3148CF9-BA9B-4BA5-B346-1E7556FA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D9B4E0B-037E-4A71-8160-979203003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9E4DA24-7AAC-4322-9FA0-9870882A1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6C06BCC-5545-456A-8BE0-A9E8F20B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E614-E037-4FAF-84CD-CC1BAD79FB0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467AC3A-BC50-485E-AAD1-70C51D80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F862809-E6CF-4FB8-B719-02288B74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225E-952D-4604-82DF-F20D0AAE4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92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1D6391-3778-432B-8637-50EF081BB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8E30F6F-A90A-46E9-8CF6-BD5D446AF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F0F5153-CB0B-4A14-B367-C50759405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A31776C-4D0C-4BB3-BC71-2A9B33444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81DF3D06-20D6-4C7F-8FC8-5B9F319EE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2AC313E-FD66-4D12-9930-A2F12FEC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E614-E037-4FAF-84CD-CC1BAD79FB0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4928AD0-A50E-4348-B8DE-DAACF574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B91D8D90-32F1-4AAE-A805-D73533D1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225E-952D-4604-82DF-F20D0AAE4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17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366CB22-7951-4507-AA67-F6A03F3F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23F22B2-43F1-4A8E-ABE4-422F1FD8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E614-E037-4FAF-84CD-CC1BAD79FB0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3EB8362-C422-4D1E-8AD5-48899E08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4FFF7C3-A4B2-44AA-A3FE-6E62485D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225E-952D-4604-82DF-F20D0AAE4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31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7151827-7F8A-441C-AFBB-E77EA208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E614-E037-4FAF-84CD-CC1BAD79FB0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FB5B0224-11D2-45B4-B31A-9DF6BECB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F18C2BC-52BE-4727-88C0-ED419E82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225E-952D-4604-82DF-F20D0AAE4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1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3DE27C-5989-4690-80B8-1128B5404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1878EAB-4373-4EE2-A79D-59AD9943F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C5941BE-2C2A-4902-B783-6241705B7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3CB7B7B-69D5-4F4B-A63B-BDD07DE0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E614-E037-4FAF-84CD-CC1BAD79FB0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AF611-C109-4753-90FE-D090CD5A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4ECC966-1F3A-4B2B-8033-0E277BA8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225E-952D-4604-82DF-F20D0AAE4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03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A12177A-33F1-46F2-A928-B118F637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CA6BB3E7-5E49-4C08-81C9-CFE586A7D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6A26CD6-9377-42D7-87CE-19491DB1B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6E9A5AB-161C-41BC-94F2-59D7A69B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E614-E037-4FAF-84CD-CC1BAD79FB0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87F83F3-0029-4048-B436-18179E0B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C07BB00-4692-4B64-A4AE-318DAACF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225E-952D-4604-82DF-F20D0AAE4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68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ABF1602E-C86D-4D81-B5A6-4966FC36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8812D1C-552B-48A9-879A-EB1CBAB35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ED07C65-DB88-4F5F-93AC-49806C9D6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BE614-E037-4FAF-84CD-CC1BAD79FB0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31EC14E-56B4-4BD3-BB41-E8DCA2D8C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4B0AEB2-7B1E-446D-A734-959285651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3225E-952D-4604-82DF-F20D0AAE4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5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ltGray">
          <a:xfrm>
            <a:off x="387351" y="200199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 userDrawn="1"/>
        </p:nvSpPr>
        <p:spPr bwMode="ltGray">
          <a:xfrm>
            <a:off x="897467" y="200199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ltGray">
          <a:xfrm>
            <a:off x="1045633" y="622474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 userDrawn="1"/>
        </p:nvSpPr>
        <p:spPr bwMode="ltGray">
          <a:xfrm>
            <a:off x="0" y="549450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gray">
          <a:xfrm>
            <a:off x="846667" y="92249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 userDrawn="1"/>
        </p:nvSpPr>
        <p:spPr bwMode="gray">
          <a:xfrm>
            <a:off x="421218" y="882824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00199"/>
            <a:ext cx="10390716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1" y="971724"/>
            <a:ext cx="11082867" cy="56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244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FEDE79-B82B-4BA8-BCFF-24D586683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html/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1EC24B6-DA3E-4D94-A177-97C3D817B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0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3CD9CE1E-A0E8-48C6-8438-814DD4E3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아래 페이지와 같은 페이지를 작성해보세요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697" y="980303"/>
            <a:ext cx="6081160" cy="569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rgbClr val="99FF33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b="1" dirty="0" err="1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굴림</vt:lpstr>
      <vt:lpstr>맑은 고딕</vt:lpstr>
      <vt:lpstr>Arial</vt:lpstr>
      <vt:lpstr>Tahoma</vt:lpstr>
      <vt:lpstr>Wingdings</vt:lpstr>
      <vt:lpstr>Office 테마</vt:lpstr>
      <vt:lpstr>파스텔톤</vt:lpstr>
      <vt:lpstr> html/css 연습문제</vt:lpstr>
      <vt:lpstr>아래 페이지와 같은 페이지를 작성해보세요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TECH4-29</dc:creator>
  <cp:lastModifiedBy>student</cp:lastModifiedBy>
  <cp:revision>4</cp:revision>
  <dcterms:created xsi:type="dcterms:W3CDTF">2022-01-21T03:57:12Z</dcterms:created>
  <dcterms:modified xsi:type="dcterms:W3CDTF">2022-08-04T03:36:26Z</dcterms:modified>
</cp:coreProperties>
</file>