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sldIdLst>
    <p:sldId id="268" r:id="rId3"/>
    <p:sldId id="258" r:id="rId4"/>
    <p:sldId id="269" r:id="rId5"/>
    <p:sldId id="263" r:id="rId6"/>
    <p:sldId id="283" r:id="rId7"/>
    <p:sldId id="290" r:id="rId8"/>
    <p:sldId id="281" r:id="rId9"/>
    <p:sldId id="285" r:id="rId10"/>
    <p:sldId id="286" r:id="rId11"/>
    <p:sldId id="288" r:id="rId12"/>
    <p:sldId id="287" r:id="rId13"/>
    <p:sldId id="284" r:id="rId14"/>
    <p:sldId id="270" r:id="rId15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나눔고딕" pitchFamily="50" charset="-127"/>
      <p:regular r:id="rId18"/>
      <p:bold r:id="rId19"/>
    </p:embeddedFont>
    <p:embeddedFont>
      <p:font typeface="나눔스퀘어라운드 ExtraBold" pitchFamily="50" charset="-127"/>
      <p:bold r:id="rId20"/>
    </p:embeddedFont>
    <p:embeddedFont>
      <p:font typeface="나눔스퀘어라운드 Regular" pitchFamily="50" charset="-127"/>
      <p:regular r:id="rId21"/>
    </p:embeddedFont>
    <p:embeddedFont>
      <p:font typeface="나눔스퀘어 Bold" pitchFamily="50" charset="-127"/>
      <p:bold r:id="rId22"/>
    </p:embeddedFont>
    <p:embeddedFont>
      <p:font typeface="나눔스퀘어라운드 Bold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 autoAdjust="0"/>
  </p:normalViewPr>
  <p:slideViewPr>
    <p:cSldViewPr snapToGrid="0">
      <p:cViewPr>
        <p:scale>
          <a:sx n="87" d="100"/>
          <a:sy n="87" d="100"/>
        </p:scale>
        <p:origin x="-204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6857" y="27932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EZEN TOUR</a:t>
            </a:r>
            <a:endParaRPr lang="ko-KR" altLang="en-US" sz="4800" b="1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4200" y="3717472"/>
            <a:ext cx="5872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유상원 정승아 정정화 천세은</a:t>
            </a:r>
            <a:endParaRPr lang="ko-KR" altLang="en-US" sz="3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75" y="2290363"/>
            <a:ext cx="795735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예약 취소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" y="3488723"/>
            <a:ext cx="3216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기능</a:t>
            </a:r>
            <a:endParaRPr lang="en-US" altLang="ko-KR" b="1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현재날짜 기준 지난 체크인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just">
              <a:lnSpc>
                <a:spcPts val="24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  -&gt;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사용완료 처리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예약 취소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취소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가능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just">
              <a:lnSpc>
                <a:spcPts val="2400"/>
              </a:lnSpc>
            </a:pPr>
            <a:r>
              <a:rPr lang="en-US" altLang="ko-KR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mtClean="0">
                <a:latin typeface="나눔스퀘어라운드 Regular" pitchFamily="50" charset="-127"/>
                <a:ea typeface="나눔스퀘어라운드 Regular" pitchFamily="50" charset="-127"/>
              </a:rPr>
              <a:t>    (100% / 50%)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규정에 따른 취소 여부 확인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취소완료 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just">
              <a:lnSpc>
                <a:spcPts val="2400"/>
              </a:lnSpc>
            </a:pPr>
            <a:endParaRPr lang="en-US" altLang="ko-KR" b="1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43" y="2017931"/>
            <a:ext cx="3287514" cy="438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42" y="165539"/>
            <a:ext cx="5130001" cy="46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매출액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9311" y="378064"/>
            <a:ext cx="2209800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관리자 기능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16" y="1005840"/>
            <a:ext cx="4485466" cy="405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5061908"/>
            <a:ext cx="5627914" cy="129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917833" y="4424647"/>
            <a:ext cx="691278" cy="21585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4" name="직선 연결선 3"/>
          <p:cNvCxnSpPr>
            <a:stCxn id="12" idx="2"/>
            <a:endCxn id="5123" idx="0"/>
          </p:cNvCxnSpPr>
          <p:nvPr/>
        </p:nvCxnSpPr>
        <p:spPr>
          <a:xfrm>
            <a:off x="8263472" y="4640498"/>
            <a:ext cx="80428" cy="42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" y="3488723"/>
            <a:ext cx="3216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기능</a:t>
            </a:r>
            <a:endParaRPr lang="en-US" altLang="ko-KR" b="1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숙박 예약 기준 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just">
              <a:lnSpc>
                <a:spcPts val="24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-&gt;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숙박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10%  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관리자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just">
              <a:lnSpc>
                <a:spcPts val="24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-&gt;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숙박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90%  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숙박업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1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그 외</a:t>
            </a:r>
            <a:r>
              <a:rPr lang="en-US" altLang="ko-KR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…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9713" y="1194022"/>
            <a:ext cx="5823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숙박 조회 기능 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선택 조건에 따른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latin typeface="나눔스퀘어라운드 Bold" pitchFamily="50" charset="-127"/>
                <a:ea typeface="나눔스퀘어라운드 Bold" pitchFamily="50" charset="-127"/>
              </a:rPr>
              <a:t>DatePicker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부분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그 외 미흡한 기능 유지 보수</a:t>
            </a: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400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50" y="3544995"/>
            <a:ext cx="7638011" cy="238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9949548" y="3320143"/>
            <a:ext cx="21771" cy="30153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162267" y="5012476"/>
            <a:ext cx="691278" cy="21585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7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3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 flipH="1" flipV="1">
            <a:off x="1739028" y="5028092"/>
            <a:ext cx="365024" cy="223354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800250" y="3759540"/>
            <a:ext cx="337682" cy="20030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9" idx="5"/>
          </p:cNvCxnSpPr>
          <p:nvPr/>
        </p:nvCxnSpPr>
        <p:spPr>
          <a:xfrm flipH="1" flipV="1">
            <a:off x="1762150" y="3116261"/>
            <a:ext cx="365024" cy="223354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9" idx="7"/>
          </p:cNvCxnSpPr>
          <p:nvPr/>
        </p:nvCxnSpPr>
        <p:spPr>
          <a:xfrm flipH="1">
            <a:off x="1762150" y="2743540"/>
            <a:ext cx="337682" cy="20030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695220" y="2154114"/>
            <a:ext cx="0" cy="3713287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554019" y="290813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99832" y="2239600"/>
            <a:ext cx="1143002" cy="531657"/>
            <a:chOff x="1654292" y="2384550"/>
            <a:chExt cx="1143002" cy="531657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4590" y="2392987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99832" y="3260680"/>
            <a:ext cx="1143002" cy="541955"/>
            <a:chOff x="1654292" y="3405630"/>
            <a:chExt cx="1143002" cy="541955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22051" y="3424365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86393" y="2248037"/>
            <a:ext cx="3360215" cy="52322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프로젝트 진행 상황</a:t>
            </a:r>
            <a:endParaRPr lang="ko-KR" altLang="en-US" sz="28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4000" spc="-15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099832" y="5201834"/>
            <a:ext cx="1143002" cy="530586"/>
            <a:chOff x="1654292" y="4518150"/>
            <a:chExt cx="1143002" cy="530586"/>
          </a:xfrm>
        </p:grpSpPr>
        <p:sp>
          <p:nvSpPr>
            <p:cNvPr id="26" name="직사각형 25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24590" y="4525516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86393" y="3251040"/>
            <a:ext cx="3127779" cy="52322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추후 일정 및 계획</a:t>
            </a:r>
            <a:endParaRPr lang="ko-KR" altLang="en-US" sz="28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393" y="4258776"/>
            <a:ext cx="1281120" cy="52322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spc="3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공정률</a:t>
            </a:r>
            <a:endParaRPr lang="ko-KR" altLang="en-US" sz="28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6393" y="5211338"/>
            <a:ext cx="1309974" cy="52322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spc="300" smtClean="0">
                <a:latin typeface="나눔스퀘어라운드 ExtraBold" pitchFamily="50" charset="-127"/>
                <a:ea typeface="나눔스퀘어라운드 ExtraBold" pitchFamily="50" charset="-127"/>
              </a:rPr>
              <a:t>Q &amp; A</a:t>
            </a:r>
            <a:endParaRPr lang="ko-KR" altLang="en-US" sz="28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800250" y="4681846"/>
            <a:ext cx="337682" cy="20030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1762150" y="4038567"/>
            <a:ext cx="365024" cy="223354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099832" y="4223934"/>
            <a:ext cx="1143002" cy="530586"/>
            <a:chOff x="1654292" y="4518150"/>
            <a:chExt cx="1143002" cy="530586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4590" y="4525516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1573299" y="3916509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3299" y="4857808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05413" y="4215749"/>
            <a:ext cx="1629717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2431" y="2760065"/>
            <a:ext cx="787566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5413" y="2272773"/>
            <a:ext cx="1176751" cy="3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주요 기능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9237" y="2105704"/>
            <a:ext cx="32463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숙박예약기능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예약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취소</a:t>
            </a:r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및 환불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숙박등록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승인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고객문의 및 게시판</a:t>
            </a:r>
            <a:endParaRPr lang="en-US" altLang="ko-KR" sz="1600" strike="sngStrike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오픈 </a:t>
            </a:r>
            <a:r>
              <a:rPr lang="en-US" altLang="ko-KR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API(</a:t>
            </a:r>
            <a:r>
              <a:rPr lang="ko-KR" altLang="en-US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지도</a:t>
            </a:r>
            <a:r>
              <a:rPr lang="en-US" altLang="ko-KR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축제</a:t>
            </a:r>
            <a:r>
              <a:rPr lang="en-US" altLang="ko-KR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박물관</a:t>
            </a:r>
            <a:r>
              <a:rPr lang="en-US" altLang="ko-KR" sz="1600" strike="sngStrike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매출액 관리</a:t>
            </a:r>
            <a:endParaRPr lang="en-US" altLang="ko-KR" sz="16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검색 기능</a:t>
            </a:r>
            <a:endParaRPr lang="en-US" altLang="ko-KR" sz="16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6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40070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4032446" y="1435642"/>
            <a:ext cx="74251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3978178" y="1910382"/>
            <a:ext cx="3304324" cy="0"/>
          </a:xfrm>
          <a:prstGeom prst="line">
            <a:avLst/>
          </a:prstGeom>
          <a:ln w="19050" cap="rnd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5026045" y="1435642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54477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3978178" y="2272773"/>
            <a:ext cx="792961" cy="872257"/>
          </a:xfrm>
          <a:prstGeom prst="ellipse">
            <a:avLst/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4049765" y="2429966"/>
            <a:ext cx="67518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관리자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2880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10575" y="2301859"/>
            <a:ext cx="111440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5170764" y="2717365"/>
            <a:ext cx="549077" cy="0"/>
          </a:xfrm>
          <a:prstGeom prst="straightConnector1">
            <a:avLst/>
          </a:prstGeom>
          <a:ln w="15875">
            <a:solidFill>
              <a:srgbClr val="2E40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8453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10572" y="2859230"/>
            <a:ext cx="111440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0192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03549" y="4033124"/>
            <a:ext cx="92845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5907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96523" y="4604624"/>
            <a:ext cx="74251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매출액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0923" y="3300601"/>
            <a:ext cx="96051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승인대기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승인내역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3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79948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8020244" y="1435642"/>
            <a:ext cx="74251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7965978" y="1910382"/>
            <a:ext cx="3304324" cy="0"/>
          </a:xfrm>
          <a:prstGeom prst="line">
            <a:avLst/>
          </a:prstGeom>
          <a:ln w="19050" cap="rnd">
            <a:solidFill>
              <a:srgbClr val="0B5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9013845" y="1435642"/>
            <a:ext cx="15023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업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94355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7965978" y="2272773"/>
            <a:ext cx="792961" cy="872257"/>
          </a:xfrm>
          <a:prstGeom prst="ellipse">
            <a:avLst/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8037566" y="2429966"/>
            <a:ext cx="675185" cy="59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10037017" y="23007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91349" y="2314559"/>
            <a:ext cx="928459" cy="3707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숙박등록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9158564" y="2717365"/>
            <a:ext cx="549077" cy="0"/>
          </a:xfrm>
          <a:prstGeom prst="straightConnector1">
            <a:avLst/>
          </a:prstGeom>
          <a:ln w="15875">
            <a:solidFill>
              <a:srgbClr val="0B55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10037017" y="28580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91345" y="2871930"/>
            <a:ext cx="928459" cy="3707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역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62886" y="3313301"/>
            <a:ext cx="121379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 및 환불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9949901" y="5571664"/>
            <a:ext cx="2853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 시 수익 분배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숙박업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90%</a:t>
            </a:r>
          </a:p>
        </p:txBody>
      </p:sp>
    </p:spTree>
    <p:extLst>
      <p:ext uri="{BB962C8B-B14F-4D97-AF65-F5344CB8AC3E}">
        <p14:creationId xmlns:p14="http://schemas.microsoft.com/office/powerpoint/2010/main" val="22438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주요 기능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40070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4032445" y="1435642"/>
            <a:ext cx="74251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3978178" y="1910382"/>
            <a:ext cx="3304324" cy="0"/>
          </a:xfrm>
          <a:prstGeom prst="line">
            <a:avLst/>
          </a:prstGeom>
          <a:ln w="19050" cap="rnd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5026045" y="1435642"/>
            <a:ext cx="15023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54477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3990878" y="2272773"/>
            <a:ext cx="792961" cy="872257"/>
          </a:xfrm>
          <a:prstGeom prst="ellipse">
            <a:avLst/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4049766" y="2429966"/>
            <a:ext cx="675185" cy="59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2880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77898" y="2301859"/>
            <a:ext cx="979756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축제 정보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5170764" y="2717365"/>
            <a:ext cx="549077" cy="0"/>
          </a:xfrm>
          <a:prstGeom prst="straightConnector1">
            <a:avLst/>
          </a:prstGeom>
          <a:ln w="15875">
            <a:solidFill>
              <a:srgbClr val="2E40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8453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77896" y="2859230"/>
            <a:ext cx="979755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관광 정보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34096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03547" y="3423524"/>
            <a:ext cx="928459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숙박정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보</a:t>
            </a:r>
          </a:p>
        </p:txBody>
      </p:sp>
      <p:sp>
        <p:nvSpPr>
          <p:cNvPr id="8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182548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84248" y="4196382"/>
            <a:ext cx="96706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MyPage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8423" y="3816362"/>
            <a:ext cx="15295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날짜확인 → 예약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8423" y="4579825"/>
            <a:ext cx="190148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→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취소신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청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취소내역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장바구니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9630542" y="5263971"/>
            <a:ext cx="2853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 규정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7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일전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100%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~     : 50%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하루 전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당일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등록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4" y="1005840"/>
            <a:ext cx="6363380" cy="530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99311" y="378064"/>
            <a:ext cx="2209800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 기능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D321FF-4C0E-4869-845F-5C16C53E35BF}"/>
              </a:ext>
            </a:extLst>
          </p:cNvPr>
          <p:cNvSpPr/>
          <p:nvPr/>
        </p:nvSpPr>
        <p:spPr>
          <a:xfrm>
            <a:off x="8473221" y="1790415"/>
            <a:ext cx="591941" cy="22751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99" y="3442533"/>
            <a:ext cx="3216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기능</a:t>
            </a: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도로명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주소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API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이용하여 주소 검색 기능 추가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2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승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인</a:t>
            </a:r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EBCD237-FA73-44C4-BF7D-F4DD0BFF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43" y="1265000"/>
            <a:ext cx="6122862" cy="4381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888240-7386-40CE-8E61-ED1DE1BA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97" y="2622645"/>
            <a:ext cx="4031740" cy="346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6399311" y="378064"/>
            <a:ext cx="2209800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관리자 기능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8D321FF-4C0E-4869-845F-5C16C53E35BF}"/>
              </a:ext>
            </a:extLst>
          </p:cNvPr>
          <p:cNvSpPr/>
          <p:nvPr/>
        </p:nvSpPr>
        <p:spPr>
          <a:xfrm>
            <a:off x="9365850" y="3391379"/>
            <a:ext cx="1465436" cy="22751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99" y="3442533"/>
            <a:ext cx="3216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기능</a:t>
            </a: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관리자 숙박 승인 시 숙박 리스트 확인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거부 시 숙박 데이터에서 삭제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1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예약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0" name="Picture 2" descr="C:\Users\desk12\Desktop\새 폴더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86" y="1182382"/>
            <a:ext cx="6122862" cy="436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607603" y="1470414"/>
            <a:ext cx="1547192" cy="128308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9048972" y="5770070"/>
            <a:ext cx="1225696" cy="373380"/>
          </a:xfrm>
          <a:prstGeom prst="borderCallout1">
            <a:avLst>
              <a:gd name="adj1" fmla="val 54464"/>
              <a:gd name="adj2" fmla="val 99606"/>
              <a:gd name="adj3" fmla="val -474858"/>
              <a:gd name="adj4" fmla="val 561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장바구니 </a:t>
            </a:r>
            <a:r>
              <a:rPr lang="en-US" altLang="ko-KR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찜</a:t>
            </a:r>
            <a:r>
              <a:rPr lang="en-US" altLang="ko-KR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5850" y="3827388"/>
            <a:ext cx="638175" cy="23531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설명선 1 13">
            <a:extLst>
              <a:ext uri="{FF2B5EF4-FFF2-40B4-BE49-F238E27FC236}">
                <a16:creationId xmlns:a16="http://schemas.microsoft.com/office/drawing/2014/main" xmlns="" id="{6B019793-8F45-4184-8F6D-68AE3B182D82}"/>
              </a:ext>
            </a:extLst>
          </p:cNvPr>
          <p:cNvSpPr/>
          <p:nvPr/>
        </p:nvSpPr>
        <p:spPr>
          <a:xfrm>
            <a:off x="7795517" y="5010466"/>
            <a:ext cx="1450083" cy="373380"/>
          </a:xfrm>
          <a:prstGeom prst="borderCallout1">
            <a:avLst>
              <a:gd name="adj1" fmla="val -13563"/>
              <a:gd name="adj2" fmla="val 49353"/>
              <a:gd name="adj3" fmla="val -354022"/>
              <a:gd name="adj4" fmla="val 104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숙소 예약 진행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D321FF-4C0E-4869-845F-5C16C53E35BF}"/>
              </a:ext>
            </a:extLst>
          </p:cNvPr>
          <p:cNvSpPr/>
          <p:nvPr/>
        </p:nvSpPr>
        <p:spPr>
          <a:xfrm>
            <a:off x="9365850" y="3526940"/>
            <a:ext cx="591941" cy="22751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99" y="3442533"/>
            <a:ext cx="321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기능</a:t>
            </a:r>
            <a:endParaRPr lang="en-US" altLang="ko-KR" b="1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최소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박 선택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선택한 날짜 중 방이 없을 경우 예약 진행 안됨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로그인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각 권한에 따른 메시지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alert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99311" y="378064"/>
            <a:ext cx="2209800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[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 기능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]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2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찜 하기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99" y="3442533"/>
            <a:ext cx="321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기능</a:t>
            </a:r>
            <a:endParaRPr lang="en-US" altLang="ko-KR" b="1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다중 취소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장바구니 삭제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목록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5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개 마다 새로운 페이지 리스트 생성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장바구니에 있는 숙소 예약 바로 가기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2C39CC0-D418-4435-BB82-50059F6D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53" y="823698"/>
            <a:ext cx="6122861" cy="4381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5989992" y="1516242"/>
            <a:ext cx="309367" cy="2321289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9" name="설명선 1 18"/>
          <p:cNvSpPr/>
          <p:nvPr/>
        </p:nvSpPr>
        <p:spPr>
          <a:xfrm>
            <a:off x="3502504" y="2911749"/>
            <a:ext cx="2026949" cy="373380"/>
          </a:xfrm>
          <a:prstGeom prst="borderCallout1">
            <a:avLst>
              <a:gd name="adj1" fmla="val 51089"/>
              <a:gd name="adj2" fmla="val 100028"/>
              <a:gd name="adj3" fmla="val -94738"/>
              <a:gd name="adj4" fmla="val 1220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장바구니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38122" y="4589797"/>
            <a:ext cx="893440" cy="4317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2" name="설명선 1 13">
            <a:extLst>
              <a:ext uri="{FF2B5EF4-FFF2-40B4-BE49-F238E27FC236}">
                <a16:creationId xmlns:a16="http://schemas.microsoft.com/office/drawing/2014/main" xmlns="" id="{0472FBD9-6219-445D-9DB7-5FD3801A32A1}"/>
              </a:ext>
            </a:extLst>
          </p:cNvPr>
          <p:cNvSpPr/>
          <p:nvPr/>
        </p:nvSpPr>
        <p:spPr>
          <a:xfrm>
            <a:off x="3554135" y="5421707"/>
            <a:ext cx="2026949" cy="373380"/>
          </a:xfrm>
          <a:prstGeom prst="borderCallout1">
            <a:avLst>
              <a:gd name="adj1" fmla="val 54490"/>
              <a:gd name="adj2" fmla="val 98775"/>
              <a:gd name="adj3" fmla="val -92214"/>
              <a:gd name="adj4" fmla="val 1211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paging</a:t>
            </a:r>
            <a:endParaRPr lang="ko-KR" altLang="en-US" sz="15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3" name="설명선 1 13">
            <a:extLst>
              <a:ext uri="{FF2B5EF4-FFF2-40B4-BE49-F238E27FC236}">
                <a16:creationId xmlns:a16="http://schemas.microsoft.com/office/drawing/2014/main" xmlns="" id="{4D64BA69-B2E7-44F3-9BB5-F179EC9FA5D3}"/>
              </a:ext>
            </a:extLst>
          </p:cNvPr>
          <p:cNvSpPr/>
          <p:nvPr/>
        </p:nvSpPr>
        <p:spPr>
          <a:xfrm>
            <a:off x="9034466" y="4675869"/>
            <a:ext cx="2026949" cy="373380"/>
          </a:xfrm>
          <a:prstGeom prst="borderCallout1">
            <a:avLst>
              <a:gd name="adj1" fmla="val -13537"/>
              <a:gd name="adj2" fmla="val 51156"/>
              <a:gd name="adj3" fmla="val -231073"/>
              <a:gd name="adj4" fmla="val 1034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장바구니에서 예약</a:t>
            </a:r>
          </a:p>
        </p:txBody>
      </p:sp>
    </p:spTree>
    <p:extLst>
      <p:ext uri="{BB962C8B-B14F-4D97-AF65-F5344CB8AC3E}">
        <p14:creationId xmlns:p14="http://schemas.microsoft.com/office/powerpoint/2010/main" val="26649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상황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224" y="2201395"/>
            <a:ext cx="331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 예약 기능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99" y="3442533"/>
            <a:ext cx="3216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구현 기능</a:t>
            </a:r>
            <a:endParaRPr lang="en-US" altLang="ko-KR" b="1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just">
              <a:lnSpc>
                <a:spcPts val="2400"/>
              </a:lnSpc>
              <a:buFontTx/>
              <a:buChar char="-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예약 가능 여부를 확인하여 확정할 수 있는 페이지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026E7C0-6CF5-4089-97BC-D40E9F87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60" y="544095"/>
            <a:ext cx="3812680" cy="483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설명선 1 13">
            <a:extLst>
              <a:ext uri="{FF2B5EF4-FFF2-40B4-BE49-F238E27FC236}">
                <a16:creationId xmlns:a16="http://schemas.microsoft.com/office/drawing/2014/main" xmlns="" id="{0472FBD9-6219-445D-9DB7-5FD3801A32A1}"/>
              </a:ext>
            </a:extLst>
          </p:cNvPr>
          <p:cNvSpPr/>
          <p:nvPr/>
        </p:nvSpPr>
        <p:spPr>
          <a:xfrm>
            <a:off x="4071060" y="5728779"/>
            <a:ext cx="2026949" cy="648072"/>
          </a:xfrm>
          <a:prstGeom prst="borderCallout1">
            <a:avLst>
              <a:gd name="adj1" fmla="val 4099"/>
              <a:gd name="adj2" fmla="val 49724"/>
              <a:gd name="adj3" fmla="val -117748"/>
              <a:gd name="adj4" fmla="val 603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가능한 방에 따라 예약 여부 출력</a:t>
            </a:r>
            <a:endParaRPr lang="ko-KR" altLang="en-US" sz="1500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2" y="544095"/>
            <a:ext cx="3548743" cy="493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9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371</Words>
  <Application>Microsoft Office PowerPoint</Application>
  <PresentationFormat>사용자 지정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맑은 고딕</vt:lpstr>
      <vt:lpstr>나눔고딕</vt:lpstr>
      <vt:lpstr>나눔스퀘어라운드 ExtraBold</vt:lpstr>
      <vt:lpstr>나눔스퀘어라운드 Regular</vt:lpstr>
      <vt:lpstr>나눔스퀘어 Bold</vt:lpstr>
      <vt:lpstr>나눔스퀘어라운드 Bold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714-</cp:lastModifiedBy>
  <cp:revision>42</cp:revision>
  <dcterms:created xsi:type="dcterms:W3CDTF">2017-05-22T03:50:00Z</dcterms:created>
  <dcterms:modified xsi:type="dcterms:W3CDTF">2019-07-23T03:17:35Z</dcterms:modified>
</cp:coreProperties>
</file>