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78" r:id="rId7"/>
    <p:sldId id="279" r:id="rId8"/>
    <p:sldId id="286" r:id="rId9"/>
    <p:sldId id="293" r:id="rId10"/>
    <p:sldId id="294" r:id="rId11"/>
    <p:sldId id="295" r:id="rId12"/>
    <p:sldId id="296" r:id="rId13"/>
    <p:sldId id="297" r:id="rId14"/>
    <p:sldId id="292" r:id="rId15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519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82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2020-12-23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489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32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04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29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509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712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490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564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81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2020-12-23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eavenly-appear.tistory.com/25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inmarketcap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scan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metamask/nkbihfbeogaeaoehlefnkodbefgpgknn?hl=k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42C6AD-414D-4DE2-8809-5A4CFAFDF8D1}"/>
              </a:ext>
            </a:extLst>
          </p:cNvPr>
          <p:cNvSpPr txBox="1"/>
          <p:nvPr/>
        </p:nvSpPr>
        <p:spPr>
          <a:xfrm>
            <a:off x="4873854" y="4192630"/>
            <a:ext cx="626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Etherscan</a:t>
            </a:r>
            <a:r>
              <a:rPr lang="ko-KR" altLang="en-US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배포된 </a:t>
            </a:r>
            <a:r>
              <a:rPr lang="en-US" altLang="ko-KR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Contract </a:t>
            </a:r>
            <a:r>
              <a:rPr lang="ko-KR" altLang="en-US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838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MataMask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계정과 연결 완료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E6A41F-62CE-44C1-91A8-582C73BE80F7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05600" y="2700000"/>
            <a:ext cx="7200000" cy="36000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72FFE4E9-B469-46F3-9D24-AF6C9E43D5B6}"/>
              </a:ext>
            </a:extLst>
          </p:cNvPr>
          <p:cNvSpPr/>
          <p:nvPr/>
        </p:nvSpPr>
        <p:spPr>
          <a:xfrm>
            <a:off x="3814248" y="4021125"/>
            <a:ext cx="1005262" cy="2429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0516431-4F55-480D-A477-6FDDA52AF11B}"/>
              </a:ext>
            </a:extLst>
          </p:cNvPr>
          <p:cNvGrpSpPr/>
          <p:nvPr/>
        </p:nvGrpSpPr>
        <p:grpSpPr>
          <a:xfrm>
            <a:off x="3483700" y="3858728"/>
            <a:ext cx="339164" cy="369332"/>
            <a:chOff x="6818874" y="1818803"/>
            <a:chExt cx="478388" cy="45887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40F5B57-57DC-4CB7-A6A3-84F0040D2531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D138A3-8D99-4E25-BBAB-4BCABE4F6D65}"/>
                </a:ext>
              </a:extLst>
            </p:cNvPr>
            <p:cNvSpPr txBox="1"/>
            <p:nvPr/>
          </p:nvSpPr>
          <p:spPr>
            <a:xfrm>
              <a:off x="6845033" y="1818803"/>
              <a:ext cx="342901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947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참고사이트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10092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유닉스타임 변환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hlinkClick r:id="rId3"/>
              </a:rPr>
              <a:t>https://heavenly-appear.tistory.com/257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525B3-A06D-49CD-9039-7E80FEDD391E}"/>
              </a:ext>
            </a:extLst>
          </p:cNvPr>
          <p:cNvSpPr txBox="1"/>
          <p:nvPr/>
        </p:nvSpPr>
        <p:spPr>
          <a:xfrm>
            <a:off x="646418" y="3186986"/>
            <a:ext cx="10092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코인마켓캡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hlinkClick r:id="rId4"/>
              </a:rPr>
              <a:t>https://coinmarketcap.com/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5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ko-KR" altLang="en-US" dirty="0"/>
              <a:t>사용 도구 소개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140562-237A-4FFD-A51A-73CC27D457E0}"/>
              </a:ext>
            </a:extLst>
          </p:cNvPr>
          <p:cNvSpPr txBox="1"/>
          <p:nvPr/>
        </p:nvSpPr>
        <p:spPr>
          <a:xfrm>
            <a:off x="1273597" y="4773169"/>
            <a:ext cx="3871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Etherscan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en-US" altLang="ko-KR" sz="2400" b="0" i="0" dirty="0">
                <a:solidFill>
                  <a:srgbClr val="4D5156"/>
                </a:solidFill>
                <a:effectLst/>
                <a:latin typeface="Apple SD Gothic Neo"/>
              </a:rPr>
              <a:t> Block Explorer and Analytics</a:t>
            </a:r>
            <a:br>
              <a:rPr lang="en-US" altLang="ko-KR" sz="2400" b="0" i="0" dirty="0">
                <a:solidFill>
                  <a:srgbClr val="4D5156"/>
                </a:solidFill>
                <a:effectLst/>
                <a:latin typeface="Apple SD Gothic Neo"/>
              </a:rPr>
            </a:br>
            <a:r>
              <a:rPr lang="en-US" altLang="ko-KR" sz="2400" b="0" i="0" dirty="0">
                <a:solidFill>
                  <a:srgbClr val="4D5156"/>
                </a:solidFill>
                <a:effectLst/>
                <a:latin typeface="Apple SD Gothic Neo"/>
              </a:rPr>
              <a:t>   Platform for Ethereum</a:t>
            </a:r>
            <a:endParaRPr lang="ko-KR" alt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6B677-A84D-440E-B24E-1F8682D18375}"/>
              </a:ext>
            </a:extLst>
          </p:cNvPr>
          <p:cNvSpPr txBox="1"/>
          <p:nvPr/>
        </p:nvSpPr>
        <p:spPr>
          <a:xfrm>
            <a:off x="7522771" y="4957834"/>
            <a:ext cx="2845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MetaMask</a:t>
            </a:r>
            <a:r>
              <a:rPr lang="en-US" altLang="ko-KR" sz="2400" dirty="0"/>
              <a:t>  </a:t>
            </a:r>
          </a:p>
          <a:p>
            <a:r>
              <a:rPr lang="en-US" altLang="ko-KR" sz="2400" dirty="0"/>
              <a:t>- Ethereum </a:t>
            </a:r>
            <a:r>
              <a:rPr lang="en-US" altLang="ko-KR" sz="2400" dirty="0" err="1"/>
              <a:t>Wellet</a:t>
            </a:r>
            <a:endParaRPr lang="ko-KR" altLang="en-US" sz="24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C5D7E09-3085-4AF8-A249-A03462FAA651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907247" y="2580940"/>
            <a:ext cx="1634400" cy="1634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328777B-93C9-419C-8900-E1F75FA5D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736" y="2580940"/>
            <a:ext cx="1634400" cy="16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6" y="868101"/>
            <a:ext cx="41333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Etherscan</a:t>
            </a:r>
            <a:endParaRPr lang="ko-KR" altLang="en-US" sz="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4034405" y="6005459"/>
            <a:ext cx="41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사이트 주소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https://etherscan.io/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EF99BE-9AB1-4621-A93F-AEE0798D54A5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94800" y="2160000"/>
            <a:ext cx="7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5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MetaMask</a:t>
            </a:r>
            <a:r>
              <a:rPr lang="en-US" altLang="ko-KR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크롬 확장프로그램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0" y="60120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주소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https://chrome.google.com/webstore/detail/metamask/nkbihfbeogaeaoehlefnkodbefgpgknn?hl=ko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1B74B1-4D71-4277-80A3-B9E793C21716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94800" y="2160000"/>
            <a:ext cx="7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3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838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Etherscan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접속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25AF5F4-1B9D-481A-9D03-D9A4B22E335F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0" y="2700000"/>
            <a:ext cx="7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3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838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Contract Address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검색 후 이동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75FC58-E037-4CAE-853F-B757E57C0291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0" y="2700000"/>
            <a:ext cx="7200000" cy="36000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1A82B2A-A114-494D-AE91-2528F2F8BFC7}"/>
              </a:ext>
            </a:extLst>
          </p:cNvPr>
          <p:cNvSpPr/>
          <p:nvPr/>
        </p:nvSpPr>
        <p:spPr>
          <a:xfrm>
            <a:off x="3708882" y="3486774"/>
            <a:ext cx="2034694" cy="259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9905403-AD5B-4C9A-BA27-17FA7647F939}"/>
              </a:ext>
            </a:extLst>
          </p:cNvPr>
          <p:cNvGrpSpPr/>
          <p:nvPr/>
        </p:nvGrpSpPr>
        <p:grpSpPr>
          <a:xfrm>
            <a:off x="3369718" y="3431717"/>
            <a:ext cx="339164" cy="369332"/>
            <a:chOff x="6818874" y="1818803"/>
            <a:chExt cx="478388" cy="45887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8F7E84B-05F4-4546-BB0F-3A36AFF2969B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EBB05F-DE9F-4B95-890C-4B2F235FB549}"/>
                </a:ext>
              </a:extLst>
            </p:cNvPr>
            <p:cNvSpPr txBox="1"/>
            <p:nvPr/>
          </p:nvSpPr>
          <p:spPr>
            <a:xfrm>
              <a:off x="6845033" y="1818803"/>
              <a:ext cx="342901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E91E4236-5114-4261-8DB1-2952774D0927}"/>
              </a:ext>
            </a:extLst>
          </p:cNvPr>
          <p:cNvSpPr/>
          <p:nvPr/>
        </p:nvSpPr>
        <p:spPr>
          <a:xfrm>
            <a:off x="6094800" y="3486774"/>
            <a:ext cx="339164" cy="259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DEDFFFB-7DA9-4BAF-99FF-DC7065F4CCA0}"/>
              </a:ext>
            </a:extLst>
          </p:cNvPr>
          <p:cNvGrpSpPr/>
          <p:nvPr/>
        </p:nvGrpSpPr>
        <p:grpSpPr>
          <a:xfrm>
            <a:off x="6362677" y="3302108"/>
            <a:ext cx="339164" cy="369332"/>
            <a:chOff x="6818874" y="1818803"/>
            <a:chExt cx="478388" cy="45887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90C3159-4258-4516-A877-D3BB257852E2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418493-A071-48C9-9061-585DEB4BC953}"/>
                </a:ext>
              </a:extLst>
            </p:cNvPr>
            <p:cNvSpPr txBox="1"/>
            <p:nvPr/>
          </p:nvSpPr>
          <p:spPr>
            <a:xfrm>
              <a:off x="6845033" y="1818803"/>
              <a:ext cx="342901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015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838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Read or Write Contract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이동하여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10DAE7-B141-4E4B-A971-575A18B84FA6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0" y="2700000"/>
            <a:ext cx="7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5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838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Read Contract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MetaMask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 없이 이용 가능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14B824-AFC0-4524-80EE-3CF1A5E15078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0" y="2700000"/>
            <a:ext cx="7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9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7" y="2042932"/>
            <a:ext cx="1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Write Contract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 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Connect to Web3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클릭하여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MetaMask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계정과 연결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C49A44-3CB2-4625-9F50-6B196368F323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" y="2700000"/>
            <a:ext cx="5400000" cy="36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624128-5967-4C27-8D27-70A34B77DF66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90000" y="2700000"/>
            <a:ext cx="5400000" cy="36000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CE712BF7-6B1E-4705-9B13-AF340CBDB61C}"/>
              </a:ext>
            </a:extLst>
          </p:cNvPr>
          <p:cNvSpPr/>
          <p:nvPr/>
        </p:nvSpPr>
        <p:spPr>
          <a:xfrm>
            <a:off x="1556240" y="4357028"/>
            <a:ext cx="583860" cy="222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D52962-4DF2-4233-ADEA-9529C8059A47}"/>
              </a:ext>
            </a:extLst>
          </p:cNvPr>
          <p:cNvGrpSpPr/>
          <p:nvPr/>
        </p:nvGrpSpPr>
        <p:grpSpPr>
          <a:xfrm>
            <a:off x="1272345" y="4213292"/>
            <a:ext cx="339164" cy="369332"/>
            <a:chOff x="6818874" y="1818803"/>
            <a:chExt cx="478388" cy="45887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6FDE4D8-1C33-48DA-BCAC-B164B749FA44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95F068-FE33-40E8-A7BB-2B9641750CC3}"/>
                </a:ext>
              </a:extLst>
            </p:cNvPr>
            <p:cNvSpPr txBox="1"/>
            <p:nvPr/>
          </p:nvSpPr>
          <p:spPr>
            <a:xfrm>
              <a:off x="6845033" y="1818803"/>
              <a:ext cx="342901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C554E3FC-65F5-4F27-9B4C-DF4DCA918644}"/>
              </a:ext>
            </a:extLst>
          </p:cNvPr>
          <p:cNvSpPr/>
          <p:nvPr/>
        </p:nvSpPr>
        <p:spPr>
          <a:xfrm>
            <a:off x="8323880" y="3377711"/>
            <a:ext cx="670830" cy="222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F0823B9-C176-44A4-927B-78D3B4E40B01}"/>
              </a:ext>
            </a:extLst>
          </p:cNvPr>
          <p:cNvGrpSpPr/>
          <p:nvPr/>
        </p:nvGrpSpPr>
        <p:grpSpPr>
          <a:xfrm>
            <a:off x="8086802" y="3193045"/>
            <a:ext cx="339164" cy="369332"/>
            <a:chOff x="6818874" y="1818803"/>
            <a:chExt cx="478388" cy="45887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C468CE4-BC43-4CB5-AD75-20A4E6AE7B10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BBAB0D-9869-4295-99DE-B5DD6B775827}"/>
                </a:ext>
              </a:extLst>
            </p:cNvPr>
            <p:cNvSpPr txBox="1"/>
            <p:nvPr/>
          </p:nvSpPr>
          <p:spPr>
            <a:xfrm>
              <a:off x="6845033" y="1818803"/>
              <a:ext cx="342901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2883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적분 디자인</Template>
  <TotalTime>214</TotalTime>
  <Words>158</Words>
  <Application>Microsoft Office PowerPoint</Application>
  <PresentationFormat>와이드스크린</PresentationFormat>
  <Paragraphs>43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Apple SD Gothic Neo</vt:lpstr>
      <vt:lpstr>맑은 고딕</vt:lpstr>
      <vt:lpstr>Tw Cen MT</vt:lpstr>
      <vt:lpstr>Wingdings 3</vt:lpstr>
      <vt:lpstr>통합</vt:lpstr>
      <vt:lpstr>PowerPoint 프레젠테이션</vt:lpstr>
      <vt:lpstr>사용 도구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Remix을 이용한 Solidity 테스트</dc:title>
  <dc:creator>JungHyeokChoi</dc:creator>
  <cp:lastModifiedBy>User</cp:lastModifiedBy>
  <cp:revision>110</cp:revision>
  <dcterms:created xsi:type="dcterms:W3CDTF">2020-12-04T12:40:59Z</dcterms:created>
  <dcterms:modified xsi:type="dcterms:W3CDTF">2020-12-23T12:21:19Z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