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79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1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2020-12-23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844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5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32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04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29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6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50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7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0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2020-12-23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avenly-appear.tistory.com/25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inmarketca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mix.ethereum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etamask/nkbihfbeogaeaoehlefnkodbefgpgknn?hl=k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42C6AD-414D-4DE2-8809-5A4CFAFDF8D1}"/>
              </a:ext>
            </a:extLst>
          </p:cNvPr>
          <p:cNvSpPr txBox="1"/>
          <p:nvPr/>
        </p:nvSpPr>
        <p:spPr>
          <a:xfrm>
            <a:off x="4432540" y="4047605"/>
            <a:ext cx="6586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Remix</a:t>
            </a:r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배포된 </a:t>
            </a:r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Contract </a:t>
            </a:r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ERC20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16176-74A1-46A6-9D53-379D92A79E4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E92AC331-2CD6-4F35-8264-B743C052BE9E}"/>
              </a:ext>
            </a:extLst>
          </p:cNvPr>
          <p:cNvSpPr/>
          <p:nvPr/>
        </p:nvSpPr>
        <p:spPr>
          <a:xfrm>
            <a:off x="2723717" y="4091990"/>
            <a:ext cx="1343738" cy="185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1426BA-C841-457B-872E-D437591C302C}"/>
              </a:ext>
            </a:extLst>
          </p:cNvPr>
          <p:cNvGrpSpPr/>
          <p:nvPr/>
        </p:nvGrpSpPr>
        <p:grpSpPr>
          <a:xfrm>
            <a:off x="3957208" y="3861742"/>
            <a:ext cx="339164" cy="646331"/>
            <a:chOff x="6818874" y="1818804"/>
            <a:chExt cx="478388" cy="80302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09EF500-9F86-4682-88FD-984E4DB5B3C3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B1425C-9755-4D57-9519-C26381033BDF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8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1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154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방식으로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CrowdSale.sol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컴파일까지 끝낸 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 Address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Contract Address :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0x6c307317910a7946E69570EBBf50C30C63791763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790D3-B668-4062-9F0A-D0ACA12DAC3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18D1276-A543-4EC1-B0A5-1DE93F58A400}"/>
              </a:ext>
            </a:extLst>
          </p:cNvPr>
          <p:cNvSpPr/>
          <p:nvPr/>
        </p:nvSpPr>
        <p:spPr>
          <a:xfrm>
            <a:off x="2486260" y="4072532"/>
            <a:ext cx="281070" cy="2249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715620-B111-42DF-9ADD-21B15C10DD6C}"/>
              </a:ext>
            </a:extLst>
          </p:cNvPr>
          <p:cNvSpPr/>
          <p:nvPr/>
        </p:nvSpPr>
        <p:spPr>
          <a:xfrm>
            <a:off x="2789176" y="3703985"/>
            <a:ext cx="586366" cy="179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4E6E67-A8F0-4220-A783-A97D1FA4B3D4}"/>
              </a:ext>
            </a:extLst>
          </p:cNvPr>
          <p:cNvSpPr/>
          <p:nvPr/>
        </p:nvSpPr>
        <p:spPr>
          <a:xfrm>
            <a:off x="2813091" y="4060422"/>
            <a:ext cx="86779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4BD78C-90D1-4EBF-AF72-BFC3FC51897A}"/>
              </a:ext>
            </a:extLst>
          </p:cNvPr>
          <p:cNvSpPr/>
          <p:nvPr/>
        </p:nvSpPr>
        <p:spPr>
          <a:xfrm>
            <a:off x="2829908" y="4863927"/>
            <a:ext cx="1137414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E7A225-A66C-4E78-B9EB-F619D9642910}"/>
              </a:ext>
            </a:extLst>
          </p:cNvPr>
          <p:cNvSpPr/>
          <p:nvPr/>
        </p:nvSpPr>
        <p:spPr>
          <a:xfrm>
            <a:off x="2705357" y="5411545"/>
            <a:ext cx="1397087" cy="294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94B4FA-FD0E-4DE9-8B0F-283B8AED0266}"/>
              </a:ext>
            </a:extLst>
          </p:cNvPr>
          <p:cNvGrpSpPr/>
          <p:nvPr/>
        </p:nvGrpSpPr>
        <p:grpSpPr>
          <a:xfrm>
            <a:off x="2145200" y="4000345"/>
            <a:ext cx="339164" cy="369332"/>
            <a:chOff x="6818874" y="1818804"/>
            <a:chExt cx="478388" cy="45887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10DD58C-2642-48A6-A854-8ADCBFC30E13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C8C2C7-D03A-494C-8440-885214C68FC5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67099CB-3D02-42E6-9D4A-04B1EFA86563}"/>
              </a:ext>
            </a:extLst>
          </p:cNvPr>
          <p:cNvGrpSpPr/>
          <p:nvPr/>
        </p:nvGrpSpPr>
        <p:grpSpPr>
          <a:xfrm>
            <a:off x="3329382" y="3498495"/>
            <a:ext cx="339164" cy="369332"/>
            <a:chOff x="6818874" y="1818804"/>
            <a:chExt cx="478388" cy="45887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C1BC975-10B6-4177-A569-85A9842806D7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1D3575-ED84-46CF-9879-C16FFF8F7674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E9A2BC-4DAB-437A-8146-86523FA0FC0B}"/>
              </a:ext>
            </a:extLst>
          </p:cNvPr>
          <p:cNvGrpSpPr/>
          <p:nvPr/>
        </p:nvGrpSpPr>
        <p:grpSpPr>
          <a:xfrm>
            <a:off x="3628158" y="3869232"/>
            <a:ext cx="339164" cy="369332"/>
            <a:chOff x="6818874" y="1818804"/>
            <a:chExt cx="478388" cy="45887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DEA1A19-8DDB-46B6-B52B-5251C1EE20BA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A92E17-4FBE-4345-9F75-22D4BB3A84FB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BC597A5-CDEB-429B-A13F-EA650E9DACCC}"/>
              </a:ext>
            </a:extLst>
          </p:cNvPr>
          <p:cNvGrpSpPr/>
          <p:nvPr/>
        </p:nvGrpSpPr>
        <p:grpSpPr>
          <a:xfrm>
            <a:off x="3899318" y="4642848"/>
            <a:ext cx="339164" cy="369332"/>
            <a:chOff x="6818874" y="1818804"/>
            <a:chExt cx="478388" cy="45887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A050D7-049D-432F-8A6E-E697311D1656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9129E1-F030-47E1-9425-5C0A9D77E53B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F6331F0-E266-4499-B892-3B451E07CB96}"/>
              </a:ext>
            </a:extLst>
          </p:cNvPr>
          <p:cNvGrpSpPr/>
          <p:nvPr/>
        </p:nvGrpSpPr>
        <p:grpSpPr>
          <a:xfrm>
            <a:off x="2430497" y="5290784"/>
            <a:ext cx="339164" cy="369332"/>
            <a:chOff x="6818874" y="1818804"/>
            <a:chExt cx="478388" cy="458873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A48594B-1504-42E9-81EB-03F322D5C92A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B69BBC-9256-4F36-96E2-941A1A690432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58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유닉스타임 변환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hlinkClick r:id="rId3"/>
              </a:rPr>
              <a:t>https://heavenly-appear.tistory.com/257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BD0E5-FD64-489E-8571-5F7D84503AB9}"/>
              </a:ext>
            </a:extLst>
          </p:cNvPr>
          <p:cNvSpPr txBox="1"/>
          <p:nvPr/>
        </p:nvSpPr>
        <p:spPr>
          <a:xfrm>
            <a:off x="646418" y="3186986"/>
            <a:ext cx="100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코인마켓캡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hlinkClick r:id="rId4"/>
              </a:rPr>
              <a:t>https://coinmarketcap.com/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사용 도구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40562-237A-4FFD-A51A-73CC27D457E0}"/>
              </a:ext>
            </a:extLst>
          </p:cNvPr>
          <p:cNvSpPr txBox="1"/>
          <p:nvPr/>
        </p:nvSpPr>
        <p:spPr>
          <a:xfrm>
            <a:off x="3151866" y="5130390"/>
            <a:ext cx="229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Remix</a:t>
            </a:r>
          </a:p>
          <a:p>
            <a:r>
              <a:rPr lang="en-US" altLang="ko-KR" sz="2400" dirty="0"/>
              <a:t>- Ethereum IDE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6B677-A84D-440E-B24E-1F8682D18375}"/>
              </a:ext>
            </a:extLst>
          </p:cNvPr>
          <p:cNvSpPr txBox="1"/>
          <p:nvPr/>
        </p:nvSpPr>
        <p:spPr>
          <a:xfrm>
            <a:off x="6789600" y="5130391"/>
            <a:ext cx="2845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MetaMask</a:t>
            </a:r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- Ethereum </a:t>
            </a:r>
            <a:r>
              <a:rPr lang="en-US" altLang="ko-KR" sz="2400" dirty="0" err="1"/>
              <a:t>Wellet</a:t>
            </a:r>
            <a:endParaRPr lang="ko-KR" altLang="en-US" sz="2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5D7E09-3085-4AF8-A249-A03462FA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99" y="2629608"/>
            <a:ext cx="1524742" cy="15857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90A3B64-5B6A-4A32-9A44-946BD3FA5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038" y="2629608"/>
            <a:ext cx="1717683" cy="16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6" y="868101"/>
            <a:ext cx="2407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Remix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3410672" y="6012000"/>
            <a:ext cx="537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주소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https://remix.ethereum.org/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3639F9-48A6-4338-9936-2EC00AFB40E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5999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크롬 확장프로그램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0" y="6012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https://chrome.google.com/webstore/detail/metamask/nkbihfbeogaeaoehlefnkodbefgpgknn?hl=ko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B74B1-4D71-4277-80A3-B9E793C2171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00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502005" y="2025065"/>
            <a:ext cx="737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사용할 서버로 체크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이더리움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메인넷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4D661-CA79-4B37-BF3C-2F6A551AC3D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04FFB1E-4ED2-4D57-8AB6-006FDB87D4B3}"/>
              </a:ext>
            </a:extLst>
          </p:cNvPr>
          <p:cNvSpPr/>
          <p:nvPr/>
        </p:nvSpPr>
        <p:spPr>
          <a:xfrm>
            <a:off x="7961422" y="3296253"/>
            <a:ext cx="763542" cy="21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86AD81-3B12-45F3-8817-30D8F81BD326}"/>
              </a:ext>
            </a:extLst>
          </p:cNvPr>
          <p:cNvSpPr/>
          <p:nvPr/>
        </p:nvSpPr>
        <p:spPr>
          <a:xfrm>
            <a:off x="7680807" y="3773586"/>
            <a:ext cx="928134" cy="259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6F66D9-D563-4AAD-93A4-FE882CC8078F}"/>
              </a:ext>
            </a:extLst>
          </p:cNvPr>
          <p:cNvGrpSpPr/>
          <p:nvPr/>
        </p:nvGrpSpPr>
        <p:grpSpPr>
          <a:xfrm>
            <a:off x="7755128" y="3054143"/>
            <a:ext cx="339164" cy="369332"/>
            <a:chOff x="6818874" y="1818804"/>
            <a:chExt cx="478388" cy="45887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70B0FB8-C7C5-47FB-82F4-CF180CDB0C24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F40861-D30F-47D2-9AFF-357388A1E0DC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4541D4-9DF1-4683-8757-07071B9D5E52}"/>
              </a:ext>
            </a:extLst>
          </p:cNvPr>
          <p:cNvGrpSpPr/>
          <p:nvPr/>
        </p:nvGrpSpPr>
        <p:grpSpPr>
          <a:xfrm>
            <a:off x="7415964" y="3588920"/>
            <a:ext cx="339164" cy="369332"/>
            <a:chOff x="6818874" y="1818803"/>
            <a:chExt cx="478388" cy="45887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23845F-B1B2-4E09-ADB6-9A6BBB3986D9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96FE94-B36C-4FA6-A8BF-DE3F3DB9E16C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41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Remix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 후 파일 생성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AQU.sol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CrowdSale.sol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0BD61-A9AB-4324-B173-6F78E3DE2AF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C4C8EBB-DA65-4044-B40F-577E7BF1BC6B}"/>
              </a:ext>
            </a:extLst>
          </p:cNvPr>
          <p:cNvSpPr/>
          <p:nvPr/>
        </p:nvSpPr>
        <p:spPr>
          <a:xfrm>
            <a:off x="3158789" y="3688987"/>
            <a:ext cx="182136" cy="1782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BB6A57-1270-4903-93FE-2936AB54141C}"/>
              </a:ext>
            </a:extLst>
          </p:cNvPr>
          <p:cNvSpPr/>
          <p:nvPr/>
        </p:nvSpPr>
        <p:spPr>
          <a:xfrm>
            <a:off x="2821748" y="4167886"/>
            <a:ext cx="521862" cy="2702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321A72C-7B0C-4261-9C46-21393E71EFD9}"/>
              </a:ext>
            </a:extLst>
          </p:cNvPr>
          <p:cNvGrpSpPr/>
          <p:nvPr/>
        </p:nvGrpSpPr>
        <p:grpSpPr>
          <a:xfrm>
            <a:off x="3249857" y="3379865"/>
            <a:ext cx="339164" cy="369332"/>
            <a:chOff x="6818874" y="1818805"/>
            <a:chExt cx="478388" cy="45887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806FB7-CB42-4C26-A6AB-0D5B15C29336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C6659F-D228-475D-B36E-AAC3C2F9F72A}"/>
                </a:ext>
              </a:extLst>
            </p:cNvPr>
            <p:cNvSpPr txBox="1"/>
            <p:nvPr/>
          </p:nvSpPr>
          <p:spPr>
            <a:xfrm>
              <a:off x="6845027" y="1818805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0626AB-EA26-41D9-8D82-D49FBF827E0B}"/>
              </a:ext>
            </a:extLst>
          </p:cNvPr>
          <p:cNvGrpSpPr/>
          <p:nvPr/>
        </p:nvGrpSpPr>
        <p:grpSpPr>
          <a:xfrm>
            <a:off x="3268399" y="3986455"/>
            <a:ext cx="339164" cy="369332"/>
            <a:chOff x="6818874" y="1818804"/>
            <a:chExt cx="478388" cy="45887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685FD40-128E-4FEF-8504-F8BB1B002AC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C8CFB7-E261-4BB8-B9EC-685FF149EC20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73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파일에 받은 파일 내요 복사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FCB0DA-EB69-4CBC-A718-BCDF415E0D1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8" y="3060000"/>
            <a:ext cx="5400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9ECF2B-8A8D-4C74-86B1-0993B67477A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2" y="3060000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 버전 체크 후 컴파일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 + S or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C3CC8-4C8E-4D34-AFE9-E084BB0D742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D49FC364-E78E-49C2-9134-B1A6FA7D32CE}"/>
              </a:ext>
            </a:extLst>
          </p:cNvPr>
          <p:cNvSpPr/>
          <p:nvPr/>
        </p:nvSpPr>
        <p:spPr>
          <a:xfrm>
            <a:off x="2775870" y="3775139"/>
            <a:ext cx="1207662" cy="2702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4F0B0A-DAEF-4974-A4CA-37094F51C06A}"/>
              </a:ext>
            </a:extLst>
          </p:cNvPr>
          <p:cNvSpPr/>
          <p:nvPr/>
        </p:nvSpPr>
        <p:spPr>
          <a:xfrm>
            <a:off x="2478213" y="3968433"/>
            <a:ext cx="281070" cy="2719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618A91D-3C52-4E70-AA83-39D05EAF24E5}"/>
              </a:ext>
            </a:extLst>
          </p:cNvPr>
          <p:cNvSpPr/>
          <p:nvPr/>
        </p:nvSpPr>
        <p:spPr>
          <a:xfrm>
            <a:off x="2926655" y="5235965"/>
            <a:ext cx="1164990" cy="2048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5A2249-C3E6-427D-9979-880A4F70FD38}"/>
              </a:ext>
            </a:extLst>
          </p:cNvPr>
          <p:cNvGrpSpPr/>
          <p:nvPr/>
        </p:nvGrpSpPr>
        <p:grpSpPr>
          <a:xfrm>
            <a:off x="2231116" y="3768457"/>
            <a:ext cx="339164" cy="369332"/>
            <a:chOff x="6818874" y="1818804"/>
            <a:chExt cx="478388" cy="45887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AFDA0AF-FB66-46AB-95BC-D54D49EBCE7E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9B904B-DAC8-4B12-A244-38A9A02BE802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558D4C-BB03-4026-83FF-96558494F73C}"/>
              </a:ext>
            </a:extLst>
          </p:cNvPr>
          <p:cNvGrpSpPr/>
          <p:nvPr/>
        </p:nvGrpSpPr>
        <p:grpSpPr>
          <a:xfrm>
            <a:off x="3872158" y="3597155"/>
            <a:ext cx="339164" cy="369332"/>
            <a:chOff x="6818874" y="1818804"/>
            <a:chExt cx="478388" cy="45887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A461657-AF51-4FD1-9817-E5B63F449A8C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F428B5-EFF2-42A9-9952-C52995193891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C6DFF1-E31F-4E3A-A143-76B5E6E58723}"/>
              </a:ext>
            </a:extLst>
          </p:cNvPr>
          <p:cNvGrpSpPr/>
          <p:nvPr/>
        </p:nvGrpSpPr>
        <p:grpSpPr>
          <a:xfrm>
            <a:off x="2634256" y="5071453"/>
            <a:ext cx="339164" cy="369332"/>
            <a:chOff x="6818874" y="1818804"/>
            <a:chExt cx="478388" cy="45887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4D0A912-B8F9-43EC-AC36-E68A514DCD3D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8A699A-A65D-456D-915D-A34FFF3CEDDE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091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7" y="2042932"/>
            <a:ext cx="11400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계정 체크 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(ERC20 Contract Address :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0xCB1d556D25848dd0F3216f09e7f2570F80eE2a65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266AD-BB3A-4CE1-8278-EC5BDADE543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F8501D9-511C-42A8-ADA1-5CF95FD83EA2}"/>
              </a:ext>
            </a:extLst>
          </p:cNvPr>
          <p:cNvSpPr/>
          <p:nvPr/>
        </p:nvSpPr>
        <p:spPr>
          <a:xfrm>
            <a:off x="2467919" y="4071250"/>
            <a:ext cx="281070" cy="2249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CAABE51-89B5-48E6-8179-F75232977D81}"/>
              </a:ext>
            </a:extLst>
          </p:cNvPr>
          <p:cNvSpPr/>
          <p:nvPr/>
        </p:nvSpPr>
        <p:spPr>
          <a:xfrm>
            <a:off x="2833095" y="3702062"/>
            <a:ext cx="52743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FDDCC8-5CB6-4A03-981D-4F2AED827DCC}"/>
              </a:ext>
            </a:extLst>
          </p:cNvPr>
          <p:cNvSpPr/>
          <p:nvPr/>
        </p:nvSpPr>
        <p:spPr>
          <a:xfrm>
            <a:off x="2797555" y="4042395"/>
            <a:ext cx="86779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144BC3F-1B7C-40FB-B6E4-FABF46BBB8DB}"/>
              </a:ext>
            </a:extLst>
          </p:cNvPr>
          <p:cNvSpPr/>
          <p:nvPr/>
        </p:nvSpPr>
        <p:spPr>
          <a:xfrm>
            <a:off x="2829908" y="4863927"/>
            <a:ext cx="86779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E7B4F03-4F99-44DE-988C-2F9E61E89BAA}"/>
              </a:ext>
            </a:extLst>
          </p:cNvPr>
          <p:cNvSpPr/>
          <p:nvPr/>
        </p:nvSpPr>
        <p:spPr>
          <a:xfrm>
            <a:off x="2698355" y="5411545"/>
            <a:ext cx="1397087" cy="294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2BF189-0C92-480B-AF77-A49E6932A63E}"/>
              </a:ext>
            </a:extLst>
          </p:cNvPr>
          <p:cNvGrpSpPr/>
          <p:nvPr/>
        </p:nvGrpSpPr>
        <p:grpSpPr>
          <a:xfrm>
            <a:off x="2173636" y="3908204"/>
            <a:ext cx="339164" cy="369332"/>
            <a:chOff x="6818874" y="1818804"/>
            <a:chExt cx="478388" cy="45887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615CA3-E07B-47C6-BC81-6BBE54F9E46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419C8-671A-4DB0-B888-514DE840C668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7321C8-4598-4A61-B780-7B9DF024C524}"/>
              </a:ext>
            </a:extLst>
          </p:cNvPr>
          <p:cNvGrpSpPr/>
          <p:nvPr/>
        </p:nvGrpSpPr>
        <p:grpSpPr>
          <a:xfrm>
            <a:off x="3281133" y="3497721"/>
            <a:ext cx="339164" cy="369332"/>
            <a:chOff x="6818874" y="1818804"/>
            <a:chExt cx="478388" cy="45887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9E07CC1-5DF3-47D0-A4E0-80D9D7086B95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F748C9-95B3-44EC-B06A-2129A466B108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524B79-381B-4A61-81CE-31EB3A1A2095}"/>
              </a:ext>
            </a:extLst>
          </p:cNvPr>
          <p:cNvGrpSpPr/>
          <p:nvPr/>
        </p:nvGrpSpPr>
        <p:grpSpPr>
          <a:xfrm>
            <a:off x="3615195" y="3828811"/>
            <a:ext cx="339164" cy="369332"/>
            <a:chOff x="6818874" y="1818804"/>
            <a:chExt cx="478388" cy="45887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E74FFC-E2E7-4712-B5CA-FF0B1B634EA1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673D72-97C4-47C9-BC96-E972D9571A25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A8DA83E-9C69-41EC-9404-187B4F8C5BCD}"/>
              </a:ext>
            </a:extLst>
          </p:cNvPr>
          <p:cNvGrpSpPr/>
          <p:nvPr/>
        </p:nvGrpSpPr>
        <p:grpSpPr>
          <a:xfrm>
            <a:off x="3577384" y="4654935"/>
            <a:ext cx="339164" cy="369332"/>
            <a:chOff x="6818874" y="1818804"/>
            <a:chExt cx="478388" cy="45887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B70AEB5-4DE0-41E4-BAD2-FF471C9D34C7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618529-3DFB-4B73-9C58-4347F1DCE23C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AF4204C-4E2D-4475-84FA-6E7F36D9075C}"/>
              </a:ext>
            </a:extLst>
          </p:cNvPr>
          <p:cNvGrpSpPr/>
          <p:nvPr/>
        </p:nvGrpSpPr>
        <p:grpSpPr>
          <a:xfrm>
            <a:off x="2426996" y="5290784"/>
            <a:ext cx="339164" cy="369332"/>
            <a:chOff x="6818874" y="1818804"/>
            <a:chExt cx="478388" cy="45887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5C4B274-5A9B-4D54-AAA6-3F119544DB54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AE114B-7A8C-484F-BE1B-EBD4E8AF50F8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5948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적분 디자인</Template>
  <TotalTime>190</TotalTime>
  <Words>210</Words>
  <Application>Microsoft Office PowerPoint</Application>
  <PresentationFormat>와이드스크린</PresentationFormat>
  <Paragraphs>61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Tw Cen MT</vt:lpstr>
      <vt:lpstr>Wingdings 3</vt:lpstr>
      <vt:lpstr>통합</vt:lpstr>
      <vt:lpstr>PowerPoint 프레젠테이션</vt:lpstr>
      <vt:lpstr>사용 도구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Remix을 이용한 Solidity 테스트</dc:title>
  <dc:creator>JungHyeokChoi</dc:creator>
  <cp:lastModifiedBy>User</cp:lastModifiedBy>
  <cp:revision>83</cp:revision>
  <dcterms:created xsi:type="dcterms:W3CDTF">2020-12-04T12:40:59Z</dcterms:created>
  <dcterms:modified xsi:type="dcterms:W3CDTF">2020-12-23T12:21:04Z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