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9" r:id="rId6"/>
    <p:sldId id="300" r:id="rId7"/>
    <p:sldId id="307" r:id="rId8"/>
    <p:sldId id="308" r:id="rId9"/>
    <p:sldId id="310" r:id="rId10"/>
    <p:sldId id="313" r:id="rId11"/>
    <p:sldId id="311" r:id="rId12"/>
    <p:sldId id="314" r:id="rId13"/>
    <p:sldId id="312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4" autoAdjust="0"/>
    <p:restoredTop sz="95519" autoAdjust="0"/>
  </p:normalViewPr>
  <p:slideViewPr>
    <p:cSldViewPr snapToGrid="0">
      <p:cViewPr varScale="1">
        <p:scale>
          <a:sx n="109" d="100"/>
          <a:sy n="109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714" y="-17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6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23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55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47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40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88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5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04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5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2020-12-14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12648" y="21945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7CCB2F4-C53E-4D89-8A15-D9021E20DA1C}"/>
              </a:ext>
            </a:extLst>
          </p:cNvPr>
          <p:cNvCxnSpPr>
            <a:cxnSpLocks/>
          </p:cNvCxnSpPr>
          <p:nvPr userDrawn="1"/>
        </p:nvCxnSpPr>
        <p:spPr>
          <a:xfrm>
            <a:off x="457200" y="340614"/>
            <a:ext cx="0" cy="90525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CB215-6334-45A8-B519-789B896EFE73}"/>
              </a:ext>
            </a:extLst>
          </p:cNvPr>
          <p:cNvSpPr txBox="1"/>
          <p:nvPr/>
        </p:nvSpPr>
        <p:spPr>
          <a:xfrm>
            <a:off x="4309349" y="3857362"/>
            <a:ext cx="6832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기능명세서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9B7CF-F7C0-455C-8FD4-DF55929416A1}"/>
              </a:ext>
            </a:extLst>
          </p:cNvPr>
          <p:cNvSpPr txBox="1"/>
          <p:nvPr/>
        </p:nvSpPr>
        <p:spPr>
          <a:xfrm>
            <a:off x="4309349" y="4717767"/>
            <a:ext cx="6832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ERC20, </a:t>
            </a:r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Rate</a:t>
            </a: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C9CC5F39-93C4-4601-AD9C-262A8049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56536"/>
              </p:ext>
            </p:extLst>
          </p:nvPr>
        </p:nvGraphicFramePr>
        <p:xfrm>
          <a:off x="458722" y="1428895"/>
          <a:ext cx="11397648" cy="4860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7648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</a:tblGrid>
              <a:tr h="343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공식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16897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Ether = 10 ^ 18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wei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AQU = 10 ^ 18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AQUbits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USTD To Wei = 1 USD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Wei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량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Ether To USD = 1 Ether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USD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가격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wei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To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AQUbits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1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wei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AQUbits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량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AQU to USD = 1 AQU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USD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가격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4467"/>
                  </a:ext>
                </a:extLst>
              </a:tr>
              <a:tr h="3438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Rate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수식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70405"/>
                  </a:ext>
                </a:extLst>
              </a:tr>
              <a:tr h="23131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1USDToWei = 10 ^ 18 /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EtherToUSD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1weiToAQUbits = 10 ^ 18 / 1USDtoWei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rate = 1weiToAQUbits /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AQUToUSD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Ex) 1 Ether == 600$, 1 AQU = 0.08$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1USDToWei = 10 ^ 18 / 600$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1weiToAQUbits = 10 ^ 18 / (10 ^ 18 / 600$)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Rate = (10 ^ 18 / (10 ^ 18 / 600$)) / 0.08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ERC20(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45DA55B3-0D6C-4812-B552-841C411FA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47999"/>
              </p:ext>
            </p:extLst>
          </p:nvPr>
        </p:nvGraphicFramePr>
        <p:xfrm>
          <a:off x="455263" y="1567085"/>
          <a:ext cx="11397649" cy="470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656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6275072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</a:tblGrid>
              <a:tr h="754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658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658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심볼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  <a:tr h="658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decimals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소수점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75812"/>
                  </a:ext>
                </a:extLst>
              </a:tr>
              <a:tr h="658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totalSupply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uint256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총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7248"/>
                  </a:ext>
                </a:extLst>
              </a:tr>
              <a:tr h="658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ERC20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소유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771332"/>
                  </a:ext>
                </a:extLst>
              </a:tr>
              <a:tr h="658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ERC20 Contract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정지 여부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(true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false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중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ERC20(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C9CC5F39-93C4-4601-AD9C-262A8049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79748"/>
              </p:ext>
            </p:extLst>
          </p:nvPr>
        </p:nvGraphicFramePr>
        <p:xfrm>
          <a:off x="455263" y="1567086"/>
          <a:ext cx="11285417" cy="474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0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354900041"/>
                    </a:ext>
                  </a:extLst>
                </a:gridCol>
              </a:tblGrid>
              <a:tr h="65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balanceOf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account(address)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balances/ uint256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토큰 보유량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allowance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owner(address)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spender(address)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allowances / uint256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spender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위탁한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토큰량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approve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spender(address)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amount(uint256)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spender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만큼 토큰을 위탁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실제로 토큰이 전송되지 않음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위탁자의 보유량보다 많아도 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75812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increaseAllowance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spender(address)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addedValue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(uint256)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spender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위탁한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토큰량에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addedValue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더함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7248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decreaseAllowance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spender(address)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subtractedValue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(uint256)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spender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위탁한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토큰량에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subtractedValue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771332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amount(uint256)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토큰을 소각함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totalSupply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소유중인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토큰량이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줄어듬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6641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account(address)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amount(uint256)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토큰을 발행하여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전송함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totalSupply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보유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토큰량이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늘어남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89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6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ERC20(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C9CC5F39-93C4-4601-AD9C-262A8049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10834"/>
              </p:ext>
            </p:extLst>
          </p:nvPr>
        </p:nvGraphicFramePr>
        <p:xfrm>
          <a:off x="455263" y="1567086"/>
          <a:ext cx="11285417" cy="3596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0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354900041"/>
                    </a:ext>
                  </a:extLst>
                </a:gridCol>
              </a:tblGrid>
              <a:tr h="65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recipient(address)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amount(uint256)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만큼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recipien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토큰을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transferFrom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sender(address)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recipient(address)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amount(uint256)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이용자에게 위탁 받은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토큰량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recipient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전송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(sender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만큼의 토큰이 없을 시 전송 실패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transferOwnership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newOwner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ERC20 Contract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소유 주소를 변경함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75812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ERC20 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기능을 정지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 시에도 일부 기능은 동작 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7248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unpause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ERC20 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기능을 재실행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77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45DA55B3-0D6C-4812-B552-841C411FA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1825"/>
              </p:ext>
            </p:extLst>
          </p:nvPr>
        </p:nvGraphicFramePr>
        <p:xfrm>
          <a:off x="455263" y="1567086"/>
          <a:ext cx="11397649" cy="4880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656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6275072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</a:tblGrid>
              <a:tr h="610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사용하는 토큰의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uint256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 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환전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maxSaleToken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uint256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판매 할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수량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AQUbits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75812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currentSoldToken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uint256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 판매 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수량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AQUbits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7248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소유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76407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lockForMonths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기간을 지정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30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50670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isSale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Token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기능 정지 여부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(true :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판매중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false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중단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93945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isLock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구매 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Lock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(true : lock, false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시 바로 전송 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24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8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C9CC5F39-93C4-4601-AD9C-262A8049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25133"/>
              </p:ext>
            </p:extLst>
          </p:nvPr>
        </p:nvGraphicFramePr>
        <p:xfrm>
          <a:off x="455263" y="1567086"/>
          <a:ext cx="11285417" cy="468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0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354900041"/>
                    </a:ext>
                  </a:extLst>
                </a:gridCol>
              </a:tblGrid>
              <a:tr h="65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isWhitelisted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화이트리스트에 포함되었는지 확인 여부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(true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false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미포함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isBluelisted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or false / bool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블루리스트에 포함되었는지 확인 여부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(true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false :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미포함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574036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getPurchaseList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purchaseList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uint256[]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거래 내역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getPurchaseDetails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nonce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(uint256)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purchaseDetails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holdTokens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nonce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해당 거래 내역 확인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출금 가능 시간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출금 횟수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출금량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회당 출금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75812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getSaleableBalanceToken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uint256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구매 가능한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AQUbits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7248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getContractBalanceEther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uint256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보유 중인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수량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771332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getContractBalanceToken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uint256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보유 중인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수량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AQUbits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0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C9CC5F39-93C4-4601-AD9C-262A8049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67000"/>
              </p:ext>
            </p:extLst>
          </p:nvPr>
        </p:nvGraphicFramePr>
        <p:xfrm>
          <a:off x="455263" y="1567086"/>
          <a:ext cx="11285417" cy="474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0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354900041"/>
                    </a:ext>
                  </a:extLst>
                </a:gridCol>
              </a:tblGrid>
              <a:tr h="65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addBluelisted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블루리스트에 포함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removeBluelisted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블루리스트에서 제외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addWhitelisted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화이트리스트에 포함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75812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removeWhitelisted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화이트리스트에서 제외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726101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releaseHeldTokens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nonce(uint256)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nonce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해당하는 거래에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자신에게 전송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회당 총 출금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가능량의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19460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removePurchaseList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account(address)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nonce(uint256)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nonce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해당하는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삭제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701790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addMaxSaleToken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amount(uint256)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할 토큰을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amount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토큰을 전송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(approve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후에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addMaxSaleToken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함수을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사용해야함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9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03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C9CC5F39-93C4-4601-AD9C-262A8049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292"/>
              </p:ext>
            </p:extLst>
          </p:nvPr>
        </p:nvGraphicFramePr>
        <p:xfrm>
          <a:off x="455263" y="1567086"/>
          <a:ext cx="11285417" cy="477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0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354900041"/>
                    </a:ext>
                  </a:extLst>
                </a:gridCol>
              </a:tblGrid>
              <a:tr h="539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transferOwnership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newOwner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ERC20 Contract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소유 주소를 변경함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사용가능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startLock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구매 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Lock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함으로 변경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stopLock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구매 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Lock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하지 않음으로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75812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startSale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중으로 변경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87248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stopSale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중지로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771332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withdrawEther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보유하고 있는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소유자에게 전송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6641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withdrawToken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보유하고 있는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소유자에게 전송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894607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updateLockForMonths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lockForMonths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(uint8)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기간을 변경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515774"/>
                  </a:ext>
                </a:extLst>
              </a:tr>
              <a:tr h="47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updateRate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rate(uint256)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입금된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 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환전 비율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73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22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680720" y="410901"/>
            <a:ext cx="753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C9CC5F39-93C4-4601-AD9C-262A8049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35435"/>
              </p:ext>
            </p:extLst>
          </p:nvPr>
        </p:nvGraphicFramePr>
        <p:xfrm>
          <a:off x="455263" y="1567085"/>
          <a:ext cx="11285417" cy="2210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07">
                  <a:extLst>
                    <a:ext uri="{9D8B030D-6E8A-4147-A177-3AD203B41FA5}">
                      <a16:colId xmlns:a16="http://schemas.microsoft.com/office/drawing/2014/main" val="399268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89026077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345955756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354900041"/>
                    </a:ext>
                  </a:extLst>
                </a:gridCol>
              </a:tblGrid>
              <a:tr h="74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함수설명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31418"/>
                  </a:ext>
                </a:extLst>
              </a:tr>
              <a:tr h="646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buyTokens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AQUbits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uint256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전송 될 시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전송한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대상에게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 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전송 함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Bluelist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EOA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한함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24231"/>
                  </a:ext>
                </a:extLst>
              </a:tr>
              <a:tr h="720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buyLockTokens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CrowdSale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Contract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전송 될 시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전송한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대상에게 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AQU Token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뒤부터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 찾아갈 수 있음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(Whitelist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EOA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한함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6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6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적분 디자인</Template>
  <TotalTime>254</TotalTime>
  <Words>1123</Words>
  <Application>Microsoft Office PowerPoint</Application>
  <PresentationFormat>와이드스크린</PresentationFormat>
  <Paragraphs>294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Tw Cen MT</vt:lpstr>
      <vt:lpstr>Wingdings 3</vt:lpstr>
      <vt:lpstr>통합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Remix을 이용한 Solidity 테스트</dc:title>
  <dc:creator>JungHyeokChoi</dc:creator>
  <cp:lastModifiedBy>User</cp:lastModifiedBy>
  <cp:revision>89</cp:revision>
  <dcterms:created xsi:type="dcterms:W3CDTF">2020-12-04T12:40:59Z</dcterms:created>
  <dcterms:modified xsi:type="dcterms:W3CDTF">2020-12-14T06:57:16Z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