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19" autoAdjust="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2020-12-14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06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50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28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73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096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844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57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32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04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29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31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22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71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6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26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2020-12-14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eavenly-appear.tistory.com/25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mix.ethereum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etamask/nkbihfbeogaeaoehlefnkodbefgpgknn?hl=k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ufflesuite.com/ganach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42C6AD-414D-4DE2-8809-5A4CFAFDF8D1}"/>
              </a:ext>
            </a:extLst>
          </p:cNvPr>
          <p:cNvSpPr txBox="1"/>
          <p:nvPr/>
        </p:nvSpPr>
        <p:spPr>
          <a:xfrm>
            <a:off x="5882055" y="4047605"/>
            <a:ext cx="5259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Remix</a:t>
            </a:r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</a:t>
            </a:r>
            <a:r>
              <a:rPr lang="en-US" altLang="ko-KR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Solidity </a:t>
            </a:r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20" y="2042932"/>
            <a:ext cx="737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사용할 서버로 체크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(Localhost 8545)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98716B-B353-40BA-8169-6C11864A4A9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04FFB1E-4ED2-4D57-8AB6-006FDB87D4B3}"/>
              </a:ext>
            </a:extLst>
          </p:cNvPr>
          <p:cNvSpPr/>
          <p:nvPr/>
        </p:nvSpPr>
        <p:spPr>
          <a:xfrm>
            <a:off x="8068069" y="3373504"/>
            <a:ext cx="763542" cy="21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86AD81-3B12-45F3-8817-30D8F81BD326}"/>
              </a:ext>
            </a:extLst>
          </p:cNvPr>
          <p:cNvSpPr/>
          <p:nvPr/>
        </p:nvSpPr>
        <p:spPr>
          <a:xfrm>
            <a:off x="7726777" y="4875183"/>
            <a:ext cx="928134" cy="259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6F66D9-D563-4AAD-93A4-FE882CC8078F}"/>
              </a:ext>
            </a:extLst>
          </p:cNvPr>
          <p:cNvGrpSpPr/>
          <p:nvPr/>
        </p:nvGrpSpPr>
        <p:grpSpPr>
          <a:xfrm>
            <a:off x="7810752" y="3153347"/>
            <a:ext cx="339164" cy="369332"/>
            <a:chOff x="6818874" y="1818804"/>
            <a:chExt cx="478388" cy="45887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70B0FB8-C7C5-47FB-82F4-CF180CDB0C24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F40861-D30F-47D2-9AFF-357388A1E0DC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4541D4-9DF1-4683-8757-07071B9D5E52}"/>
              </a:ext>
            </a:extLst>
          </p:cNvPr>
          <p:cNvGrpSpPr/>
          <p:nvPr/>
        </p:nvGrpSpPr>
        <p:grpSpPr>
          <a:xfrm>
            <a:off x="7452926" y="4690424"/>
            <a:ext cx="339164" cy="369332"/>
            <a:chOff x="6818874" y="1818804"/>
            <a:chExt cx="478388" cy="45887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23845F-B1B2-4E09-ADB6-9A6BBB3986D9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96FE94-B36C-4FA6-A8BF-DE3F3DB9E16C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41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Remix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 후 파일 생성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AQU.sol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CrowdSale.sol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0BD61-A9AB-4324-B173-6F78E3DE2AF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C4C8EBB-DA65-4044-B40F-577E7BF1BC6B}"/>
              </a:ext>
            </a:extLst>
          </p:cNvPr>
          <p:cNvSpPr/>
          <p:nvPr/>
        </p:nvSpPr>
        <p:spPr>
          <a:xfrm>
            <a:off x="3150408" y="3679379"/>
            <a:ext cx="182136" cy="1782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7BB6A57-1270-4903-93FE-2936AB54141C}"/>
              </a:ext>
            </a:extLst>
          </p:cNvPr>
          <p:cNvSpPr/>
          <p:nvPr/>
        </p:nvSpPr>
        <p:spPr>
          <a:xfrm>
            <a:off x="2852398" y="4170218"/>
            <a:ext cx="521862" cy="2702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321A72C-7B0C-4261-9C46-21393E71EFD9}"/>
              </a:ext>
            </a:extLst>
          </p:cNvPr>
          <p:cNvGrpSpPr/>
          <p:nvPr/>
        </p:nvGrpSpPr>
        <p:grpSpPr>
          <a:xfrm>
            <a:off x="2933567" y="3387578"/>
            <a:ext cx="339164" cy="369332"/>
            <a:chOff x="6818874" y="1818804"/>
            <a:chExt cx="478388" cy="45887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806FB7-CB42-4C26-A6AB-0D5B15C29336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C6659F-D228-475D-B36E-AAC3C2F9F72A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0626AB-EA26-41D9-8D82-D49FBF827E0B}"/>
              </a:ext>
            </a:extLst>
          </p:cNvPr>
          <p:cNvGrpSpPr/>
          <p:nvPr/>
        </p:nvGrpSpPr>
        <p:grpSpPr>
          <a:xfrm>
            <a:off x="3311910" y="4032205"/>
            <a:ext cx="339164" cy="369332"/>
            <a:chOff x="6818874" y="1818804"/>
            <a:chExt cx="478388" cy="45887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685FD40-128E-4FEF-8504-F8BB1B002AC0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C8CFB7-E261-4BB8-B9EC-685FF149EC20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73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파일에 받은 파일 내요 복사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붙여넣기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5BC23F-488F-4792-9733-5379AB57038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8" y="3060000"/>
            <a:ext cx="54000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7FF1FC-7704-442E-8D11-01CFC1292FC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2" y="3060000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2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 버전 체크 후 컴파일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(Ctrl + S or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C3CC8-4C8E-4D34-AFE9-E084BB0D742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D49FC364-E78E-49C2-9134-B1A6FA7D32CE}"/>
              </a:ext>
            </a:extLst>
          </p:cNvPr>
          <p:cNvSpPr/>
          <p:nvPr/>
        </p:nvSpPr>
        <p:spPr>
          <a:xfrm>
            <a:off x="2751690" y="3749040"/>
            <a:ext cx="1207662" cy="2702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4F0B0A-DAEF-4974-A4CA-37094F51C06A}"/>
              </a:ext>
            </a:extLst>
          </p:cNvPr>
          <p:cNvSpPr/>
          <p:nvPr/>
        </p:nvSpPr>
        <p:spPr>
          <a:xfrm>
            <a:off x="2479924" y="3996452"/>
            <a:ext cx="281070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618A91D-3C52-4E70-AA83-39D05EAF24E5}"/>
              </a:ext>
            </a:extLst>
          </p:cNvPr>
          <p:cNvSpPr/>
          <p:nvPr/>
        </p:nvSpPr>
        <p:spPr>
          <a:xfrm>
            <a:off x="2896470" y="5232812"/>
            <a:ext cx="1164990" cy="2048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5A2249-C3E6-427D-9979-880A4F70FD38}"/>
              </a:ext>
            </a:extLst>
          </p:cNvPr>
          <p:cNvGrpSpPr/>
          <p:nvPr/>
        </p:nvGrpSpPr>
        <p:grpSpPr>
          <a:xfrm>
            <a:off x="2155636" y="3811786"/>
            <a:ext cx="339164" cy="369332"/>
            <a:chOff x="6818874" y="1818804"/>
            <a:chExt cx="478388" cy="45887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AFDA0AF-FB66-46AB-95BC-D54D49EBCE7E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9B904B-DAC8-4B12-A244-38A9A02BE802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558D4C-BB03-4026-83FF-96558494F73C}"/>
              </a:ext>
            </a:extLst>
          </p:cNvPr>
          <p:cNvGrpSpPr/>
          <p:nvPr/>
        </p:nvGrpSpPr>
        <p:grpSpPr>
          <a:xfrm>
            <a:off x="3780466" y="3493516"/>
            <a:ext cx="339164" cy="369332"/>
            <a:chOff x="6818874" y="1818804"/>
            <a:chExt cx="478388" cy="45887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A461657-AF51-4FD1-9817-E5B63F449A8C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F428B5-EFF2-42A9-9952-C52995193891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0C6DFF1-E31F-4E3A-A143-76B5E6E58723}"/>
              </a:ext>
            </a:extLst>
          </p:cNvPr>
          <p:cNvGrpSpPr/>
          <p:nvPr/>
        </p:nvGrpSpPr>
        <p:grpSpPr>
          <a:xfrm>
            <a:off x="3933365" y="4985052"/>
            <a:ext cx="339164" cy="369332"/>
            <a:chOff x="6818874" y="1818804"/>
            <a:chExt cx="478388" cy="45887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4D0A912-B8F9-43EC-AC36-E68A514DCD3D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8A699A-A65D-456D-915D-A34FFF3CEDDE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091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환경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 계정 체크 후 배포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(ENVIRONMENT : Injected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Web3, Contract : ERC20)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318E14-4EC7-4A50-8063-FCC16546B35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DF8501D9-511C-42A8-ADA1-5CF95FD83EA2}"/>
              </a:ext>
            </a:extLst>
          </p:cNvPr>
          <p:cNvSpPr/>
          <p:nvPr/>
        </p:nvSpPr>
        <p:spPr>
          <a:xfrm>
            <a:off x="2477384" y="4197112"/>
            <a:ext cx="281070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CAABE51-89B5-48E6-8179-F75232977D81}"/>
              </a:ext>
            </a:extLst>
          </p:cNvPr>
          <p:cNvSpPr/>
          <p:nvPr/>
        </p:nvSpPr>
        <p:spPr>
          <a:xfrm>
            <a:off x="2853304" y="3795792"/>
            <a:ext cx="527436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FDDCC8-5CB6-4A03-981D-4F2AED827DCC}"/>
              </a:ext>
            </a:extLst>
          </p:cNvPr>
          <p:cNvSpPr/>
          <p:nvPr/>
        </p:nvSpPr>
        <p:spPr>
          <a:xfrm>
            <a:off x="2843144" y="4160103"/>
            <a:ext cx="993818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144BC3F-1B7C-40FB-B6E4-FABF46BBB8DB}"/>
              </a:ext>
            </a:extLst>
          </p:cNvPr>
          <p:cNvSpPr/>
          <p:nvPr/>
        </p:nvSpPr>
        <p:spPr>
          <a:xfrm>
            <a:off x="2836535" y="4984289"/>
            <a:ext cx="867796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E7B4F03-4F99-44DE-988C-2F9E61E89BAA}"/>
              </a:ext>
            </a:extLst>
          </p:cNvPr>
          <p:cNvSpPr/>
          <p:nvPr/>
        </p:nvSpPr>
        <p:spPr>
          <a:xfrm>
            <a:off x="2705290" y="5348600"/>
            <a:ext cx="1130286" cy="6016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315F20-E707-4B22-A7D8-8261C3443AA0}"/>
              </a:ext>
            </a:extLst>
          </p:cNvPr>
          <p:cNvSpPr/>
          <p:nvPr/>
        </p:nvSpPr>
        <p:spPr>
          <a:xfrm>
            <a:off x="3631446" y="5961801"/>
            <a:ext cx="454218" cy="1302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2BF189-0C92-480B-AF77-A49E6932A63E}"/>
              </a:ext>
            </a:extLst>
          </p:cNvPr>
          <p:cNvGrpSpPr/>
          <p:nvPr/>
        </p:nvGrpSpPr>
        <p:grpSpPr>
          <a:xfrm>
            <a:off x="2159193" y="4017038"/>
            <a:ext cx="339164" cy="369332"/>
            <a:chOff x="6818874" y="1818804"/>
            <a:chExt cx="478388" cy="45887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615CA3-E07B-47C6-BC81-6BBE54F9E460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1419C8-671A-4DB0-B888-514DE840C668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7321C8-4598-4A61-B780-7B9DF024C524}"/>
              </a:ext>
            </a:extLst>
          </p:cNvPr>
          <p:cNvGrpSpPr/>
          <p:nvPr/>
        </p:nvGrpSpPr>
        <p:grpSpPr>
          <a:xfrm>
            <a:off x="3292282" y="3558600"/>
            <a:ext cx="339164" cy="369332"/>
            <a:chOff x="6818874" y="1818804"/>
            <a:chExt cx="478388" cy="45887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9E07CC1-5DF3-47D0-A4E0-80D9D7086B95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F748C9-95B3-44EC-B06A-2129A466B108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8524B79-381B-4A61-81CE-31EB3A1A2095}"/>
              </a:ext>
            </a:extLst>
          </p:cNvPr>
          <p:cNvGrpSpPr/>
          <p:nvPr/>
        </p:nvGrpSpPr>
        <p:grpSpPr>
          <a:xfrm>
            <a:off x="3768474" y="3911380"/>
            <a:ext cx="339164" cy="369332"/>
            <a:chOff x="6818874" y="1818804"/>
            <a:chExt cx="478388" cy="45887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E74FFC-E2E7-4712-B5CA-FF0B1B634EA1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673D72-97C4-47C9-BC96-E972D9571A25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A8DA83E-9C69-41EC-9404-187B4F8C5BCD}"/>
              </a:ext>
            </a:extLst>
          </p:cNvPr>
          <p:cNvGrpSpPr/>
          <p:nvPr/>
        </p:nvGrpSpPr>
        <p:grpSpPr>
          <a:xfrm>
            <a:off x="3631446" y="4775175"/>
            <a:ext cx="339164" cy="369332"/>
            <a:chOff x="6818874" y="1818804"/>
            <a:chExt cx="478388" cy="45887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B70AEB5-4DE0-41E4-BAD2-FF471C9D34C7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618529-3DFB-4B73-9C58-4347F1DCE23C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D18E021-D5EC-4512-9A98-3F082D2C8C66}"/>
              </a:ext>
            </a:extLst>
          </p:cNvPr>
          <p:cNvGrpSpPr/>
          <p:nvPr/>
        </p:nvGrpSpPr>
        <p:grpSpPr>
          <a:xfrm>
            <a:off x="2503980" y="5217066"/>
            <a:ext cx="339164" cy="369332"/>
            <a:chOff x="6818874" y="1818804"/>
            <a:chExt cx="478388" cy="45887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41FF292-1AAB-4EE8-B18A-188F63C33B1A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31D6CE-E1C3-48A5-97AB-E4DC3260ABA1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AF4204C-4E2D-4475-84FA-6E7F36D9075C}"/>
              </a:ext>
            </a:extLst>
          </p:cNvPr>
          <p:cNvGrpSpPr/>
          <p:nvPr/>
        </p:nvGrpSpPr>
        <p:grpSpPr>
          <a:xfrm>
            <a:off x="4018344" y="5690752"/>
            <a:ext cx="339164" cy="369332"/>
            <a:chOff x="6818874" y="1818804"/>
            <a:chExt cx="478388" cy="45887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5C4B274-5A9B-4D54-AAA6-3F119544DB54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AE114B-7A8C-484F-BE1B-EBD4E8AF50F8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594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ERC20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 완료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1A117-93D1-4846-848A-E059DE4BB4F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3060000"/>
            <a:ext cx="5400000" cy="360000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796E642-03E2-4274-A9C4-3E321280EC17}"/>
              </a:ext>
            </a:extLst>
          </p:cNvPr>
          <p:cNvSpPr/>
          <p:nvPr/>
        </p:nvSpPr>
        <p:spPr>
          <a:xfrm>
            <a:off x="4660973" y="5547481"/>
            <a:ext cx="537596" cy="221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16176-74A1-46A6-9D53-379D92A79E4C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90000" y="3060000"/>
            <a:ext cx="5400000" cy="360000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E92AC331-2CD6-4F35-8264-B743C052BE9E}"/>
              </a:ext>
            </a:extLst>
          </p:cNvPr>
          <p:cNvSpPr/>
          <p:nvPr/>
        </p:nvSpPr>
        <p:spPr>
          <a:xfrm>
            <a:off x="6455984" y="4093087"/>
            <a:ext cx="1138287" cy="185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4C541CA-F4ED-4130-BD2A-6E1199C6D8B1}"/>
              </a:ext>
            </a:extLst>
          </p:cNvPr>
          <p:cNvGrpSpPr/>
          <p:nvPr/>
        </p:nvGrpSpPr>
        <p:grpSpPr>
          <a:xfrm>
            <a:off x="5132585" y="5346522"/>
            <a:ext cx="339164" cy="369332"/>
            <a:chOff x="6818874" y="1818804"/>
            <a:chExt cx="478388" cy="45887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06E56D7-E94A-4E64-AF19-FD7F4FE64452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B8E784-CE74-4220-8F3C-1821ED22FA8B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1426BA-C841-457B-872E-D437591C302C}"/>
              </a:ext>
            </a:extLst>
          </p:cNvPr>
          <p:cNvGrpSpPr/>
          <p:nvPr/>
        </p:nvGrpSpPr>
        <p:grpSpPr>
          <a:xfrm>
            <a:off x="6286402" y="3816673"/>
            <a:ext cx="339164" cy="369332"/>
            <a:chOff x="6818874" y="1818804"/>
            <a:chExt cx="478388" cy="45887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09EF500-9F86-4682-88FD-984E4DB5B3C3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B1425C-9755-4D57-9519-C26381033BDF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18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방식으로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CrowdSale.sol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컴파일까지 끝낸 후 배포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(Token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 할 시 배포한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ERC20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컨트렉트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주소를 복사하여 입력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4F26E3-5DE9-4D99-84AC-9289B7BDCD3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B7441028-537E-43D2-A82F-4CD88DD7E4D7}"/>
              </a:ext>
            </a:extLst>
          </p:cNvPr>
          <p:cNvSpPr/>
          <p:nvPr/>
        </p:nvSpPr>
        <p:spPr>
          <a:xfrm>
            <a:off x="3166074" y="5099816"/>
            <a:ext cx="1138287" cy="185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03503F-FDCD-4899-8086-3DE9C8FFFF7E}"/>
              </a:ext>
            </a:extLst>
          </p:cNvPr>
          <p:cNvSpPr/>
          <p:nvPr/>
        </p:nvSpPr>
        <p:spPr>
          <a:xfrm>
            <a:off x="3923833" y="6384167"/>
            <a:ext cx="201439" cy="185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90EB1E-485B-4AFB-9F28-174A1EF2176E}"/>
              </a:ext>
            </a:extLst>
          </p:cNvPr>
          <p:cNvGrpSpPr/>
          <p:nvPr/>
        </p:nvGrpSpPr>
        <p:grpSpPr>
          <a:xfrm>
            <a:off x="3663779" y="6127961"/>
            <a:ext cx="339164" cy="369332"/>
            <a:chOff x="6818874" y="1818804"/>
            <a:chExt cx="478388" cy="45887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3EDB71A-BF45-42C6-A55D-74B728D129A0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5579E4-B6E3-444E-87B6-FDCB1437C836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6F1330-0F21-452B-877B-82342761D357}"/>
              </a:ext>
            </a:extLst>
          </p:cNvPr>
          <p:cNvGrpSpPr/>
          <p:nvPr/>
        </p:nvGrpSpPr>
        <p:grpSpPr>
          <a:xfrm>
            <a:off x="4125780" y="4860000"/>
            <a:ext cx="339164" cy="369332"/>
            <a:chOff x="6818874" y="1818804"/>
            <a:chExt cx="478388" cy="45887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7728733-8069-48EC-9CBC-EA01CBD84F6F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A2F6CB-9B67-4F98-BA1C-6078F830A6B1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58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유닉스타임 변환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hlinkClick r:id="rId3"/>
              </a:rPr>
              <a:t>https://heavenly-appear.tistory.com/257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5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사용 도구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2107657-DC0E-424D-B6B6-76B615A6D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503" y="2756590"/>
            <a:ext cx="1238552" cy="16358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2140562-237A-4FFD-A51A-73CC27D457E0}"/>
              </a:ext>
            </a:extLst>
          </p:cNvPr>
          <p:cNvSpPr txBox="1"/>
          <p:nvPr/>
        </p:nvSpPr>
        <p:spPr>
          <a:xfrm>
            <a:off x="940151" y="5257372"/>
            <a:ext cx="2295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Remix</a:t>
            </a:r>
          </a:p>
          <a:p>
            <a:r>
              <a:rPr lang="en-US" altLang="ko-KR" sz="2400" dirty="0"/>
              <a:t>- Ethereum IDE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6B677-A84D-440E-B24E-1F8682D18375}"/>
              </a:ext>
            </a:extLst>
          </p:cNvPr>
          <p:cNvSpPr txBox="1"/>
          <p:nvPr/>
        </p:nvSpPr>
        <p:spPr>
          <a:xfrm>
            <a:off x="4577885" y="5257373"/>
            <a:ext cx="2845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MetaMask</a:t>
            </a:r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- Ethereum </a:t>
            </a:r>
            <a:r>
              <a:rPr lang="en-US" altLang="ko-KR" sz="2400" dirty="0" err="1"/>
              <a:t>Wellet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B0F330-6AD2-4B64-B593-18EB87F39322}"/>
              </a:ext>
            </a:extLst>
          </p:cNvPr>
          <p:cNvSpPr txBox="1"/>
          <p:nvPr/>
        </p:nvSpPr>
        <p:spPr>
          <a:xfrm>
            <a:off x="8009703" y="5257374"/>
            <a:ext cx="3897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Ganache </a:t>
            </a:r>
          </a:p>
          <a:p>
            <a:r>
              <a:rPr lang="en-US" altLang="ko-KR" sz="2400" dirty="0"/>
              <a:t>- Ethereum Local Test Network</a:t>
            </a:r>
            <a:endParaRPr lang="ko-KR" altLang="en-US" sz="2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C5D7E09-3085-4AF8-A249-A03462FAA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816" y="2745014"/>
            <a:ext cx="1524742" cy="163588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90A3B64-5B6A-4A32-9A44-946BD3FA5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323" y="2756590"/>
            <a:ext cx="1717683" cy="16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6" y="868101"/>
            <a:ext cx="24075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Remix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3410672" y="6012000"/>
            <a:ext cx="537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주소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https://remix.ethereum.org/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3639F9-48A6-4338-9936-2EC00AFB40E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5999" y="216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크롬 확장프로그램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0" y="6012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주소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https://chrome.google.com/webstore/detail/metamask/nkbihfbeogaeaoehlefnkodbefgpgknn?hl=ko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B74B1-4D71-4277-80A3-B9E793C2171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00" y="216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Ganache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프로그램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2883771" y="6012000"/>
            <a:ext cx="6422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주소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https://www.trufflesuite.com/ganache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E171B-5788-44AC-BFA3-D41F133BC24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00" y="216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20" y="2042932"/>
            <a:ext cx="594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Ganache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A3CDF1-10C6-4089-BF7C-8ECE5DDE7DF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3060000"/>
            <a:ext cx="5400000" cy="36000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68661DC-09EC-4806-8C4F-B42220A0DFD2}"/>
              </a:ext>
            </a:extLst>
          </p:cNvPr>
          <p:cNvSpPr/>
          <p:nvPr/>
        </p:nvSpPr>
        <p:spPr>
          <a:xfrm>
            <a:off x="3323717" y="5617350"/>
            <a:ext cx="1106025" cy="5903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45AC91-DD4F-44CD-B1DA-B8F3F4A9953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90000" y="3060000"/>
            <a:ext cx="5400000" cy="36000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F76B3C4-53F1-4A2A-8B58-DC4EEFA43760}"/>
              </a:ext>
            </a:extLst>
          </p:cNvPr>
          <p:cNvSpPr/>
          <p:nvPr/>
        </p:nvSpPr>
        <p:spPr>
          <a:xfrm>
            <a:off x="6390000" y="3753720"/>
            <a:ext cx="1194039" cy="3181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39FFD1-FE56-4C71-9357-D96721BC9257}"/>
              </a:ext>
            </a:extLst>
          </p:cNvPr>
          <p:cNvSpPr/>
          <p:nvPr/>
        </p:nvSpPr>
        <p:spPr>
          <a:xfrm>
            <a:off x="11040231" y="3232073"/>
            <a:ext cx="569317" cy="3181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5BBE0D-DA7B-42A9-B9A2-F64825EB5554}"/>
              </a:ext>
            </a:extLst>
          </p:cNvPr>
          <p:cNvGrpSpPr/>
          <p:nvPr/>
        </p:nvGrpSpPr>
        <p:grpSpPr>
          <a:xfrm>
            <a:off x="3107800" y="5439366"/>
            <a:ext cx="339164" cy="355968"/>
            <a:chOff x="6818874" y="1818804"/>
            <a:chExt cx="478388" cy="44226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F01908D-DB34-4DF4-98BD-D69A9EE92E62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805C35-6CD6-4A69-81A6-0422443999EE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D77741B-92DB-4DE9-B57D-F2E7001B276A}"/>
              </a:ext>
            </a:extLst>
          </p:cNvPr>
          <p:cNvGrpSpPr/>
          <p:nvPr/>
        </p:nvGrpSpPr>
        <p:grpSpPr>
          <a:xfrm>
            <a:off x="7487610" y="3550257"/>
            <a:ext cx="339164" cy="369332"/>
            <a:chOff x="6818874" y="1818804"/>
            <a:chExt cx="478388" cy="45887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E3043E9-45DC-4AE9-97C5-0D59810006CB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7EDE93-8A63-426D-94E2-8CCF76FC4A2B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AE6B78-9CA0-428E-AA64-07140067BF71}"/>
              </a:ext>
            </a:extLst>
          </p:cNvPr>
          <p:cNvGrpSpPr/>
          <p:nvPr/>
        </p:nvGrpSpPr>
        <p:grpSpPr>
          <a:xfrm>
            <a:off x="10870649" y="2988779"/>
            <a:ext cx="339164" cy="369332"/>
            <a:chOff x="6818874" y="1818804"/>
            <a:chExt cx="478388" cy="45887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D651EA-E407-4767-A2F7-E463BCEC4C9F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09CCA5-4633-470A-A6AA-B3A1D91D7BCC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999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20" y="2042932"/>
            <a:ext cx="66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사용할 계정의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Key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F7FE04-AF51-449A-B2F2-923A90E2E24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3060000"/>
            <a:ext cx="5400000" cy="360000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567F5743-8181-475E-80C4-281DA8016AD3}"/>
              </a:ext>
            </a:extLst>
          </p:cNvPr>
          <p:cNvSpPr/>
          <p:nvPr/>
        </p:nvSpPr>
        <p:spPr>
          <a:xfrm>
            <a:off x="5735554" y="3970145"/>
            <a:ext cx="351203" cy="2912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1302F6-EC2A-46DD-BF6B-09053AF1E54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90000" y="3060000"/>
            <a:ext cx="5400000" cy="3600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6A2C263B-535C-47EA-9232-142C905A0BBB}"/>
              </a:ext>
            </a:extLst>
          </p:cNvPr>
          <p:cNvSpPr/>
          <p:nvPr/>
        </p:nvSpPr>
        <p:spPr>
          <a:xfrm>
            <a:off x="7816806" y="4774775"/>
            <a:ext cx="2467674" cy="5033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B612F-07C6-41DC-803D-854BBCFD733A}"/>
              </a:ext>
            </a:extLst>
          </p:cNvPr>
          <p:cNvGrpSpPr/>
          <p:nvPr/>
        </p:nvGrpSpPr>
        <p:grpSpPr>
          <a:xfrm>
            <a:off x="7647224" y="4657113"/>
            <a:ext cx="339164" cy="369332"/>
            <a:chOff x="6818874" y="1818804"/>
            <a:chExt cx="478388" cy="45887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3287FE1-4514-4225-8092-1625EB13CD60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3042CC-7CD8-47E6-8ED0-471E8B242A06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D6949A-46DC-48D0-9F1D-54D265187AED}"/>
              </a:ext>
            </a:extLst>
          </p:cNvPr>
          <p:cNvGrpSpPr/>
          <p:nvPr/>
        </p:nvGrpSpPr>
        <p:grpSpPr>
          <a:xfrm>
            <a:off x="5518538" y="3785479"/>
            <a:ext cx="339164" cy="369332"/>
            <a:chOff x="6818874" y="1818804"/>
            <a:chExt cx="478388" cy="45887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ADF5073-C1D7-4109-A325-938B944475D9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6705B1-13BF-4F9B-A031-D43DCF081E93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116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20" y="2042932"/>
            <a:ext cx="66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계정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63E1E-2B69-4115-A7DA-6A184D4C5D5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9" y="3060000"/>
            <a:ext cx="5400000" cy="36000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67445FF-BC31-4BBE-8732-47680EA0076A}"/>
              </a:ext>
            </a:extLst>
          </p:cNvPr>
          <p:cNvSpPr/>
          <p:nvPr/>
        </p:nvSpPr>
        <p:spPr>
          <a:xfrm>
            <a:off x="5434475" y="3374988"/>
            <a:ext cx="234806" cy="21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346AB8-43B7-400B-8AA8-4821726C7A7D}"/>
              </a:ext>
            </a:extLst>
          </p:cNvPr>
          <p:cNvSpPr/>
          <p:nvPr/>
        </p:nvSpPr>
        <p:spPr>
          <a:xfrm>
            <a:off x="4515540" y="4952328"/>
            <a:ext cx="585325" cy="21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85E5C2-2105-4B0E-B816-42D12CFF3E5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92444" y="3060000"/>
            <a:ext cx="5400000" cy="360000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A369A2B-B61C-41B8-95C9-7CD7E2F4BA4D}"/>
              </a:ext>
            </a:extLst>
          </p:cNvPr>
          <p:cNvSpPr/>
          <p:nvPr/>
        </p:nvSpPr>
        <p:spPr>
          <a:xfrm>
            <a:off x="10286178" y="4929468"/>
            <a:ext cx="1156522" cy="21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3DB34F-B86D-4091-89C5-9F1DAD567B73}"/>
              </a:ext>
            </a:extLst>
          </p:cNvPr>
          <p:cNvSpPr/>
          <p:nvPr/>
        </p:nvSpPr>
        <p:spPr>
          <a:xfrm>
            <a:off x="10961818" y="5292688"/>
            <a:ext cx="465642" cy="2546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D39EC66-A470-4F85-BB7C-7831DF0AAFFD}"/>
              </a:ext>
            </a:extLst>
          </p:cNvPr>
          <p:cNvGrpSpPr/>
          <p:nvPr/>
        </p:nvGrpSpPr>
        <p:grpSpPr>
          <a:xfrm>
            <a:off x="4268443" y="4754787"/>
            <a:ext cx="339164" cy="369332"/>
            <a:chOff x="6818874" y="1818804"/>
            <a:chExt cx="478388" cy="45887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6C92816-B857-4CC4-9F9E-08EECE68B507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61C41-627E-495F-BEDF-A305B4D63894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9E63D2-9B7E-4B3B-8EA3-B4531518F533}"/>
              </a:ext>
            </a:extLst>
          </p:cNvPr>
          <p:cNvGrpSpPr/>
          <p:nvPr/>
        </p:nvGrpSpPr>
        <p:grpSpPr>
          <a:xfrm>
            <a:off x="5212714" y="3125335"/>
            <a:ext cx="339164" cy="369332"/>
            <a:chOff x="6818874" y="1818804"/>
            <a:chExt cx="478388" cy="45887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579A764-CAB1-41FF-AA27-69CD1A7339AF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559E65-5F0A-42EF-B71C-2D4F1FF577FE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C39225-94AE-46CE-9826-FD3A79EA2646}"/>
              </a:ext>
            </a:extLst>
          </p:cNvPr>
          <p:cNvGrpSpPr/>
          <p:nvPr/>
        </p:nvGrpSpPr>
        <p:grpSpPr>
          <a:xfrm>
            <a:off x="10084873" y="4745155"/>
            <a:ext cx="339164" cy="369332"/>
            <a:chOff x="6818874" y="1818804"/>
            <a:chExt cx="478388" cy="45887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DA3FA7C-26D4-41D2-B5E7-6B14CA9ED25B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CAFE4D-83EA-48F5-897E-639F072DA107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343B1A7-BCB4-4FDE-8E56-48C9E010DDDF}"/>
              </a:ext>
            </a:extLst>
          </p:cNvPr>
          <p:cNvGrpSpPr/>
          <p:nvPr/>
        </p:nvGrpSpPr>
        <p:grpSpPr>
          <a:xfrm>
            <a:off x="11308531" y="5113444"/>
            <a:ext cx="339164" cy="369332"/>
            <a:chOff x="6818874" y="1818804"/>
            <a:chExt cx="478388" cy="45887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72BF630-C4B4-4A6D-926D-F27643167F06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EC5A20-BC4C-48CD-A057-74BDF8E91E61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4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20" y="2042932"/>
            <a:ext cx="66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계정 추가한 계정 이름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71BDF-6902-4FA6-A47E-4E337F85035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0" y="3060000"/>
            <a:ext cx="5400000" cy="3600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54028C5-AD2F-4CB9-8E8C-76C48FF536B2}"/>
              </a:ext>
            </a:extLst>
          </p:cNvPr>
          <p:cNvSpPr/>
          <p:nvPr/>
        </p:nvSpPr>
        <p:spPr>
          <a:xfrm>
            <a:off x="4863252" y="3975133"/>
            <a:ext cx="626382" cy="21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13A15E-8072-4A7C-9F4D-AAD4365720EB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90000" y="3060000"/>
            <a:ext cx="5400000" cy="360000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DDE9423-EA49-4F24-99BF-7D5F8D9DCC3D}"/>
              </a:ext>
            </a:extLst>
          </p:cNvPr>
          <p:cNvSpPr/>
          <p:nvPr/>
        </p:nvSpPr>
        <p:spPr>
          <a:xfrm>
            <a:off x="11047893" y="3731302"/>
            <a:ext cx="243858" cy="21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250910-6CBE-4938-B982-EED7FAA88002}"/>
              </a:ext>
            </a:extLst>
          </p:cNvPr>
          <p:cNvGrpSpPr/>
          <p:nvPr/>
        </p:nvGrpSpPr>
        <p:grpSpPr>
          <a:xfrm>
            <a:off x="4570742" y="3825354"/>
            <a:ext cx="339164" cy="369332"/>
            <a:chOff x="6818874" y="1818804"/>
            <a:chExt cx="478388" cy="45887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4219F6F-D3E9-47BF-890C-BB271297B330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73836D-EA2B-4938-9C21-B7E10E95F10E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79A75D8-BE9D-448C-BD51-6D2C38B0DCB5}"/>
              </a:ext>
            </a:extLst>
          </p:cNvPr>
          <p:cNvGrpSpPr/>
          <p:nvPr/>
        </p:nvGrpSpPr>
        <p:grpSpPr>
          <a:xfrm>
            <a:off x="11269197" y="3551056"/>
            <a:ext cx="339164" cy="369332"/>
            <a:chOff x="6818874" y="1818804"/>
            <a:chExt cx="478388" cy="45887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78BABC3-4EBC-4AC1-839F-214530EAB1F7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46281E-E6DB-417D-A422-1E3E42A22AB3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64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적분 디자인</Template>
  <TotalTime>157</TotalTime>
  <Words>294</Words>
  <Application>Microsoft Office PowerPoint</Application>
  <PresentationFormat>와이드스크린</PresentationFormat>
  <Paragraphs>86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Tw Cen MT</vt:lpstr>
      <vt:lpstr>Wingdings 3</vt:lpstr>
      <vt:lpstr>통합</vt:lpstr>
      <vt:lpstr>PowerPoint 프레젠테이션</vt:lpstr>
      <vt:lpstr>사용 도구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Remix을 이용한 Solidity 테스트</dc:title>
  <dc:creator>JungHyeokChoi</dc:creator>
  <cp:lastModifiedBy>User</cp:lastModifiedBy>
  <cp:revision>68</cp:revision>
  <dcterms:created xsi:type="dcterms:W3CDTF">2020-12-04T12:40:59Z</dcterms:created>
  <dcterms:modified xsi:type="dcterms:W3CDTF">2020-12-14T06:48:27Z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