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78" r:id="rId7"/>
    <p:sldId id="279" r:id="rId8"/>
    <p:sldId id="286" r:id="rId9"/>
    <p:sldId id="293" r:id="rId10"/>
    <p:sldId id="294" r:id="rId11"/>
    <p:sldId id="295" r:id="rId12"/>
    <p:sldId id="296" r:id="rId13"/>
    <p:sldId id="297" r:id="rId14"/>
    <p:sldId id="292" r:id="rId15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519" autoAdjust="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489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0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1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49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564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81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2020-12-23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enly-appear.tistory.com/25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inmarketcap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therscan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etamask/nkbihfbeogaeaoehlefnkodbefgpgknn?hl=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42C6AD-414D-4DE2-8809-5A4CFAFDF8D1}"/>
              </a:ext>
            </a:extLst>
          </p:cNvPr>
          <p:cNvSpPr txBox="1"/>
          <p:nvPr/>
        </p:nvSpPr>
        <p:spPr>
          <a:xfrm>
            <a:off x="4873854" y="4192630"/>
            <a:ext cx="626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배포된 </a:t>
            </a:r>
            <a:r>
              <a:rPr lang="en-US" altLang="ko-KR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Contract </a:t>
            </a:r>
            <a:r>
              <a:rPr lang="ko-KR" altLang="en-US" sz="24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MataMask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계정과 연결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E6A41F-62CE-44C1-91A8-582C73BE80F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00" y="2700000"/>
            <a:ext cx="7200000" cy="36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72FFE4E9-B469-46F3-9D24-AF6C9E43D5B6}"/>
              </a:ext>
            </a:extLst>
          </p:cNvPr>
          <p:cNvSpPr/>
          <p:nvPr/>
        </p:nvSpPr>
        <p:spPr>
          <a:xfrm>
            <a:off x="3814248" y="4021125"/>
            <a:ext cx="1005262" cy="2429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0516431-4F55-480D-A477-6FDDA52AF11B}"/>
              </a:ext>
            </a:extLst>
          </p:cNvPr>
          <p:cNvGrpSpPr/>
          <p:nvPr/>
        </p:nvGrpSpPr>
        <p:grpSpPr>
          <a:xfrm>
            <a:off x="3483700" y="3858728"/>
            <a:ext cx="339164" cy="369332"/>
            <a:chOff x="6818874" y="1818803"/>
            <a:chExt cx="478388" cy="4588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40F5B57-57DC-4CB7-A6A3-84F0040D2531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D138A3-8D99-4E25-BBAB-4BCABE4F6D65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5947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유닉스타임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https://heavenly-appear.tistory.com/257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525B3-A06D-49CD-9039-7E80FEDD391E}"/>
              </a:ext>
            </a:extLst>
          </p:cNvPr>
          <p:cNvSpPr txBox="1"/>
          <p:nvPr/>
        </p:nvSpPr>
        <p:spPr>
          <a:xfrm>
            <a:off x="646418" y="3186986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코인마켓캡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4"/>
              </a:rPr>
              <a:t>https://coinmarketcap.com/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사용 도구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40562-237A-4FFD-A51A-73CC27D457E0}"/>
              </a:ext>
            </a:extLst>
          </p:cNvPr>
          <p:cNvSpPr txBox="1"/>
          <p:nvPr/>
        </p:nvSpPr>
        <p:spPr>
          <a:xfrm>
            <a:off x="1273597" y="4773169"/>
            <a:ext cx="3871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Etherscan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 Block Explorer and Analytics</a:t>
            </a:r>
            <a:b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</a:br>
            <a:r>
              <a:rPr lang="en-US" altLang="ko-KR" sz="2400" b="0" i="0" dirty="0">
                <a:solidFill>
                  <a:srgbClr val="4D5156"/>
                </a:solidFill>
                <a:effectLst/>
                <a:latin typeface="Apple SD Gothic Neo"/>
              </a:rPr>
              <a:t>   Platform for Ethereum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6B677-A84D-440E-B24E-1F8682D18375}"/>
              </a:ext>
            </a:extLst>
          </p:cNvPr>
          <p:cNvSpPr txBox="1"/>
          <p:nvPr/>
        </p:nvSpPr>
        <p:spPr>
          <a:xfrm>
            <a:off x="7522771" y="4957834"/>
            <a:ext cx="2845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MetaMask</a:t>
            </a: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- Ethereum </a:t>
            </a:r>
            <a:r>
              <a:rPr lang="en-US" altLang="ko-KR" sz="2400" dirty="0" err="1"/>
              <a:t>Wellet</a:t>
            </a:r>
            <a:endParaRPr lang="ko-KR" altLang="en-US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5D7E09-3085-4AF8-A249-A03462FAA65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47" y="2580940"/>
            <a:ext cx="1634400" cy="1634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28777B-93C9-419C-8900-E1F75FA5D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736" y="2580940"/>
            <a:ext cx="1634400" cy="1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6" y="868101"/>
            <a:ext cx="41333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4034405" y="6005459"/>
            <a:ext cx="412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https://etherscan.io/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EF99BE-9AB1-4621-A93F-AEE0798D54A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확장프로그램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0" y="601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https://chrome.google.com/webstore/detail/metamask/nkbihfbeogaeaoehlefnkodbefgpgknn?hl=ko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74B1-4D71-4277-80A3-B9E793C217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Etherscan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5AF5F4-1B9D-481A-9D03-D9A4B22E33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2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Contract Address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검색 후 이동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75FC58-E037-4CAE-853F-B757E57C0291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1A82B2A-A114-494D-AE91-2528F2F8BFC7}"/>
              </a:ext>
            </a:extLst>
          </p:cNvPr>
          <p:cNvSpPr/>
          <p:nvPr/>
        </p:nvSpPr>
        <p:spPr>
          <a:xfrm>
            <a:off x="3708882" y="3486774"/>
            <a:ext cx="203469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9905403-AD5B-4C9A-BA27-17FA7647F939}"/>
              </a:ext>
            </a:extLst>
          </p:cNvPr>
          <p:cNvGrpSpPr/>
          <p:nvPr/>
        </p:nvGrpSpPr>
        <p:grpSpPr>
          <a:xfrm>
            <a:off x="3369718" y="3431717"/>
            <a:ext cx="339164" cy="369332"/>
            <a:chOff x="6818874" y="1818803"/>
            <a:chExt cx="478388" cy="458873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8F7E84B-05F4-4546-BB0F-3A36AFF2969B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EBB05F-DE9F-4B95-890C-4B2F235FB549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E91E4236-5114-4261-8DB1-2952774D0927}"/>
              </a:ext>
            </a:extLst>
          </p:cNvPr>
          <p:cNvSpPr/>
          <p:nvPr/>
        </p:nvSpPr>
        <p:spPr>
          <a:xfrm>
            <a:off x="6094800" y="3486774"/>
            <a:ext cx="33916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DEDFFFB-7DA9-4BAF-99FF-DC7065F4CCA0}"/>
              </a:ext>
            </a:extLst>
          </p:cNvPr>
          <p:cNvGrpSpPr/>
          <p:nvPr/>
        </p:nvGrpSpPr>
        <p:grpSpPr>
          <a:xfrm>
            <a:off x="6362677" y="3302108"/>
            <a:ext cx="339164" cy="369332"/>
            <a:chOff x="6818874" y="1818803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90C3159-4258-4516-A877-D3BB257852E2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418493-A071-48C9-9061-585DEB4BC953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15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Read or Write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이동하여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0DAE7-B141-4E4B-A971-575A18B84FA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57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Read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없이 이용 가능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14B824-AFC0-4524-80EE-3CF1A5E1507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270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9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7" y="2042932"/>
            <a:ext cx="1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Write Contract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시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Connect to Web3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클릭하여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계정과 연결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C49A44-3CB2-4625-9F50-6B196368F3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8000" y="2700000"/>
            <a:ext cx="54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1624128-5967-4C27-8D27-70A34B77DF6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000" y="2700000"/>
            <a:ext cx="54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CE712BF7-6B1E-4705-9B13-AF340CBDB61C}"/>
              </a:ext>
            </a:extLst>
          </p:cNvPr>
          <p:cNvSpPr/>
          <p:nvPr/>
        </p:nvSpPr>
        <p:spPr>
          <a:xfrm>
            <a:off x="1556240" y="4357028"/>
            <a:ext cx="583860" cy="22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2D52962-4DF2-4233-ADEA-9529C8059A47}"/>
              </a:ext>
            </a:extLst>
          </p:cNvPr>
          <p:cNvGrpSpPr/>
          <p:nvPr/>
        </p:nvGrpSpPr>
        <p:grpSpPr>
          <a:xfrm>
            <a:off x="1272345" y="4213292"/>
            <a:ext cx="339164" cy="369332"/>
            <a:chOff x="6818874" y="1818803"/>
            <a:chExt cx="478388" cy="45887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6FDE4D8-1C33-48DA-BCAC-B164B749FA4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95F068-FE33-40E8-A7BB-2B9641750CC3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sp>
        <p:nvSpPr>
          <p:cNvPr id="16" name="타원 15">
            <a:extLst>
              <a:ext uri="{FF2B5EF4-FFF2-40B4-BE49-F238E27FC236}">
                <a16:creationId xmlns:a16="http://schemas.microsoft.com/office/drawing/2014/main" id="{C554E3FC-65F5-4F27-9B4C-DF4DCA918644}"/>
              </a:ext>
            </a:extLst>
          </p:cNvPr>
          <p:cNvSpPr/>
          <p:nvPr/>
        </p:nvSpPr>
        <p:spPr>
          <a:xfrm>
            <a:off x="8323880" y="3377711"/>
            <a:ext cx="670830" cy="22259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0823B9-C176-44A4-927B-78D3B4E40B01}"/>
              </a:ext>
            </a:extLst>
          </p:cNvPr>
          <p:cNvGrpSpPr/>
          <p:nvPr/>
        </p:nvGrpSpPr>
        <p:grpSpPr>
          <a:xfrm>
            <a:off x="8086802" y="3193045"/>
            <a:ext cx="339164" cy="369332"/>
            <a:chOff x="6818874" y="1818803"/>
            <a:chExt cx="478388" cy="458873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C468CE4-BC43-4CB5-AD75-20A4E6AE7B1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BBAB0D-9869-4295-99DE-B5DD6B775827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2883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214</TotalTime>
  <Words>158</Words>
  <Application>Microsoft Office PowerPoint</Application>
  <PresentationFormat>와이드스크린</PresentationFormat>
  <Paragraphs>43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Apple SD Gothic Neo</vt:lpstr>
      <vt:lpstr>맑은 고딕</vt:lpstr>
      <vt:lpstr>Tw Cen MT</vt:lpstr>
      <vt:lpstr>Wingdings 3</vt:lpstr>
      <vt:lpstr>통합</vt:lpstr>
      <vt:lpstr>PowerPoint 프레젠테이션</vt:lpstr>
      <vt:lpstr>사용 도구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110</cp:revision>
  <dcterms:created xsi:type="dcterms:W3CDTF">2020-12-04T12:40:59Z</dcterms:created>
  <dcterms:modified xsi:type="dcterms:W3CDTF">2020-12-23T05:11:30Z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