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83381-6254-4B3E-B519-EAE0CBF1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CB5C7-9B44-44AB-9BF4-8555C80E1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258A4-D767-421F-B386-1B4A4DA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D5282-BAF8-41AC-9A9F-615842D0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862CA-7F95-4F06-B7D6-9E8ECDB2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78AA-6528-4B81-B5A9-9D9BD3AE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2122D-A117-45DD-AEEF-3A75F081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64D1F-1EEB-4854-A1F3-DFC4B1DE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82A9-0EA8-4ECC-9E87-8FF6C091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3169-2561-4888-B441-207535CE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4896B-2B2F-40B7-A1ED-A5B5EA7A3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B699C-E566-4068-BECB-A6E09ED7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D1B1A-7A5B-4B2C-B6AC-26B6DB30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876CC-033D-4280-9717-054086E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32F2A-E52B-483B-985A-510BE403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1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7739-610E-4148-A59B-629C7549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4B819-D3D2-4E91-91CE-482C6F89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F3C2D-C161-4926-B4A6-2AE9BCFA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3499-233B-424A-A629-42DBAD09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3E7FD-BF80-45A7-8D8B-6FB79E36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BE7DE-4B0B-4B34-BF09-A08D2071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B17EB-EF58-447B-9204-3DEC6160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AAE6C-FE1B-4547-B1BF-454148B9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6D772-79B6-4D94-AF4F-7E1879A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45791-E6D6-4CD4-B200-686C08E5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32619-9D33-4B7F-88EB-DB9437EE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D5FE2-0981-4898-82A8-CFF76D8DA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EDB11-953D-4D48-A6F5-CE25BA31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D2EA0-7799-46F4-915C-110FDFF1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8B5F-276B-4FC6-AB78-0718F001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6DF19-D09B-482A-B1BF-6A49C4C1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77B7-2298-48D9-B19A-597B3C15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C3AA6-5A6A-4A4B-A16B-8C565EBB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DD1F7-59FB-4D60-B060-2C27E90A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1DEA5-7C22-444E-B4F9-8B27FA5BE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827B39-9FAD-4400-8071-6D2D6A431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54FBBC-93DD-44E6-B2E2-C3B2968B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D49DD-0EAB-4170-A37C-FB7B0F61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023622-B5E5-4890-8862-C8A29B8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9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A11C-FC86-41DF-A01D-8330FA76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F5E6A-6388-454F-9B29-FBB66E5D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246DF0-85C8-499E-ABBF-C6A47EA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9B1789-E46B-43FE-A80C-092C9D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3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3E995-732A-4E8A-87B0-80688013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2451F4-82DB-4368-BE8C-FEA3E4DF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DE18E-DA74-42E7-BFE9-1E46499A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070FE-7082-4ACC-B17E-32559177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070B4-A1B6-4B4A-807F-5349577D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E303E-7577-483C-BB30-8F1A4335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4E22E-7C89-4E92-8998-455995BF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45C49-AD26-4834-A8BB-7EA8BAFD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827FC-69B8-4311-A009-31355384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BC17-E4EA-4C3B-808C-AE6D8767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272FD-2E96-478D-817C-434FA4E5E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5DEEF-1CB0-422C-836A-5FFED24F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F49F-1BD3-49E3-81F5-7E00F7E1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44A46-CA4B-4FAD-9177-14C5DD8B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185A8-F145-47FE-A811-5222A325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3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F7D67-92BA-44B8-97C3-8483EEFC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5E249-1C6E-47D2-AA47-0D128562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58B6C-2A29-44C0-AD0F-5EBB9B66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34F2-37DF-4681-898F-696E2B2F56F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0A9DB-3270-4BEB-BE0C-16C246145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1F1BC-B14F-4FE6-AF59-4B4EE5841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F907-82DA-4DBC-A337-AE0BB53A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2C61-4E51-4AC3-B044-7F825B0C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72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BOJ.GG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259EE8-796F-4620-84E8-2C82CE8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572285"/>
            <a:ext cx="4105275" cy="224763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4E0A12FB-61BE-4A78-84B3-712A964A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 latinLnBrk="0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Beakjoon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Online Judge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전적검색 및 통계 프로그램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Project II (3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l" latinLnBrk="0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김상철교수님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Adventure Design Project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20181617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박정현</a:t>
            </a:r>
          </a:p>
          <a:p>
            <a:pPr algn="l" latinLnBrk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20181616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박정섭</a:t>
            </a:r>
          </a:p>
        </p:txBody>
      </p:sp>
    </p:spTree>
    <p:extLst>
      <p:ext uri="{BB962C8B-B14F-4D97-AF65-F5344CB8AC3E}">
        <p14:creationId xmlns:p14="http://schemas.microsoft.com/office/powerpoint/2010/main" val="408623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B0836D-7BA9-43B0-B653-B83066512041}"/>
              </a:ext>
            </a:extLst>
          </p:cNvPr>
          <p:cNvSpPr/>
          <p:nvPr/>
        </p:nvSpPr>
        <p:spPr>
          <a:xfrm>
            <a:off x="757806" y="570451"/>
            <a:ext cx="10676388" cy="1023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423AF8-9010-40B4-B490-1DA08960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Beakjoon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Online Judge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74516-F314-478C-8759-FAAD47F7CDA7}"/>
              </a:ext>
            </a:extLst>
          </p:cNvPr>
          <p:cNvSpPr txBox="1"/>
          <p:nvPr/>
        </p:nvSpPr>
        <p:spPr>
          <a:xfrm>
            <a:off x="9305925" y="250848"/>
            <a:ext cx="212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BOJ.GG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B0604020202020204" pitchFamily="2" charset="-79"/>
              <a:ea typeface="맑은 고딕" panose="020B0503020000020004" pitchFamily="50" charset="-127"/>
              <a:cs typeface="Aharoni" panose="020B0604020202020204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634139-5853-465F-BE9F-80C41DB3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55" y="2273417"/>
            <a:ext cx="6644089" cy="45026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121F36-B03D-40DE-91E1-1B06B436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822" y="1606825"/>
            <a:ext cx="2902737" cy="210187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28D0D8-6CFA-407E-B344-5A218A4D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알고리즘 문제 채점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2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B0836D-7BA9-43B0-B653-B83066512041}"/>
              </a:ext>
            </a:extLst>
          </p:cNvPr>
          <p:cNvSpPr/>
          <p:nvPr/>
        </p:nvSpPr>
        <p:spPr>
          <a:xfrm>
            <a:off x="757806" y="570451"/>
            <a:ext cx="10676388" cy="1023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423AF8-9010-40B4-B490-1DA08960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BOJ.GG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74516-F314-478C-8759-FAAD47F7CDA7}"/>
              </a:ext>
            </a:extLst>
          </p:cNvPr>
          <p:cNvSpPr txBox="1"/>
          <p:nvPr/>
        </p:nvSpPr>
        <p:spPr>
          <a:xfrm>
            <a:off x="9305925" y="250848"/>
            <a:ext cx="212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BOJ.GG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B0604020202020204" pitchFamily="2" charset="-79"/>
              <a:ea typeface="맑은 고딕" panose="020B0503020000020004" pitchFamily="50" charset="-127"/>
              <a:cs typeface="Aharoni" panose="020B0604020202020204" pitchFamily="2" charset="-79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FA6243-671E-46D0-A215-EF4244AF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Beakjoon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Online Judge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문제 풀이 현황 데이터를 크롤링하여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유저의 채점현황을 보여주고 그를 기반으로 통계를 내어 그래프로 나타냄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F0E425-4D93-4015-A062-FFD65323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824163"/>
            <a:ext cx="6115050" cy="3352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999FD9-3F29-4912-A5BB-BB49C2EB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2824163"/>
            <a:ext cx="6115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B0836D-7BA9-43B0-B653-B83066512041}"/>
              </a:ext>
            </a:extLst>
          </p:cNvPr>
          <p:cNvSpPr/>
          <p:nvPr/>
        </p:nvSpPr>
        <p:spPr>
          <a:xfrm>
            <a:off x="757806" y="570451"/>
            <a:ext cx="10676388" cy="1023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423AF8-9010-40B4-B490-1DA08960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BOJ.GG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74516-F314-478C-8759-FAAD47F7CDA7}"/>
              </a:ext>
            </a:extLst>
          </p:cNvPr>
          <p:cNvSpPr txBox="1"/>
          <p:nvPr/>
        </p:nvSpPr>
        <p:spPr>
          <a:xfrm>
            <a:off x="9305925" y="250848"/>
            <a:ext cx="212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BOJ.GG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B0604020202020204" pitchFamily="2" charset="-79"/>
              <a:ea typeface="맑은 고딕" panose="020B0503020000020004" pitchFamily="50" charset="-127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30CBEF-F315-4509-A8D8-ED9D4F46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52" y="1684207"/>
            <a:ext cx="6412073" cy="5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8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Aharoni</vt:lpstr>
      <vt:lpstr>Arial</vt:lpstr>
      <vt:lpstr>Arial Rounded MT Bold</vt:lpstr>
      <vt:lpstr>Calibri</vt:lpstr>
      <vt:lpstr>나눔고딕</vt:lpstr>
      <vt:lpstr>나눔고딕 ExtraBold</vt:lpstr>
      <vt:lpstr>맑은 고딕</vt:lpstr>
      <vt:lpstr>Office 테마</vt:lpstr>
      <vt:lpstr>BOJ.GG</vt:lpstr>
      <vt:lpstr>Beakjoon Online Judge란?</vt:lpstr>
      <vt:lpstr>BOJ.GG</vt:lpstr>
      <vt:lpstr>BOJ.GG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BOJ.GG</dc:title>
  <dc:creator>정섭 박</dc:creator>
  <cp:lastModifiedBy>정섭 박</cp:lastModifiedBy>
  <cp:revision>2</cp:revision>
  <dcterms:created xsi:type="dcterms:W3CDTF">2018-12-08T12:12:23Z</dcterms:created>
  <dcterms:modified xsi:type="dcterms:W3CDTF">2018-12-08T12:15:32Z</dcterms:modified>
</cp:coreProperties>
</file>