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271925" y="1143548"/>
            <a:ext cx="2314149" cy="308553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104385-C842-4B65-9336-64B8CDEF947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271925" y="1143548"/>
            <a:ext cx="2314149" cy="308553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104385-C842-4B65-9336-64B8CDEF947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271925" y="1143548"/>
            <a:ext cx="2314149" cy="308553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104385-C842-4B65-9336-64B8CDEF947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271925" y="1143548"/>
            <a:ext cx="2314149" cy="308553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104385-C842-4B65-9336-64B8CDEF947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271925" y="1143548"/>
            <a:ext cx="2314149" cy="308553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104385-C842-4B65-9336-64B8CDEF947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271925" y="1143548"/>
            <a:ext cx="2314149" cy="308553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104385-C842-4B65-9336-64B8CDEF947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jpe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2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jpeg"  /><Relationship Id="rId4" Type="http://schemas.openxmlformats.org/officeDocument/2006/relationships/image" Target="../media/image8.png"  /><Relationship Id="rId5" Type="http://schemas.openxmlformats.org/officeDocument/2006/relationships/image" Target="../media/image3.png"  /><Relationship Id="rId6" Type="http://schemas.openxmlformats.org/officeDocument/2006/relationships/image" Target="../media/image6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7D657F1-E26E-4878-8FB9-A33707A39A0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13" name="슬라이드 번호 개체 틀 5"/>
          <p:cNvSpPr/>
          <p:nvPr/>
        </p:nvSpPr>
        <p:spPr>
          <a:xfrm>
            <a:off x="8139113" y="6356352"/>
            <a:ext cx="2228850" cy="365125"/>
          </a:xfrm>
          <a:prstGeom prst="rect">
            <a:avLst/>
          </a:prstGeom>
        </p:spPr>
        <p:txBody>
          <a:bodyPr vert="horz" lIns="107287" tIns="53643" rIns="107287" bIns="53643" anchor="ctr"/>
          <a:p>
            <a:pPr marL="0" lvl="0" indent="0" algn="r" defTabSz="107286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D7D657F1-E26E-4878-8FB9-A33707A39A08}" type="slidenum">
              <a:rPr xmlns:mc="http://schemas.openxmlformats.org/markup-compatibility/2006" xmlns:hp="http://schemas.haansoft.com/office/presentation/8.0" kumimoji="0" lang="en-US" altLang="en-US" sz="1400" b="0" i="0" u="none" strike="noStrike" kern="1200" cap="none" spc="0" normalizeH="0" baseline="0" mc:Ignorable="hp" hp:hslEmbossed="0">
                <a:solidFill>
                  <a:schemeClr val="tx1">
                    <a:tint val="75000"/>
                  </a:schemeClr>
                </a:solidFill>
                <a:latin typeface="KoPub돋움체 Bold"/>
                <a:ea typeface="KoPub돋움체 Bold"/>
                <a:cs typeface="+mn-cs"/>
              </a:rPr>
              <a:pPr marL="0" lvl="0" indent="0" algn="r" defTabSz="107286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 xmlns:mc="http://schemas.openxmlformats.org/markup-compatibility/2006" xmlns:hp="http://schemas.haansoft.com/office/presentation/8.0" kumimoji="0" lang="en-US" altLang="en-US" sz="1400" b="0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latin typeface="KoPub돋움체 Bold"/>
              <a:ea typeface="KoPub돋움체 Bold"/>
              <a:cs typeface="+mn-cs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9603" y="1342765"/>
            <a:ext cx="1437607" cy="1398753"/>
          </a:xfrm>
          <a:prstGeom prst="rect">
            <a:avLst/>
          </a:prstGeom>
          <a:effectLst/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09520" y="2815924"/>
            <a:ext cx="2178123" cy="112109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17" name=""/>
          <p:cNvCxnSpPr/>
          <p:nvPr/>
        </p:nvCxnSpPr>
        <p:spPr>
          <a:xfrm rot="5400000" flipV="1">
            <a:off x="6796488" y="1963438"/>
            <a:ext cx="634952" cy="2191112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6810375" y="2819141"/>
            <a:ext cx="1922285" cy="51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mybatise </a:t>
            </a:r>
            <a:r>
              <a:rPr lang="ko-KR" altLang="en-US" sz="1400"/>
              <a:t>사용하여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       </a:t>
            </a:r>
            <a:r>
              <a:rPr lang="en-US" altLang="ko-KR" sz="1400"/>
              <a:t>db</a:t>
            </a:r>
            <a:r>
              <a:rPr lang="ko-KR" altLang="en-US" sz="1400"/>
              <a:t>와 연결</a:t>
            </a:r>
            <a:endParaRPr lang="ko-KR" altLang="en-US" sz="14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37585" y="2851320"/>
            <a:ext cx="464702" cy="464702"/>
          </a:xfrm>
          <a:prstGeom prst="rect">
            <a:avLst/>
          </a:prstGeom>
        </p:spPr>
      </p:pic>
      <p:cxnSp>
        <p:nvCxnSpPr>
          <p:cNvPr id="20" name=""/>
          <p:cNvCxnSpPr/>
          <p:nvPr/>
        </p:nvCxnSpPr>
        <p:spPr>
          <a:xfrm rot="5400000">
            <a:off x="8701712" y="4532530"/>
            <a:ext cx="1192382" cy="1357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9545595" y="4415221"/>
            <a:ext cx="1347194" cy="726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/>
              <a:t>recipe data</a:t>
            </a:r>
            <a:r>
              <a:rPr lang="ko-KR" altLang="en-US" sz="1400"/>
              <a:t>를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가져오기 위한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db</a:t>
            </a:r>
            <a:r>
              <a:rPr lang="ko-KR" altLang="en-US" sz="1400"/>
              <a:t> 접근</a:t>
            </a:r>
            <a:endParaRPr lang="ko-KR" altLang="en-US" sz="14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34723" y="1279956"/>
            <a:ext cx="2852655" cy="153069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23" name=""/>
          <p:cNvCxnSpPr/>
          <p:nvPr/>
        </p:nvCxnSpPr>
        <p:spPr>
          <a:xfrm>
            <a:off x="6855426" y="2450756"/>
            <a:ext cx="97824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0800000">
            <a:off x="6855426" y="1717074"/>
            <a:ext cx="92675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7054935" y="1305180"/>
            <a:ext cx="532679" cy="299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/>
              <a:t>요청</a:t>
            </a:r>
            <a:endParaRPr lang="ko-KR" altLang="en-US" sz="1400"/>
          </a:p>
        </p:txBody>
      </p:sp>
      <p:sp>
        <p:nvSpPr>
          <p:cNvPr id="26" name=""/>
          <p:cNvSpPr txBox="1"/>
          <p:nvPr/>
        </p:nvSpPr>
        <p:spPr>
          <a:xfrm>
            <a:off x="7053906" y="2011060"/>
            <a:ext cx="533708" cy="299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/>
              <a:t>응답</a:t>
            </a:r>
            <a:endParaRPr lang="ko-KR" altLang="en-US" sz="1400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27861" y="4087511"/>
            <a:ext cx="3594626" cy="2016725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28" name=""/>
          <p:cNvCxnSpPr/>
          <p:nvPr/>
        </p:nvCxnSpPr>
        <p:spPr>
          <a:xfrm rot="5400000" flipH="1" flipV="1">
            <a:off x="3289702" y="2077610"/>
            <a:ext cx="2045369" cy="197443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2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3431569" y="2579472"/>
            <a:ext cx="2584421" cy="723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/>
              <a:t>form</a:t>
            </a:r>
            <a:r>
              <a:rPr lang="ko-KR" altLang="en-US" sz="1400"/>
              <a:t>과 </a:t>
            </a:r>
            <a:r>
              <a:rPr lang="en-US" altLang="ko-KR" sz="1400"/>
              <a:t>fetch api</a:t>
            </a:r>
            <a:r>
              <a:rPr lang="ko-KR" altLang="en-US" sz="1400"/>
              <a:t>를 통해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데이터를 동기적</a:t>
            </a:r>
            <a:r>
              <a:rPr lang="en-US" altLang="ko-KR" sz="1400"/>
              <a:t>,</a:t>
            </a:r>
            <a:r>
              <a:rPr lang="ko-KR" altLang="en-US" sz="1400"/>
              <a:t> 비동기적으로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처리</a:t>
            </a:r>
            <a:endParaRPr lang="ko-KR" altLang="en-US" sz="1400"/>
          </a:p>
        </p:txBody>
      </p:sp>
      <p:cxnSp>
        <p:nvCxnSpPr>
          <p:cNvPr id="30" name=""/>
          <p:cNvCxnSpPr/>
          <p:nvPr/>
        </p:nvCxnSpPr>
        <p:spPr>
          <a:xfrm rot="5400000" flipV="1">
            <a:off x="5986317" y="2773609"/>
            <a:ext cx="2924465" cy="286028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6096000" y="4825571"/>
            <a:ext cx="2419865" cy="72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Resttemplate</a:t>
            </a:r>
            <a:r>
              <a:rPr lang="ko-KR" altLang="en-US" sz="1400"/>
              <a:t>을 활용하여 외부 </a:t>
            </a:r>
            <a:r>
              <a:rPr lang="en-US" altLang="ko-KR" sz="1400"/>
              <a:t>flask</a:t>
            </a:r>
            <a:r>
              <a:rPr lang="ko-KR" altLang="en-US" sz="1400"/>
              <a:t> </a:t>
            </a:r>
            <a:r>
              <a:rPr lang="en-US" altLang="ko-KR" sz="1400"/>
              <a:t>api</a:t>
            </a:r>
            <a:r>
              <a:rPr lang="ko-KR" altLang="en-US" sz="1400"/>
              <a:t>와</a:t>
            </a:r>
            <a:r>
              <a:rPr lang="en-US" altLang="ko-KR" sz="1400"/>
              <a:t> RESTful</a:t>
            </a:r>
            <a:r>
              <a:rPr lang="ko-KR" altLang="en-US" sz="1400"/>
              <a:t>한 데이터 처리 구현</a:t>
            </a:r>
            <a:endParaRPr lang="ko-KR" altLang="en-US" sz="1400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002927" y="5246234"/>
            <a:ext cx="863882" cy="110938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3" name=""/>
          <p:cNvSpPr txBox="1"/>
          <p:nvPr/>
        </p:nvSpPr>
        <p:spPr>
          <a:xfrm>
            <a:off x="839343" y="620649"/>
            <a:ext cx="4283144" cy="358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웹 어플리케이션 아키텍츠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7D657F1-E26E-4878-8FB9-A33707A39A0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3" name="슬라이드 번호 개체 틀 5"/>
          <p:cNvSpPr/>
          <p:nvPr/>
        </p:nvSpPr>
        <p:spPr>
          <a:xfrm>
            <a:off x="8139113" y="6356352"/>
            <a:ext cx="2228850" cy="365125"/>
          </a:xfrm>
          <a:prstGeom prst="rect">
            <a:avLst/>
          </a:prstGeom>
        </p:spPr>
        <p:txBody>
          <a:bodyPr vert="horz" lIns="107287" tIns="53643" rIns="107287" bIns="53643" anchor="ctr"/>
          <a:p>
            <a:pPr marL="0" lvl="0" indent="0" algn="r" defTabSz="107286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D7D657F1-E26E-4878-8FB9-A33707A39A08}" type="slidenum">
              <a:rPr xmlns:mc="http://schemas.openxmlformats.org/markup-compatibility/2006" xmlns:hp="http://schemas.haansoft.com/office/presentation/8.0" kumimoji="0" lang="en-US" altLang="en-US" sz="1400" b="0" i="0" u="none" strike="noStrike" kern="1200" cap="none" spc="0" normalizeH="0" baseline="0" mc:Ignorable="hp" hp:hslEmbossed="0">
                <a:solidFill>
                  <a:schemeClr val="tx1">
                    <a:tint val="75000"/>
                  </a:schemeClr>
                </a:solidFill>
                <a:latin typeface="KoPub돋움체 Bold"/>
                <a:ea typeface="KoPub돋움체 Bold"/>
                <a:cs typeface="+mn-cs"/>
              </a:rPr>
              <a:pPr marL="0" lvl="0" indent="0" algn="r" defTabSz="107286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xmlns:mc="http://schemas.openxmlformats.org/markup-compatibility/2006" xmlns:hp="http://schemas.haansoft.com/office/presentation/8.0" kumimoji="0" lang="en-US" altLang="en-US" sz="1400" b="0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514298" y="1546048"/>
            <a:ext cx="1622777" cy="3665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사용 기술</a:t>
            </a:r>
            <a:endParaRPr lang="ko-KR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407418"/>
            <a:ext cx="4674365" cy="233718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0492" y="3775809"/>
            <a:ext cx="2933700" cy="155257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548" y="3834167"/>
            <a:ext cx="1009365" cy="1009365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15994" y="3429000"/>
            <a:ext cx="2560011" cy="3287536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41627" y="4610722"/>
            <a:ext cx="4107372" cy="2076681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4928052"/>
            <a:ext cx="3573977" cy="1929948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3839286"/>
            <a:ext cx="3810000" cy="1352550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1646261" y="2099765"/>
            <a:ext cx="3042314" cy="11844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Fetch api / base64</a:t>
            </a:r>
            <a:endParaRPr lang="en-US" altLang="ko-KR"/>
          </a:p>
          <a:p>
            <a:pPr>
              <a:defRPr/>
            </a:pPr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/ Flask</a:t>
            </a:r>
            <a:endParaRPr lang="en-US" altLang="ko-KR"/>
          </a:p>
          <a:p>
            <a:pPr>
              <a:defRPr/>
            </a:pPr>
            <a:r>
              <a:rPr lang="en-US" altLang="ko-KR"/>
              <a:t>spring security</a:t>
            </a:r>
            <a:endParaRPr lang="en-US" altLang="ko-KR"/>
          </a:p>
          <a:p>
            <a:pPr>
              <a:defRPr/>
            </a:pPr>
            <a:r>
              <a:rPr lang="en-US" altLang="ko-KR"/>
              <a:t>mybaties / lombok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32311" y="1383328"/>
            <a:ext cx="2247900" cy="1304925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551307" y="404622"/>
            <a:ext cx="4264687" cy="3649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사용기술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7D657F1-E26E-4878-8FB9-A33707A39A0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590932" y="1478949"/>
            <a:ext cx="2016390" cy="36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로그인 기능</a:t>
            </a:r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9640" y="2759443"/>
            <a:ext cx="737990" cy="801807"/>
          </a:xfrm>
          <a:prstGeom prst="rect">
            <a:avLst/>
          </a:prstGeom>
        </p:spPr>
      </p:pic>
      <p:pic>
        <p:nvPicPr>
          <p:cNvPr id="9" name="그림 8" descr="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b="9220"/>
          <a:stretch>
            <a:fillRect/>
          </a:stretch>
        </p:blipFill>
        <p:spPr>
          <a:xfrm>
            <a:off x="2723724" y="1478949"/>
            <a:ext cx="7285454" cy="4960183"/>
          </a:xfrm>
          <a:prstGeom prst="rect">
            <a:avLst/>
          </a:prstGeom>
        </p:spPr>
      </p:pic>
      <p:sp>
        <p:nvSpPr>
          <p:cNvPr id="113" name=""/>
          <p:cNvSpPr txBox="1"/>
          <p:nvPr/>
        </p:nvSpPr>
        <p:spPr>
          <a:xfrm>
            <a:off x="983360" y="620649"/>
            <a:ext cx="6552820" cy="358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주요 기능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7D657F1-E26E-4878-8FB9-A33707A39A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70" name=""/>
          <p:cNvSpPr txBox="1"/>
          <p:nvPr/>
        </p:nvSpPr>
        <p:spPr>
          <a:xfrm>
            <a:off x="1564474" y="1507171"/>
            <a:ext cx="1895224" cy="3673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 기능</a:t>
            </a:r>
            <a:endParaRPr lang="ko-KR" altLang="en-US"/>
          </a:p>
        </p:txBody>
      </p:sp>
      <p:cxnSp>
        <p:nvCxnSpPr>
          <p:cNvPr id="73" name=""/>
          <p:cNvCxnSpPr/>
          <p:nvPr/>
        </p:nvCxnSpPr>
        <p:spPr>
          <a:xfrm>
            <a:off x="2413447" y="3810000"/>
            <a:ext cx="49637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2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/>
          <p:nvPr/>
        </p:nvSpPr>
        <p:spPr>
          <a:xfrm>
            <a:off x="5242718" y="2165172"/>
            <a:ext cx="3810000" cy="3801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6786119" y="1750656"/>
            <a:ext cx="784929" cy="3619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WAS</a:t>
            </a:r>
            <a:endParaRPr lang="en-US" altLang="ko-KR"/>
          </a:p>
        </p:txBody>
      </p:sp>
      <p:sp>
        <p:nvSpPr>
          <p:cNvPr id="101" name=""/>
          <p:cNvSpPr/>
          <p:nvPr/>
        </p:nvSpPr>
        <p:spPr>
          <a:xfrm>
            <a:off x="9452064" y="3252170"/>
            <a:ext cx="1023055" cy="111565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2495" y="3409096"/>
            <a:ext cx="737990" cy="801807"/>
          </a:xfrm>
          <a:prstGeom prst="rect">
            <a:avLst/>
          </a:prstGeom>
        </p:spPr>
      </p:pic>
      <p:sp>
        <p:nvSpPr>
          <p:cNvPr id="116" name=""/>
          <p:cNvSpPr/>
          <p:nvPr/>
        </p:nvSpPr>
        <p:spPr>
          <a:xfrm>
            <a:off x="3271572" y="2693237"/>
            <a:ext cx="1349374" cy="26193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 cap="flat" cmpd="sng" algn="ctr">
                <a:solidFill>
                  <a:schemeClr val="dk1"/>
                </a:solidFill>
                <a:prstDash val="solid"/>
                <a:round/>
              </a:ln>
              <a:solidFill>
                <a:schemeClr val="dk1"/>
              </a:solidFill>
            </a:endParaRPr>
          </a:p>
        </p:txBody>
      </p:sp>
      <p:pic>
        <p:nvPicPr>
          <p:cNvPr id="1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07322" y="1866451"/>
            <a:ext cx="691105" cy="782973"/>
          </a:xfrm>
          <a:prstGeom prst="rect">
            <a:avLst/>
          </a:prstGeom>
        </p:spPr>
      </p:pic>
      <p:sp>
        <p:nvSpPr>
          <p:cNvPr id="120" name=""/>
          <p:cNvSpPr/>
          <p:nvPr/>
        </p:nvSpPr>
        <p:spPr>
          <a:xfrm>
            <a:off x="3401659" y="2861909"/>
            <a:ext cx="1128888" cy="5379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4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email </a:t>
            </a:r>
            <a:r>
              <a:rPr lang="ko-KR" altLang="en-US" sz="14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양식</a:t>
            </a:r>
            <a:r>
              <a:rPr lang="ko-KR" altLang="en-US">
                <a:ln w="9525" cap="flat" cmpd="sng" algn="ctr">
                  <a:solidFill>
                    <a:schemeClr val="dk1"/>
                  </a:solidFill>
                  <a:prstDash val="solid"/>
                  <a:round/>
                </a:ln>
                <a:solidFill>
                  <a:schemeClr val="dk1"/>
                </a:solidFill>
              </a:rPr>
              <a:t> </a:t>
            </a:r>
            <a:endParaRPr lang="ko-KR" altLang="en-US">
              <a:ln w="9525" cap="flat" cmpd="sng" algn="ctr">
                <a:solidFill>
                  <a:schemeClr val="dk1"/>
                </a:solidFill>
                <a:prstDash val="solid"/>
                <a:round/>
              </a:ln>
              <a:solidFill>
                <a:schemeClr val="dk1"/>
              </a:solidFill>
            </a:endParaRPr>
          </a:p>
        </p:txBody>
      </p:sp>
      <p:sp>
        <p:nvSpPr>
          <p:cNvPr id="121" name=""/>
          <p:cNvSpPr/>
          <p:nvPr/>
        </p:nvSpPr>
        <p:spPr>
          <a:xfrm>
            <a:off x="3386490" y="3664479"/>
            <a:ext cx="1128888" cy="5379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비밀번호 양식</a:t>
            </a:r>
            <a:endParaRPr lang="ko-KR" altLang="en-US" sz="11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22" name=""/>
          <p:cNvSpPr/>
          <p:nvPr/>
        </p:nvSpPr>
        <p:spPr>
          <a:xfrm>
            <a:off x="3387548" y="4471988"/>
            <a:ext cx="1128888" cy="5379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개인정보 동의</a:t>
            </a:r>
            <a:r>
              <a:rPr lang="ko-KR" altLang="en-US" sz="1700">
                <a:ln w="9525" cap="flat" cmpd="sng" algn="ctr">
                  <a:solidFill>
                    <a:schemeClr val="dk1"/>
                  </a:solidFill>
                  <a:prstDash val="solid"/>
                  <a:round/>
                </a:ln>
                <a:solidFill>
                  <a:schemeClr val="dk1"/>
                </a:solidFill>
              </a:rPr>
              <a:t> </a:t>
            </a:r>
            <a:endParaRPr lang="ko-KR" altLang="en-US" sz="1700">
              <a:ln w="9525" cap="flat" cmpd="sng" algn="ctr">
                <a:solidFill>
                  <a:schemeClr val="dk1"/>
                </a:solidFill>
                <a:prstDash val="solid"/>
                <a:round/>
              </a:ln>
              <a:solidFill>
                <a:schemeClr val="dk1"/>
              </a:solidFill>
            </a:endParaRPr>
          </a:p>
        </p:txBody>
      </p:sp>
      <p:cxnSp>
        <p:nvCxnSpPr>
          <p:cNvPr id="123" name=""/>
          <p:cNvCxnSpPr/>
          <p:nvPr/>
        </p:nvCxnSpPr>
        <p:spPr>
          <a:xfrm>
            <a:off x="4680479" y="3810000"/>
            <a:ext cx="51152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2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"/>
          <p:cNvSpPr/>
          <p:nvPr/>
        </p:nvSpPr>
        <p:spPr>
          <a:xfrm>
            <a:off x="5487457" y="2341562"/>
            <a:ext cx="2151944" cy="52916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spring security</a:t>
            </a:r>
            <a:endParaRPr lang="en-US" altLang="ko-KR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27" name=""/>
          <p:cNvSpPr/>
          <p:nvPr/>
        </p:nvSpPr>
        <p:spPr>
          <a:xfrm>
            <a:off x="5359576" y="3254375"/>
            <a:ext cx="1243542" cy="1111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4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userID</a:t>
            </a:r>
            <a:endParaRPr lang="en-US" altLang="ko-KR" sz="14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userName</a:t>
            </a:r>
            <a:endParaRPr lang="en-US" altLang="ko-KR" sz="14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password</a:t>
            </a:r>
            <a:endParaRPr lang="en-US" altLang="ko-KR" sz="14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28" name=""/>
          <p:cNvCxnSpPr>
            <a:stCxn id="126" idx="3"/>
          </p:cNvCxnSpPr>
          <p:nvPr/>
        </p:nvCxnSpPr>
        <p:spPr>
          <a:xfrm>
            <a:off x="7639402" y="2606146"/>
            <a:ext cx="383646" cy="502708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"/>
          <p:cNvSpPr txBox="1"/>
          <p:nvPr/>
        </p:nvSpPr>
        <p:spPr>
          <a:xfrm>
            <a:off x="6664853" y="3161771"/>
            <a:ext cx="2134305" cy="5129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BCryptPasswordEncoder</a:t>
            </a:r>
            <a:endParaRPr lang="en-US" altLang="ko-KR" sz="1400"/>
          </a:p>
        </p:txBody>
      </p:sp>
      <p:cxnSp>
        <p:nvCxnSpPr>
          <p:cNvPr id="130" name=""/>
          <p:cNvCxnSpPr/>
          <p:nvPr/>
        </p:nvCxnSpPr>
        <p:spPr>
          <a:xfrm flipV="1">
            <a:off x="6611937" y="4052535"/>
            <a:ext cx="1093611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"/>
          <p:cNvSpPr/>
          <p:nvPr/>
        </p:nvSpPr>
        <p:spPr>
          <a:xfrm>
            <a:off x="5362045" y="4482747"/>
            <a:ext cx="1243542" cy="1111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userID</a:t>
            </a:r>
            <a:endParaRPr lang="en-US" altLang="ko-KR" sz="14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userName</a:t>
            </a:r>
            <a:endParaRPr lang="en-US" altLang="ko-KR" sz="14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password</a:t>
            </a:r>
            <a:endParaRPr lang="en-US" altLang="ko-KR" sz="14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(hash)</a:t>
            </a:r>
            <a:endParaRPr lang="en-US" altLang="ko-KR" sz="14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33" name=""/>
          <p:cNvCxnSpPr>
            <a:stCxn id="129" idx="2"/>
            <a:endCxn id="132" idx="3"/>
          </p:cNvCxnSpPr>
          <p:nvPr/>
        </p:nvCxnSpPr>
        <p:spPr>
          <a:xfrm rot="5400000">
            <a:off x="6377447" y="3683809"/>
            <a:ext cx="1582702" cy="1126423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"/>
          <p:cNvSpPr txBox="1"/>
          <p:nvPr/>
        </p:nvSpPr>
        <p:spPr>
          <a:xfrm>
            <a:off x="7758463" y="4396493"/>
            <a:ext cx="1252360" cy="3355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Hashing!!!</a:t>
            </a:r>
            <a:endParaRPr lang="en-US" altLang="ko-KR" sz="1600"/>
          </a:p>
        </p:txBody>
      </p:sp>
      <p:cxnSp>
        <p:nvCxnSpPr>
          <p:cNvPr id="135" name=""/>
          <p:cNvCxnSpPr>
            <a:endCxn id="82" idx="3"/>
          </p:cNvCxnSpPr>
          <p:nvPr/>
        </p:nvCxnSpPr>
        <p:spPr>
          <a:xfrm flipV="1">
            <a:off x="6638395" y="4065762"/>
            <a:ext cx="2414323" cy="1221494"/>
          </a:xfrm>
          <a:prstGeom prst="bentConnector3">
            <a:avLst>
              <a:gd name="adj1" fmla="val 89933"/>
            </a:avLst>
          </a:prstGeom>
          <a:ln>
            <a:tailEnd type="arrow"/>
          </a:ln>
          <a:effectLst>
            <a:glow rad="63500">
              <a:schemeClr val="accent3">
                <a:satMod val="175000"/>
                <a:alpha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"/>
          <p:cNvSpPr txBox="1"/>
          <p:nvPr/>
        </p:nvSpPr>
        <p:spPr>
          <a:xfrm>
            <a:off x="983360" y="620649"/>
            <a:ext cx="6552820" cy="35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주요 기능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7D657F1-E26E-4878-8FB9-A33707A39A0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70" name=""/>
          <p:cNvSpPr txBox="1"/>
          <p:nvPr/>
        </p:nvSpPr>
        <p:spPr>
          <a:xfrm>
            <a:off x="1538015" y="1207310"/>
            <a:ext cx="1621823" cy="3624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북마크 기능</a:t>
            </a:r>
            <a:endParaRPr lang="ko-KR" altLang="en-US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9924" y="3131794"/>
            <a:ext cx="577449" cy="649630"/>
          </a:xfrm>
          <a:prstGeom prst="rect">
            <a:avLst/>
          </a:prstGeom>
        </p:spPr>
      </p:pic>
      <p:cxnSp>
        <p:nvCxnSpPr>
          <p:cNvPr id="73" name=""/>
          <p:cNvCxnSpPr/>
          <p:nvPr/>
        </p:nvCxnSpPr>
        <p:spPr>
          <a:xfrm>
            <a:off x="2413447" y="3439330"/>
            <a:ext cx="49637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"/>
          <p:cNvSpPr/>
          <p:nvPr/>
        </p:nvSpPr>
        <p:spPr>
          <a:xfrm>
            <a:off x="3271572" y="2664662"/>
            <a:ext cx="1349374" cy="26193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 cap="flat" cmpd="sng" algn="ctr">
                <a:solidFill>
                  <a:schemeClr val="dk1"/>
                </a:solidFill>
                <a:prstDash val="solid"/>
                <a:round/>
              </a:ln>
              <a:solidFill>
                <a:schemeClr val="dk1"/>
              </a:solidFill>
            </a:endParaRPr>
          </a:p>
        </p:txBody>
      </p:sp>
      <p:sp>
        <p:nvSpPr>
          <p:cNvPr id="75" name=""/>
          <p:cNvSpPr/>
          <p:nvPr/>
        </p:nvSpPr>
        <p:spPr>
          <a:xfrm>
            <a:off x="3304646" y="3124376"/>
            <a:ext cx="1287639" cy="529167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9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/insertbookmark</a:t>
            </a:r>
            <a:endParaRPr lang="en-US" altLang="ko-KR" sz="9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9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request data :   recipe ID</a:t>
            </a:r>
            <a:endParaRPr lang="en-US" altLang="ko-KR" sz="9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3308526" y="4167540"/>
            <a:ext cx="1287639" cy="617361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/loadbookmark</a:t>
            </a:r>
            <a:endParaRPr lang="en-US" altLang="ko-KR" sz="9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9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response data :</a:t>
            </a:r>
            <a:endParaRPr lang="en-US" altLang="ko-KR" sz="9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9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Recipe Recommend</a:t>
            </a:r>
            <a:endParaRPr lang="en-US" altLang="ko-KR" sz="9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9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list</a:t>
            </a:r>
            <a:endParaRPr lang="en-US" altLang="ko-KR" sz="9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07322" y="1837876"/>
            <a:ext cx="691105" cy="782973"/>
          </a:xfrm>
          <a:prstGeom prst="rect">
            <a:avLst/>
          </a:prstGeom>
        </p:spPr>
      </p:pic>
      <p:cxnSp>
        <p:nvCxnSpPr>
          <p:cNvPr id="81" name=""/>
          <p:cNvCxnSpPr/>
          <p:nvPr/>
        </p:nvCxnSpPr>
        <p:spPr>
          <a:xfrm>
            <a:off x="4812770" y="3433057"/>
            <a:ext cx="91722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/>
          <p:nvPr/>
        </p:nvSpPr>
        <p:spPr>
          <a:xfrm>
            <a:off x="5774090" y="2136598"/>
            <a:ext cx="3845278" cy="38011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7467423" y="1530173"/>
            <a:ext cx="837846" cy="3633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WAS</a:t>
            </a:r>
            <a:endParaRPr lang="en-US" altLang="ko-KR"/>
          </a:p>
        </p:txBody>
      </p:sp>
      <p:sp>
        <p:nvSpPr>
          <p:cNvPr id="86" name=""/>
          <p:cNvSpPr/>
          <p:nvPr/>
        </p:nvSpPr>
        <p:spPr>
          <a:xfrm>
            <a:off x="6096000" y="2233612"/>
            <a:ext cx="1896183" cy="335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6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SecurityUserInfo</a:t>
            </a:r>
            <a:endParaRPr lang="en-US" altLang="ko-KR" sz="16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9822215" y="2798057"/>
            <a:ext cx="1023055" cy="111565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400"/>
              <a:t>bookmark </a:t>
            </a:r>
            <a:endParaRPr lang="en-US" altLang="ko-KR" sz="1400"/>
          </a:p>
        </p:txBody>
      </p:sp>
      <p:cxnSp>
        <p:nvCxnSpPr>
          <p:cNvPr id="94" name=""/>
          <p:cNvCxnSpPr>
            <a:stCxn id="71" idx="2"/>
          </p:cNvCxnSpPr>
          <p:nvPr/>
        </p:nvCxnSpPr>
        <p:spPr>
          <a:xfrm rot="16200000" flipH="1">
            <a:off x="2174650" y="3555423"/>
            <a:ext cx="533576" cy="98557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"/>
          <p:cNvCxnSpPr/>
          <p:nvPr/>
        </p:nvCxnSpPr>
        <p:spPr>
          <a:xfrm>
            <a:off x="4804303" y="4249032"/>
            <a:ext cx="91722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/>
          <p:nvPr/>
        </p:nvSpPr>
        <p:spPr>
          <a:xfrm>
            <a:off x="5840238" y="2586391"/>
            <a:ext cx="2151945" cy="1264708"/>
          </a:xfrm>
          <a:prstGeom prst="roundRect">
            <a:avLst>
              <a:gd name="adj" fmla="val 16667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1" name=""/>
          <p:cNvSpPr/>
          <p:nvPr/>
        </p:nvSpPr>
        <p:spPr>
          <a:xfrm>
            <a:off x="9833506" y="4308652"/>
            <a:ext cx="1023055" cy="111565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recipe</a:t>
            </a:r>
            <a:endParaRPr lang="en-US" altLang="ko-KR" sz="1400"/>
          </a:p>
        </p:txBody>
      </p:sp>
      <p:sp>
        <p:nvSpPr>
          <p:cNvPr id="107" name=""/>
          <p:cNvSpPr txBox="1"/>
          <p:nvPr/>
        </p:nvSpPr>
        <p:spPr>
          <a:xfrm>
            <a:off x="8331730" y="4617325"/>
            <a:ext cx="1270000" cy="257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 b="1"/>
              <a:t>readRecipeList()</a:t>
            </a:r>
            <a:endParaRPr lang="en-US" altLang="ko-KR" sz="1100" b="1"/>
          </a:p>
        </p:txBody>
      </p:sp>
      <p:cxnSp>
        <p:nvCxnSpPr>
          <p:cNvPr id="110" name=""/>
          <p:cNvCxnSpPr/>
          <p:nvPr/>
        </p:nvCxnSpPr>
        <p:spPr>
          <a:xfrm rot="10800000">
            <a:off x="4759854" y="4729515"/>
            <a:ext cx="956733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/>
          <p:nvPr/>
        </p:nvSpPr>
        <p:spPr>
          <a:xfrm>
            <a:off x="6096000" y="3053821"/>
            <a:ext cx="917223" cy="5820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recipeID</a:t>
            </a:r>
            <a:endParaRPr lang="en-US" altLang="ko-KR" sz="13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3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userID</a:t>
            </a:r>
            <a:endParaRPr lang="en-US" altLang="ko-KR" sz="13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88" name=""/>
          <p:cNvCxnSpPr>
            <a:stCxn id="86" idx="3"/>
            <a:endCxn id="87" idx="3"/>
          </p:cNvCxnSpPr>
          <p:nvPr/>
        </p:nvCxnSpPr>
        <p:spPr>
          <a:xfrm flipH="1">
            <a:off x="7013223" y="2401182"/>
            <a:ext cx="978960" cy="943680"/>
          </a:xfrm>
          <a:prstGeom prst="bentConnector3">
            <a:avLst>
              <a:gd name="adj1" fmla="val -14001"/>
            </a:avLst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4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87" idx="2"/>
          </p:cNvCxnSpPr>
          <p:nvPr/>
        </p:nvCxnSpPr>
        <p:spPr>
          <a:xfrm rot="5400000" flipH="1" flipV="1">
            <a:off x="7857683" y="1988873"/>
            <a:ext cx="343958" cy="2950103"/>
          </a:xfrm>
          <a:prstGeom prst="bentConnector4">
            <a:avLst>
              <a:gd name="adj1" fmla="val -40114"/>
              <a:gd name="adj2" fmla="val 51535"/>
            </a:avLst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"/>
          <p:cNvSpPr txBox="1"/>
          <p:nvPr/>
        </p:nvSpPr>
        <p:spPr>
          <a:xfrm>
            <a:off x="8217075" y="2992084"/>
            <a:ext cx="1437465" cy="2642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 b="1"/>
              <a:t>insertBookmark()</a:t>
            </a:r>
            <a:endParaRPr lang="en-US" altLang="ko-KR" sz="1200" b="1"/>
          </a:p>
        </p:txBody>
      </p:sp>
      <p:sp>
        <p:nvSpPr>
          <p:cNvPr id="103" name=""/>
          <p:cNvSpPr txBox="1"/>
          <p:nvPr/>
        </p:nvSpPr>
        <p:spPr>
          <a:xfrm>
            <a:off x="8310560" y="3287341"/>
            <a:ext cx="1334455" cy="264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/>
              <a:t>loadBookmark()</a:t>
            </a:r>
            <a:endParaRPr lang="en-US" altLang="ko-KR" sz="1200" b="1"/>
          </a:p>
        </p:txBody>
      </p:sp>
      <p:sp>
        <p:nvSpPr>
          <p:cNvPr id="113" name=""/>
          <p:cNvSpPr txBox="1"/>
          <p:nvPr/>
        </p:nvSpPr>
        <p:spPr>
          <a:xfrm>
            <a:off x="5919611" y="2656946"/>
            <a:ext cx="1777116" cy="3129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 b="1"/>
              <a:t>insertbookmark()</a:t>
            </a:r>
            <a:endParaRPr lang="en-US" altLang="ko-KR" sz="1500" b="1"/>
          </a:p>
        </p:txBody>
      </p:sp>
      <p:sp>
        <p:nvSpPr>
          <p:cNvPr id="114" name=""/>
          <p:cNvSpPr/>
          <p:nvPr/>
        </p:nvSpPr>
        <p:spPr>
          <a:xfrm>
            <a:off x="5820833" y="3865209"/>
            <a:ext cx="2427111" cy="1975555"/>
          </a:xfrm>
          <a:prstGeom prst="roundRect">
            <a:avLst>
              <a:gd name="adj" fmla="val 16667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4" name=""/>
          <p:cNvCxnSpPr/>
          <p:nvPr/>
        </p:nvCxnSpPr>
        <p:spPr>
          <a:xfrm rot="10800000" flipV="1">
            <a:off x="7511520" y="3781426"/>
            <a:ext cx="1949098" cy="1133297"/>
          </a:xfrm>
          <a:prstGeom prst="bentConnector3">
            <a:avLst>
              <a:gd name="adj1" fmla="val 57679"/>
            </a:avLst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3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"/>
          <p:cNvSpPr/>
          <p:nvPr/>
        </p:nvSpPr>
        <p:spPr>
          <a:xfrm>
            <a:off x="6244519" y="4791252"/>
            <a:ext cx="1133298" cy="5468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>
                <a:solidFill>
                  <a:schemeClr val="dk1"/>
                </a:solidFill>
              </a:rPr>
              <a:t>recipeList</a:t>
            </a:r>
            <a:endParaRPr lang="en-US" altLang="ko-KR" sz="1500" b="1">
              <a:solidFill>
                <a:schemeClr val="dk1"/>
              </a:solidFill>
            </a:endParaRPr>
          </a:p>
        </p:txBody>
      </p:sp>
      <p:sp>
        <p:nvSpPr>
          <p:cNvPr id="108" name=""/>
          <p:cNvSpPr/>
          <p:nvPr/>
        </p:nvSpPr>
        <p:spPr>
          <a:xfrm>
            <a:off x="6254750" y="5355696"/>
            <a:ext cx="1239131" cy="4145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recomandList</a:t>
            </a:r>
            <a:endParaRPr lang="en-US" altLang="ko-KR" sz="13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9" name=""/>
          <p:cNvCxnSpPr>
            <a:endCxn id="108" idx="3"/>
          </p:cNvCxnSpPr>
          <p:nvPr/>
        </p:nvCxnSpPr>
        <p:spPr>
          <a:xfrm rot="10800000" flipV="1">
            <a:off x="7493882" y="5196952"/>
            <a:ext cx="2028472" cy="366001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3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"/>
          <p:cNvCxnSpPr/>
          <p:nvPr/>
        </p:nvCxnSpPr>
        <p:spPr>
          <a:xfrm flipV="1">
            <a:off x="7564438" y="4967641"/>
            <a:ext cx="1949096" cy="220486"/>
          </a:xfrm>
          <a:prstGeom prst="bentConnector3">
            <a:avLst>
              <a:gd name="adj1" fmla="val 39759"/>
            </a:avLst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"/>
          <p:cNvSpPr/>
          <p:nvPr/>
        </p:nvSpPr>
        <p:spPr>
          <a:xfrm>
            <a:off x="6254750" y="4241623"/>
            <a:ext cx="917223" cy="3263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3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userID</a:t>
            </a:r>
            <a:endParaRPr lang="en-US" altLang="ko-KR" sz="13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cxnSp>
        <p:nvCxnSpPr>
          <p:cNvPr id="102" name=""/>
          <p:cNvCxnSpPr>
            <a:stCxn id="97" idx="2"/>
          </p:cNvCxnSpPr>
          <p:nvPr/>
        </p:nvCxnSpPr>
        <p:spPr>
          <a:xfrm rot="5400000" flipH="1" flipV="1">
            <a:off x="7581283" y="2679788"/>
            <a:ext cx="1020232" cy="2756075"/>
          </a:xfrm>
          <a:prstGeom prst="bentConnector4">
            <a:avLst>
              <a:gd name="adj1" fmla="val -13489"/>
              <a:gd name="adj2" fmla="val 58191"/>
            </a:avLst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>
            <a:stCxn id="86" idx="3"/>
            <a:endCxn id="97" idx="3"/>
          </p:cNvCxnSpPr>
          <p:nvPr/>
        </p:nvCxnSpPr>
        <p:spPr>
          <a:xfrm flipH="1">
            <a:off x="7171973" y="2401182"/>
            <a:ext cx="820210" cy="2003600"/>
          </a:xfrm>
          <a:prstGeom prst="bentConnector3">
            <a:avLst>
              <a:gd name="adj1" fmla="val -16561"/>
            </a:avLst>
          </a:prstGeom>
          <a:ln>
            <a:solidFill>
              <a:schemeClr val="dk1"/>
            </a:solidFill>
            <a:tailEnd type="arrow"/>
          </a:ln>
          <a:effectLst>
            <a:glow rad="63500">
              <a:schemeClr val="accent4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"/>
          <p:cNvSpPr txBox="1"/>
          <p:nvPr/>
        </p:nvSpPr>
        <p:spPr>
          <a:xfrm>
            <a:off x="5950478" y="3905779"/>
            <a:ext cx="1605138" cy="451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loadbookmark()</a:t>
            </a:r>
            <a:endParaRPr lang="en-US" altLang="ko-KR" sz="12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200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83360" y="620649"/>
            <a:ext cx="6552820" cy="35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주요 기능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7D657F1-E26E-4878-8FB9-A33707A39A0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590932" y="1478949"/>
            <a:ext cx="1895224" cy="36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REST API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87174" y="1893570"/>
            <a:ext cx="7817652" cy="4397727"/>
          </a:xfrm>
          <a:prstGeom prst="rect">
            <a:avLst/>
          </a:prstGeom>
        </p:spPr>
      </p:pic>
      <p:sp>
        <p:nvSpPr>
          <p:cNvPr id="71" name=""/>
          <p:cNvSpPr txBox="1"/>
          <p:nvPr/>
        </p:nvSpPr>
        <p:spPr>
          <a:xfrm>
            <a:off x="983360" y="620649"/>
            <a:ext cx="6552820" cy="35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주요 기능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</ep:Words>
  <ep:PresentationFormat>화면 슬라이드 쇼(4:3)</ep:PresentationFormat>
  <ep:Paragraphs>76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2020-04-29T10:57:15.497</dcterms:created>
  <dc:creator>wjsxo</dc:creator>
  <cp:lastModifiedBy>wjsxo</cp:lastModifiedBy>
  <dcterms:modified xsi:type="dcterms:W3CDTF">2020-04-29T11:03:44.258</dcterms:modified>
  <cp:revision>6</cp:revision>
  <cp:version>1000.0000.01</cp:version>
</cp:coreProperties>
</file>